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14"/>
  </p:notesMasterIdLst>
  <p:sldIdLst>
    <p:sldId id="256" r:id="rId2"/>
    <p:sldId id="271" r:id="rId3"/>
    <p:sldId id="273" r:id="rId4"/>
    <p:sldId id="279" r:id="rId5"/>
    <p:sldId id="274" r:id="rId6"/>
    <p:sldId id="280" r:id="rId7"/>
    <p:sldId id="281" r:id="rId8"/>
    <p:sldId id="282" r:id="rId9"/>
    <p:sldId id="276" r:id="rId10"/>
    <p:sldId id="277" r:id="rId11"/>
    <p:sldId id="278" r:id="rId12"/>
    <p:sldId id="275" r:id="rId1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3" d="100"/>
          <a:sy n="43" d="100"/>
        </p:scale>
        <p:origin x="58" y="-41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23431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685800" y="2223950"/>
            <a:ext cx="7772400" cy="1292631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Java </a:t>
            </a:r>
            <a:r>
              <a:rPr lang="zh-CN" altLang="en-US" dirty="0" smtClean="0"/>
              <a:t>第</a:t>
            </a:r>
            <a:r>
              <a:rPr lang="en-US" altLang="zh-CN" dirty="0"/>
              <a:t>6</a:t>
            </a:r>
            <a:r>
              <a:rPr lang="zh-CN" altLang="en-US" dirty="0" smtClean="0"/>
              <a:t>讲</a:t>
            </a:r>
            <a:r>
              <a:rPr lang="en-US" altLang="zh-CN" dirty="0" smtClean="0"/>
              <a:t>		</a:t>
            </a:r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6463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dirty="0" err="1" smtClean="0"/>
              <a:t>Sakop</a:t>
            </a: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抽象类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他们都有获得面积的方法  </a:t>
            </a:r>
            <a:r>
              <a:rPr lang="en-US" altLang="zh-CN" dirty="0" err="1" smtClean="0"/>
              <a:t>getArea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他们都有比较大小的方法  </a:t>
            </a:r>
            <a:r>
              <a:rPr lang="en-US" altLang="zh-CN" dirty="0" err="1" smtClean="0"/>
              <a:t>compareTo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他们都是图形 </a:t>
            </a:r>
            <a:r>
              <a:rPr lang="en-US" altLang="zh-CN" dirty="0" smtClean="0"/>
              <a:t>=&gt; </a:t>
            </a:r>
            <a:r>
              <a:rPr lang="zh-CN" altLang="en-US" dirty="0" smtClean="0"/>
              <a:t>抽象成抽象类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可以把他们抽象成一个公共类型：图形，引入</a:t>
            </a:r>
            <a:r>
              <a:rPr lang="en-US" altLang="zh-CN" dirty="0" smtClean="0"/>
              <a:t>extends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abstract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protected</a:t>
            </a:r>
            <a:r>
              <a:rPr lang="zh-CN" altLang="en-US" dirty="0" smtClean="0"/>
              <a:t>关键字</a:t>
            </a:r>
            <a:endParaRPr 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重写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Object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equals</a:t>
            </a:r>
            <a:r>
              <a:rPr lang="zh-CN" altLang="en-US" dirty="0" smtClean="0"/>
              <a:t>（引入</a:t>
            </a:r>
            <a:r>
              <a:rPr lang="en-US" altLang="zh-CN" dirty="0" err="1" smtClean="0"/>
              <a:t>instanceof</a:t>
            </a:r>
            <a:r>
              <a:rPr lang="zh-CN" altLang="en-US" dirty="0" smtClean="0"/>
              <a:t>关键字）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err="1" smtClean="0"/>
              <a:t>toString</a:t>
            </a:r>
            <a:endParaRPr lang="en-US" altLang="zh-CN" dirty="0"/>
          </a:p>
          <a:p>
            <a:pPr>
              <a:buFont typeface="Arial" pitchFamily="34" charset="0"/>
              <a:buChar char="•"/>
            </a:pPr>
            <a:r>
              <a:rPr lang="en-US" altLang="zh-CN" dirty="0" err="1" smtClean="0"/>
              <a:t>getClass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err="1" smtClean="0"/>
              <a:t>hashCode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课后练习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/>
              <a:t>定义宠物</a:t>
            </a:r>
            <a:r>
              <a:rPr lang="zh-CN" altLang="en-US" sz="1600" dirty="0" smtClean="0"/>
              <a:t>类</a:t>
            </a:r>
            <a:r>
              <a:rPr lang="en-US" altLang="zh-CN" sz="1600" dirty="0" smtClean="0"/>
              <a:t>(Pet)</a:t>
            </a:r>
            <a:r>
              <a:rPr lang="zh-CN" altLang="en-US" sz="1600" dirty="0" smtClean="0"/>
              <a:t>，</a:t>
            </a:r>
            <a:endParaRPr lang="en-US" altLang="zh-CN" sz="1600" dirty="0" smtClean="0"/>
          </a:p>
          <a:p>
            <a:r>
              <a:rPr lang="zh-CN" altLang="en-US" sz="1600" dirty="0" smtClean="0"/>
              <a:t>有昵称，性别等属性</a:t>
            </a:r>
            <a:r>
              <a:rPr lang="en-US" altLang="zh-CN" sz="1600" dirty="0" smtClean="0"/>
              <a:t>nickname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String</a:t>
            </a:r>
            <a:r>
              <a:rPr lang="zh-CN" altLang="en-US" sz="1600" dirty="0" smtClean="0"/>
              <a:t>），</a:t>
            </a:r>
            <a:r>
              <a:rPr lang="en-US" altLang="zh-CN" sz="1600" dirty="0" smtClean="0"/>
              <a:t>sex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String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:</a:t>
            </a:r>
            <a:r>
              <a:rPr lang="en-US" altLang="zh-CN" sz="1600" dirty="0" err="1" smtClean="0"/>
              <a:t>female,male</a:t>
            </a:r>
            <a:endParaRPr lang="en-US" altLang="zh-CN" sz="1600" dirty="0" smtClean="0"/>
          </a:p>
          <a:p>
            <a:r>
              <a:rPr lang="zh-CN" altLang="en-US" sz="1600" dirty="0" smtClean="0"/>
              <a:t>有喊叫（</a:t>
            </a:r>
            <a:r>
              <a:rPr lang="en-US" altLang="zh-CN" sz="1600" dirty="0" smtClean="0"/>
              <a:t>shout</a:t>
            </a:r>
            <a:r>
              <a:rPr lang="zh-CN" altLang="en-US" sz="1600" dirty="0" smtClean="0"/>
              <a:t>）</a:t>
            </a:r>
            <a:r>
              <a:rPr lang="zh-CN" altLang="en-US" sz="1600" dirty="0" smtClean="0"/>
              <a:t>方法 </a:t>
            </a:r>
            <a:r>
              <a:rPr lang="en-US" altLang="zh-CN" sz="1600" dirty="0" smtClean="0"/>
              <a:t>: print “</a:t>
            </a:r>
            <a:r>
              <a:rPr lang="en-US" altLang="zh-CN" sz="1600" dirty="0" err="1" smtClean="0"/>
              <a:t>haha</a:t>
            </a:r>
            <a:r>
              <a:rPr lang="en-US" altLang="zh-CN" sz="1600" dirty="0" smtClean="0"/>
              <a:t>”</a:t>
            </a:r>
            <a:endParaRPr lang="en-US" altLang="zh-CN" sz="1600" dirty="0" smtClean="0"/>
          </a:p>
          <a:p>
            <a:r>
              <a:rPr lang="zh-CN" altLang="en-US" sz="1600" dirty="0" smtClean="0"/>
              <a:t>定义一个主人</a:t>
            </a:r>
            <a:r>
              <a:rPr lang="en-US" altLang="zh-CN" sz="1600" dirty="0" smtClean="0"/>
              <a:t>master</a:t>
            </a:r>
            <a:r>
              <a:rPr lang="zh-CN" altLang="en-US" sz="1600" dirty="0" smtClean="0"/>
              <a:t>属性，属性的类型是前面说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Master</a:t>
            </a:r>
            <a:r>
              <a:rPr lang="zh-CN" altLang="en-US" sz="1600" dirty="0" smtClean="0"/>
              <a:t>类</a:t>
            </a:r>
            <a:endParaRPr lang="en-US" altLang="zh-CN" sz="1600" dirty="0" smtClean="0"/>
          </a:p>
          <a:p>
            <a:r>
              <a:rPr lang="zh-CN" altLang="en-US" sz="1600" dirty="0" smtClean="0"/>
              <a:t>并增加一个介绍自己主人名字与年龄的行为。</a:t>
            </a:r>
            <a:r>
              <a:rPr lang="en-US" altLang="zh-CN" sz="1600" smtClean="0"/>
              <a:t>IntroduceMaster(Person </a:t>
            </a:r>
            <a:r>
              <a:rPr lang="en-US" altLang="zh-CN" sz="1600" dirty="0" smtClean="0"/>
              <a:t>p)</a:t>
            </a:r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定义</a:t>
            </a:r>
            <a:r>
              <a:rPr lang="zh-CN" altLang="en-US" sz="1600" dirty="0"/>
              <a:t>小狗</a:t>
            </a:r>
            <a:r>
              <a:rPr lang="zh-CN" altLang="en-US" sz="1600" dirty="0" smtClean="0"/>
              <a:t>类</a:t>
            </a:r>
            <a:endParaRPr lang="en-US" altLang="zh-CN" sz="1600" dirty="0"/>
          </a:p>
          <a:p>
            <a:r>
              <a:rPr lang="zh-CN" altLang="en-US" sz="1600" dirty="0"/>
              <a:t>定义小狗的行为，如调用“吠”时，打印出字符串“</a:t>
            </a:r>
            <a:r>
              <a:rPr lang="en-US" altLang="zh-CN" sz="1600" dirty="0"/>
              <a:t>bark</a:t>
            </a:r>
            <a:r>
              <a:rPr lang="en-US" altLang="ja-JP" sz="1600" dirty="0"/>
              <a:t>”</a:t>
            </a:r>
            <a:r>
              <a:rPr lang="zh-CN" altLang="en-US" sz="1600" dirty="0" smtClean="0"/>
              <a:t>。</a:t>
            </a:r>
            <a:r>
              <a:rPr lang="en-US" altLang="zh-CN" sz="1600" dirty="0" smtClean="0"/>
              <a:t>shout()</a:t>
            </a:r>
            <a:endParaRPr lang="en-US" altLang="zh-CN" sz="1600" dirty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定义</a:t>
            </a:r>
            <a:r>
              <a:rPr lang="zh-CN" altLang="en-US" sz="1600" dirty="0"/>
              <a:t>小猫</a:t>
            </a:r>
            <a:r>
              <a:rPr lang="zh-CN" altLang="en-US" sz="1600" dirty="0" smtClean="0"/>
              <a:t>类</a:t>
            </a:r>
            <a:endParaRPr lang="en-US" altLang="zh-CN" sz="1600" dirty="0"/>
          </a:p>
          <a:p>
            <a:r>
              <a:rPr lang="zh-CN" altLang="en-US" sz="1600" dirty="0"/>
              <a:t>定义小猫的行为，如调用“喵”时，打印出字符串“</a:t>
            </a:r>
            <a:r>
              <a:rPr lang="en-US" altLang="zh-CN" sz="1600" dirty="0"/>
              <a:t>meow</a:t>
            </a:r>
            <a:r>
              <a:rPr lang="en-US" altLang="zh-CN" sz="1600" dirty="0" smtClean="0"/>
              <a:t>”</a:t>
            </a:r>
          </a:p>
          <a:p>
            <a:endParaRPr lang="en-US" altLang="zh-CN" sz="1600" dirty="0"/>
          </a:p>
          <a:p>
            <a:r>
              <a:rPr lang="en-US" altLang="zh-CN" sz="1600" dirty="0" smtClean="0"/>
              <a:t>Ps:</a:t>
            </a:r>
            <a:r>
              <a:rPr lang="zh-CN" altLang="en-US" sz="1600" dirty="0" smtClean="0"/>
              <a:t>注意使用</a:t>
            </a:r>
            <a:r>
              <a:rPr lang="en-US" altLang="zh-CN" sz="1600" dirty="0" smtClean="0"/>
              <a:t>extends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abstract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protected</a:t>
            </a:r>
          </a:p>
          <a:p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56795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面向对象基础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/>
              <a:t>对象（</a:t>
            </a:r>
            <a:r>
              <a:rPr lang="en-US" altLang="zh-CN" sz="2400" dirty="0"/>
              <a:t>Object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000" dirty="0"/>
              <a:t>属性 姓名，年龄</a:t>
            </a:r>
            <a:endParaRPr lang="en-US" altLang="zh-CN" sz="2000" dirty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000" dirty="0"/>
              <a:t>动作 吃，说话</a:t>
            </a:r>
            <a:endParaRPr lang="en-US" altLang="zh-CN" sz="2000" dirty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000" dirty="0"/>
              <a:t>对象间的关系</a:t>
            </a:r>
            <a:r>
              <a:rPr lang="en-US" altLang="zh-CN" sz="2000" dirty="0"/>
              <a:t> </a:t>
            </a:r>
            <a:r>
              <a:rPr lang="zh-CN" altLang="en-US" sz="2000" dirty="0"/>
              <a:t>（如人与人之间可以互为朋友，人拥有书，书拥有目录）</a:t>
            </a:r>
            <a:endParaRPr lang="en-US" altLang="zh-CN" sz="2000" dirty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000" dirty="0"/>
              <a:t>继承关系（如父与子，卡车与车）</a:t>
            </a:r>
            <a:endParaRPr lang="en-US" altLang="zh-CN" sz="2000" dirty="0"/>
          </a:p>
          <a:p>
            <a:pPr marL="400050" lvl="1"/>
            <a:endParaRPr lang="en-US" altLang="zh-CN" sz="2000" dirty="0"/>
          </a:p>
          <a:p>
            <a:r>
              <a:rPr lang="en-US" altLang="zh-CN" sz="2000" dirty="0"/>
              <a:t>Java</a:t>
            </a:r>
            <a:r>
              <a:rPr lang="zh-CN" altLang="en-US" sz="2000" dirty="0"/>
              <a:t>对象</a:t>
            </a:r>
            <a:endParaRPr lang="en-US" altLang="zh-CN" sz="2000" dirty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封装性</a:t>
            </a:r>
            <a:endParaRPr lang="en-US" altLang="zh-CN" dirty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/>
              <a:t>继承性</a:t>
            </a:r>
            <a:endParaRPr lang="en-US" altLang="zh-CN" dirty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/>
              <a:t>多态性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9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一个简单的例子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定义一个人，这个人有名字和年龄，他的行为有：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自我介绍</a:t>
            </a:r>
            <a:endParaRPr lang="en-US" altLang="zh-CN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预测</a:t>
            </a:r>
            <a:r>
              <a:rPr lang="zh-CN" altLang="en-US" dirty="0" smtClean="0"/>
              <a:t>自己</a:t>
            </a:r>
            <a:r>
              <a:rPr lang="zh-CN" altLang="en-US" dirty="0"/>
              <a:t>十年后的年龄</a:t>
            </a:r>
            <a:endParaRPr lang="en-US" altLang="zh-CN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和另一个人打招呼</a:t>
            </a:r>
            <a:endParaRPr lang="en-US" altLang="zh-CN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引入构造函数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3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UML</a:t>
            </a:r>
            <a:r>
              <a:rPr lang="zh-CN" altLang="en-US" dirty="0" smtClean="0"/>
              <a:t>图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635645"/>
            <a:ext cx="6774477" cy="309213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0" y="2209607"/>
            <a:ext cx="2600167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7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static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 smtClean="0"/>
              <a:t>Static</a:t>
            </a:r>
            <a:r>
              <a:rPr lang="zh-CN" altLang="en-US" sz="1400" dirty="0" smtClean="0"/>
              <a:t>方法或变量是所有实例共享的一个变量，不依赖于实例本身，而实例变量或者方法依赖于一个具体变量。如半径，面积依赖于一个具体的圆，而圆的个数则不依赖于具体的圆，而依赖于圆这个大集合的整体。</a:t>
            </a:r>
            <a:endParaRPr lang="en-US" sz="1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02" y="2101218"/>
            <a:ext cx="5832648" cy="173403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847919"/>
            <a:ext cx="6239746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42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内存模型</a:t>
            </a:r>
            <a:endParaRPr 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23161"/>
            <a:ext cx="4105848" cy="115268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416748"/>
            <a:ext cx="1829055" cy="102884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186" y="2787774"/>
            <a:ext cx="4220164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79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可见性控制符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，默认，</a:t>
            </a:r>
            <a:r>
              <a:rPr lang="en-US" altLang="zh-CN" dirty="0" smtClean="0"/>
              <a:t>protected, private</a:t>
            </a:r>
            <a:endParaRPr 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851670"/>
            <a:ext cx="5191850" cy="194337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065" y="3802069"/>
            <a:ext cx="4887007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2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可见性控制符</a:t>
            </a:r>
            <a:endParaRPr 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52" y="1491630"/>
            <a:ext cx="6039693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53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smtClean="0"/>
              <a:t>继承（图形是最好的例子）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定义一个圆类，并定义半径属性，默认半径为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，但是允许用户指定半径，但不能为负数。定义一个计算面积的方法。定义一个比较两个圆大小的方法。</a:t>
            </a:r>
            <a:endParaRPr lang="en-US" altLang="zh-CN" dirty="0" smtClean="0"/>
          </a:p>
          <a:p>
            <a:r>
              <a:rPr lang="zh-CN" altLang="en-US" dirty="0" smtClean="0"/>
              <a:t>定义一个长方形，定义长和宽，默认都为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，允许用户修改，但不能为负数，定义一个计算面积的方法。定义一个比较两个长方形大小的方法</a:t>
            </a:r>
            <a:endParaRPr lang="en-US" altLang="zh-CN" dirty="0" smtClean="0"/>
          </a:p>
          <a:p>
            <a:r>
              <a:rPr lang="en-US" altLang="zh-CN" dirty="0" smtClean="0"/>
              <a:t>Ps:</a:t>
            </a:r>
            <a:r>
              <a:rPr lang="zh-CN" altLang="en-US" dirty="0" smtClean="0"/>
              <a:t>引入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关键字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454</Words>
  <Application>Microsoft Office PowerPoint</Application>
  <PresentationFormat>全屏显示(16:9)</PresentationFormat>
  <Paragraphs>63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biz</vt:lpstr>
      <vt:lpstr>Java 第6讲  </vt:lpstr>
      <vt:lpstr>面向对象基础</vt:lpstr>
      <vt:lpstr>一个简单的例子</vt:lpstr>
      <vt:lpstr>UML图</vt:lpstr>
      <vt:lpstr>static</vt:lpstr>
      <vt:lpstr>Java内存模型</vt:lpstr>
      <vt:lpstr>可见性控制符</vt:lpstr>
      <vt:lpstr>可见性控制符</vt:lpstr>
      <vt:lpstr>Java继承（图形是最好的例子）</vt:lpstr>
      <vt:lpstr>抽象类</vt:lpstr>
      <vt:lpstr>Java重写</vt:lpstr>
      <vt:lpstr>课后练习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第4讲</dc:title>
  <dc:creator>Qiu, Cheng | Jeremy | TRVDD</dc:creator>
  <cp:lastModifiedBy>lenovo</cp:lastModifiedBy>
  <cp:revision>126</cp:revision>
  <dcterms:modified xsi:type="dcterms:W3CDTF">2014-09-21T03:40:39Z</dcterms:modified>
</cp:coreProperties>
</file>