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2" r:id="rId5"/>
    <p:sldId id="263" r:id="rId6"/>
    <p:sldId id="260" r:id="rId7"/>
    <p:sldId id="265" r:id="rId8"/>
    <p:sldId id="267" r:id="rId9"/>
    <p:sldId id="269" r:id="rId10"/>
    <p:sldId id="270" r:id="rId11"/>
    <p:sldId id="271" r:id="rId12"/>
    <p:sldId id="277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2014/8/10</a:t>
            </a:fld>
            <a:endParaRPr kumimoji="1" lang="ja-JP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2014/8/10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2014/8/10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2014/8/10</a:t>
            </a:fld>
            <a:endParaRPr kumimoji="1" lang="ja-JP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2014/8/10</a:t>
            </a:fld>
            <a:endParaRPr kumimoji="1" lang="ja-JP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2014/8/10</a:t>
            </a:fld>
            <a:endParaRPr kumimoji="1" lang="ja-JP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2014/8/10</a:t>
            </a:fld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2014/8/10</a:t>
            </a:fld>
            <a:endParaRPr kumimoji="1" lang="ja-JP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2014/8/10</a:t>
            </a:fld>
            <a:endParaRPr kumimoji="1" lang="ja-JP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2014/8/10</a:t>
            </a:fld>
            <a:endParaRPr kumimoji="1" lang="ja-JP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2014/8/10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2014/8/10</a:t>
            </a:fld>
            <a:endParaRPr kumimoji="1" lang="ja-JP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714488"/>
            <a:ext cx="8458200" cy="1222375"/>
          </a:xfrm>
        </p:spPr>
        <p:txBody>
          <a:bodyPr/>
          <a:lstStyle/>
          <a:p>
            <a:r>
              <a:rPr lang="en-US" dirty="0" smtClean="0"/>
              <a:t>Java</a:t>
            </a:r>
            <a:r>
              <a:rPr lang="zh-CN" altLang="en-US" dirty="0" smtClean="0"/>
              <a:t>初级教程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86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変数（</a:t>
            </a:r>
            <a:r>
              <a:rPr lang="en-US" altLang="ja-JP" dirty="0" smtClean="0"/>
              <a:t>variable)</a:t>
            </a:r>
          </a:p>
          <a:p>
            <a:pPr lvl="1"/>
            <a:r>
              <a:rPr lang="zh-CN" altLang="en-US" dirty="0" smtClean="0"/>
              <a:t>我们先来看字符串和整数两种类型，注意整数的取值范围。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声明（</a:t>
            </a:r>
            <a:r>
              <a:rPr lang="ja-JP" altLang="en-US" dirty="0" smtClean="0"/>
              <a:t>宣言）、</a:t>
            </a:r>
            <a:r>
              <a:rPr lang="zh-CN" altLang="en-US" dirty="0" smtClean="0"/>
              <a:t>赋值（</a:t>
            </a:r>
            <a:r>
              <a:rPr lang="ja-JP" altLang="en-US" dirty="0" smtClean="0"/>
              <a:t>代入）、</a:t>
            </a:r>
            <a:r>
              <a:rPr lang="zh-CN" altLang="en-US" dirty="0" smtClean="0"/>
              <a:t>定义（</a:t>
            </a:r>
            <a:r>
              <a:rPr lang="ja-JP" altLang="en-US" dirty="0" smtClean="0"/>
              <a:t>定義）</a:t>
            </a:r>
            <a:endParaRPr lang="en-US" altLang="ja-JP" dirty="0"/>
          </a:p>
          <a:p>
            <a:pPr lvl="1"/>
            <a:r>
              <a:rPr lang="zh-CN" altLang="en-US"/>
              <a:t>命名规范</a:t>
            </a:r>
            <a:endParaRPr lang="en-US" altLang="ja-JP" dirty="0" smtClean="0"/>
          </a:p>
          <a:p>
            <a:pPr lvl="1"/>
            <a:r>
              <a:rPr lang="zh-CN" altLang="en-US" dirty="0" smtClean="0"/>
              <a:t>赋值的格式，从右向左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altLang="zh-CN" dirty="0" smtClean="0"/>
              <a:t>a =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127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字符串和整数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String a = “</a:t>
            </a:r>
            <a:r>
              <a:rPr lang="en-US" altLang="zh-CN" dirty="0" err="1" smtClean="0"/>
              <a:t>ewqe</a:t>
            </a:r>
            <a:r>
              <a:rPr lang="en-US" altLang="zh-CN" dirty="0" smtClean="0"/>
              <a:t>”</a:t>
            </a:r>
          </a:p>
          <a:p>
            <a:r>
              <a:rPr lang="en-US" dirty="0" smtClean="0"/>
              <a:t>String b = new String(“</a:t>
            </a:r>
            <a:r>
              <a:rPr lang="en-US" dirty="0" err="1" smtClean="0"/>
              <a:t>eqewq</a:t>
            </a:r>
            <a:r>
              <a:rPr lang="en-US" dirty="0" smtClean="0"/>
              <a:t>”);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 = 5;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b = 20 * 5;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c = 100 / 3;  </a:t>
            </a:r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e = 100 % 3;</a:t>
            </a:r>
            <a:endParaRPr lang="en-US" dirty="0" smtClean="0"/>
          </a:p>
          <a:p>
            <a:pPr marL="0" indent="0">
              <a:buNone/>
            </a:pPr>
            <a:r>
              <a:rPr lang="zh-CN" altLang="en-US" dirty="0" smtClean="0"/>
              <a:t>除了加减乘除</a:t>
            </a:r>
            <a:r>
              <a:rPr lang="zh-CN" altLang="en-US" dirty="0"/>
              <a:t>取模</a:t>
            </a:r>
            <a:r>
              <a:rPr lang="zh-CN" altLang="en-US" dirty="0" smtClean="0"/>
              <a:t>，还有</a:t>
            </a:r>
            <a:r>
              <a:rPr lang="zh-CN" altLang="en-US" dirty="0"/>
              <a:t>绝对值</a:t>
            </a:r>
            <a:r>
              <a:rPr lang="zh-CN" altLang="en-US" dirty="0" smtClean="0"/>
              <a:t>幂函数，对数函数等复杂函数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Math.abs</a:t>
            </a:r>
            <a:r>
              <a:rPr lang="en-US" altLang="zh-CN" dirty="0" smtClean="0"/>
              <a:t>(-10);</a:t>
            </a:r>
            <a:r>
              <a:rPr lang="en-US" altLang="zh-CN" dirty="0" err="1" smtClean="0"/>
              <a:t>Math.pow</a:t>
            </a:r>
            <a:r>
              <a:rPr lang="en-US" altLang="zh-CN" dirty="0" smtClean="0"/>
              <a:t>(2,5);</a:t>
            </a:r>
            <a:endParaRPr lang="en-US" dirty="0" smtClean="0"/>
          </a:p>
          <a:p>
            <a:r>
              <a:rPr lang="en-US" dirty="0" smtClean="0"/>
              <a:t>String a = “</a:t>
            </a:r>
            <a:r>
              <a:rPr lang="en-US" dirty="0" err="1" smtClean="0"/>
              <a:t>eqe</a:t>
            </a:r>
            <a:r>
              <a:rPr lang="en-US" dirty="0" smtClean="0"/>
              <a:t>” +</a:t>
            </a:r>
            <a:r>
              <a:rPr lang="zh-CN" altLang="en-US" dirty="0"/>
              <a:t>　</a:t>
            </a:r>
            <a:r>
              <a:rPr lang="en-US" altLang="zh-CN" dirty="0" smtClean="0"/>
              <a:t>“</a:t>
            </a:r>
            <a:r>
              <a:rPr lang="en-US" altLang="zh-CN" dirty="0" err="1" smtClean="0"/>
              <a:t>dqe</a:t>
            </a:r>
            <a:r>
              <a:rPr lang="en-US" altLang="zh-CN" dirty="0" smtClean="0"/>
              <a:t>”;</a:t>
            </a:r>
          </a:p>
          <a:p>
            <a:r>
              <a:rPr lang="en-US" dirty="0" smtClean="0"/>
              <a:t>String b = “</a:t>
            </a:r>
            <a:r>
              <a:rPr lang="en-US" dirty="0" err="1" smtClean="0"/>
              <a:t>jkqe</a:t>
            </a:r>
            <a:r>
              <a:rPr lang="en-US" dirty="0" smtClean="0"/>
              <a:t>” + 5;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161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结束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下节</a:t>
            </a:r>
            <a:r>
              <a:rPr lang="zh-CN" altLang="en-US" dirty="0" smtClean="0"/>
              <a:t>课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环境配置，</a:t>
            </a:r>
            <a:r>
              <a:rPr lang="zh-CN" altLang="en-US" dirty="0" smtClean="0"/>
              <a:t>数据类型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064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编程语</a:t>
            </a:r>
            <a:r>
              <a:rPr lang="zh-CN" altLang="en-US" dirty="0" smtClean="0"/>
              <a:t>言的种类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汇编语言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高级语言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编译型语言（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Java</a:t>
            </a:r>
            <a:r>
              <a:rPr lang="zh-CN" altLang="en-US" dirty="0" smtClean="0"/>
              <a:t>凌驾于</a:t>
            </a:r>
            <a:r>
              <a:rPr lang="en-US" altLang="zh-CN" dirty="0" smtClean="0"/>
              <a:t>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之上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的前身，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加入了面向对象的功能，并引入更丰富的类库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脚本型语言（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工具形语言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Html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xml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css</a:t>
            </a:r>
            <a:endParaRPr lang="en-US" altLang="zh-CN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zh-CN" altLang="en-US" dirty="0" smtClean="0"/>
              <a:t>我该学什么？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193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能做什么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编写小工具（课程中会穿插一些小型的实践项目）</a:t>
            </a:r>
            <a:endParaRPr lang="en-US" altLang="zh-CN" dirty="0" smtClean="0"/>
          </a:p>
          <a:p>
            <a:r>
              <a:rPr lang="zh-CN" altLang="en-US" dirty="0" smtClean="0"/>
              <a:t>科学计算工具（如可以算微积分，可以画出各种数学函数）</a:t>
            </a:r>
            <a:endParaRPr lang="en-US" altLang="zh-CN" dirty="0" smtClean="0"/>
          </a:p>
          <a:p>
            <a:r>
              <a:rPr lang="zh-CN" altLang="en-US" dirty="0" smtClean="0"/>
              <a:t>游戏（俄罗斯方块，连连看，星际）</a:t>
            </a:r>
            <a:endParaRPr lang="en-US" altLang="zh-CN" dirty="0" smtClean="0"/>
          </a:p>
          <a:p>
            <a:r>
              <a:rPr lang="zh-CN" altLang="en-US" dirty="0" smtClean="0"/>
              <a:t>企业级别的应用</a:t>
            </a:r>
            <a:endParaRPr lang="en-US" altLang="zh-CN" dirty="0" smtClean="0"/>
          </a:p>
          <a:p>
            <a:r>
              <a:rPr lang="zh-CN" altLang="en-US" dirty="0" smtClean="0"/>
              <a:t>大型网站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79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初级课程学什么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最简单的小程序开始入门。。</a:t>
            </a:r>
            <a:endParaRPr lang="en-US" altLang="zh-CN" dirty="0" smtClean="0"/>
          </a:p>
          <a:p>
            <a:r>
              <a:rPr lang="zh-CN" altLang="en-US" dirty="0" smtClean="0"/>
              <a:t>学习数据类型，数据类型的运算，如整数，小数的各种运算，字符串的各种运算与操作</a:t>
            </a:r>
            <a:endParaRPr lang="en-US" altLang="zh-CN" dirty="0" smtClean="0"/>
          </a:p>
          <a:p>
            <a:r>
              <a:rPr lang="zh-CN" altLang="en-US" dirty="0" smtClean="0"/>
              <a:t>数组以及相关操作</a:t>
            </a:r>
            <a:endParaRPr lang="en-US" altLang="zh-CN" dirty="0" smtClean="0"/>
          </a:p>
          <a:p>
            <a:r>
              <a:rPr lang="zh-CN" altLang="en-US" dirty="0" smtClean="0"/>
              <a:t>逻辑判断语句（</a:t>
            </a:r>
            <a:r>
              <a:rPr lang="en-US" altLang="zh-CN" dirty="0" smtClean="0"/>
              <a:t>if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）以及循环语句</a:t>
            </a:r>
            <a:endParaRPr lang="en-US" altLang="zh-CN" dirty="0" smtClean="0"/>
          </a:p>
          <a:p>
            <a:r>
              <a:rPr lang="zh-CN" altLang="en-US" dirty="0" smtClean="0"/>
              <a:t>函数（非常重要）</a:t>
            </a:r>
            <a:endParaRPr lang="en-US" altLang="zh-CN" dirty="0" smtClean="0"/>
          </a:p>
          <a:p>
            <a:r>
              <a:rPr lang="zh-CN" altLang="en-US" dirty="0" smtClean="0"/>
              <a:t>面向对象基础</a:t>
            </a:r>
            <a:endParaRPr lang="en-US" altLang="zh-CN" dirty="0" smtClean="0"/>
          </a:p>
          <a:p>
            <a:r>
              <a:rPr lang="zh-CN" altLang="en-US" dirty="0" smtClean="0"/>
              <a:t>简单的数据结构</a:t>
            </a:r>
            <a:endParaRPr lang="en-US" altLang="zh-CN" dirty="0" smtClean="0"/>
          </a:p>
          <a:p>
            <a:r>
              <a:rPr lang="zh-CN" altLang="en-US" dirty="0" smtClean="0"/>
              <a:t>异常处理</a:t>
            </a:r>
            <a:endParaRPr lang="en-US" altLang="zh-CN" dirty="0" smtClean="0"/>
          </a:p>
          <a:p>
            <a:r>
              <a:rPr lang="zh-CN" altLang="en-US" dirty="0" smtClean="0"/>
              <a:t>文件系统（文件读和写）</a:t>
            </a:r>
            <a:endParaRPr lang="en-US" dirty="0"/>
          </a:p>
        </p:txBody>
      </p:sp>
      <p:sp>
        <p:nvSpPr>
          <p:cNvPr id="4" name="円/楕円 3"/>
          <p:cNvSpPr/>
          <p:nvPr/>
        </p:nvSpPr>
        <p:spPr>
          <a:xfrm rot="173014">
            <a:off x="5110473" y="4286985"/>
            <a:ext cx="2655944" cy="1435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テキスト ボックス 4"/>
          <p:cNvSpPr txBox="1"/>
          <p:nvPr/>
        </p:nvSpPr>
        <p:spPr>
          <a:xfrm rot="867913">
            <a:off x="5515427" y="4947575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现在不懂没关系</a:t>
            </a:r>
            <a:endParaRPr lang="en-US" dirty="0"/>
          </a:p>
        </p:txBody>
      </p:sp>
      <p:sp>
        <p:nvSpPr>
          <p:cNvPr id="6" name="下矢印 5"/>
          <p:cNvSpPr/>
          <p:nvPr/>
        </p:nvSpPr>
        <p:spPr>
          <a:xfrm rot="7369264">
            <a:off x="4644008" y="4365104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801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初级课程后我会做什么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会编写小程序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抽奖游戏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日历</a:t>
            </a:r>
            <a:endParaRPr lang="en-US" altLang="zh-CN" dirty="0" smtClean="0"/>
          </a:p>
          <a:p>
            <a:pPr lvl="1"/>
            <a:r>
              <a:rPr lang="zh-CN" altLang="en-US" dirty="0"/>
              <a:t>公司的一些可以自动化的东西可以自己写（如算账，自动化修改某些常用文件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为中级打下基础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主要是做</a:t>
            </a:r>
            <a:r>
              <a:rPr lang="en-US" altLang="zh-CN" dirty="0" smtClean="0"/>
              <a:t>Web application</a:t>
            </a:r>
            <a:endParaRPr lang="en-US" altLang="zh-CN" dirty="0"/>
          </a:p>
          <a:p>
            <a:pPr lvl="2"/>
            <a:r>
              <a:rPr lang="zh-CN" altLang="en-US" dirty="0" smtClean="0"/>
              <a:t>学习数据库，网络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学习其他的语言的前提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426346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一个简单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程序的开发过程</a:t>
            </a:r>
            <a:endParaRPr 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85852" y="1785926"/>
            <a:ext cx="6627264" cy="3939920"/>
          </a:xfrm>
        </p:spPr>
      </p:pic>
    </p:spTree>
    <p:extLst>
      <p:ext uri="{BB962C8B-B14F-4D97-AF65-F5344CB8AC3E}">
        <p14:creationId xmlns:p14="http://schemas.microsoft.com/office/powerpoint/2010/main" xmlns="" val="19306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Cmd</a:t>
            </a:r>
            <a:r>
              <a:rPr lang="zh-CN" altLang="en-US" dirty="0" smtClean="0"/>
              <a:t>简介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Dir</a:t>
            </a:r>
            <a:r>
              <a:rPr lang="zh-CN" altLang="en-US" dirty="0" smtClean="0"/>
              <a:t>命令，</a:t>
            </a:r>
            <a:r>
              <a:rPr lang="en-US" altLang="zh-CN" dirty="0" err="1" smtClean="0"/>
              <a:t>dir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del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Echo</a:t>
            </a:r>
            <a:r>
              <a:rPr lang="zh-CN" altLang="en-US" dirty="0" smtClean="0"/>
              <a:t>命令输出到文件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Ping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命令（找不到？？）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72993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运行该程序后，打印出你好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试着改变输出结果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输出打印数字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试着将数字和字符串连接起来</a:t>
            </a:r>
            <a:endParaRPr lang="en-US" dirty="0"/>
          </a:p>
        </p:txBody>
      </p:sp>
      <p:pic>
        <p:nvPicPr>
          <p:cNvPr id="4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75856" y="4293096"/>
            <a:ext cx="2301343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3232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class Test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	 </a:t>
            </a:r>
            <a:r>
              <a:rPr lang="en-US" dirty="0" err="1"/>
              <a:t>System.out.println</a:t>
            </a:r>
            <a:r>
              <a:rPr lang="en-US" dirty="0"/>
              <a:t>("hello world");</a:t>
            </a:r>
          </a:p>
          <a:p>
            <a:pPr marL="0" indent="0">
              <a:buNone/>
            </a:pPr>
            <a:r>
              <a:rPr lang="en-US" dirty="0"/>
              <a:t>	 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25217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189</TotalTime>
  <Words>431</Words>
  <Application>Microsoft Office PowerPoint</Application>
  <PresentationFormat>全屏显示(4:3)</PresentationFormat>
  <Paragraphs>83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跋涉</vt:lpstr>
      <vt:lpstr>Java初级教程</vt:lpstr>
      <vt:lpstr>编程语言的种类</vt:lpstr>
      <vt:lpstr>Java能做什么</vt:lpstr>
      <vt:lpstr>初级课程学什么</vt:lpstr>
      <vt:lpstr>初级课程后我会做什么</vt:lpstr>
      <vt:lpstr>一个简单Java程序的开发过程</vt:lpstr>
      <vt:lpstr>Cmd简介</vt:lpstr>
      <vt:lpstr>第一个Java程序</vt:lpstr>
      <vt:lpstr>代码</vt:lpstr>
      <vt:lpstr>变量</vt:lpstr>
      <vt:lpstr>字符串和整数</vt:lpstr>
      <vt:lpstr>结束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Java初级教程</dc:title>
  <dc:creator>Qiu, Cheng | Jeremy | TRVDD</dc:creator>
  <cp:lastModifiedBy>sakop</cp:lastModifiedBy>
  <cp:revision>107</cp:revision>
  <dcterms:created xsi:type="dcterms:W3CDTF">2014-08-07T09:12:43Z</dcterms:created>
  <dcterms:modified xsi:type="dcterms:W3CDTF">2014-08-09T15:06:05Z</dcterms:modified>
</cp:coreProperties>
</file>