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4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77466" y="3722864"/>
            <a:ext cx="17142857" cy="17142857"/>
            <a:chOff x="-4277466" y="3722864"/>
            <a:chExt cx="17142857" cy="17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77466" y="3722864"/>
              <a:ext cx="17142857" cy="17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74129" y="-3900071"/>
            <a:ext cx="6666667" cy="6666667"/>
            <a:chOff x="14574129" y="-3900071"/>
            <a:chExt cx="6666667" cy="666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74129" y="-3900071"/>
              <a:ext cx="6666667" cy="66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65379" y="6009609"/>
            <a:ext cx="4527199" cy="4527199"/>
            <a:chOff x="13965379" y="6009609"/>
            <a:chExt cx="4527199" cy="45271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65379" y="6009609"/>
              <a:ext cx="4527199" cy="45271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5280" y="4973389"/>
            <a:ext cx="2971829" cy="23620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7651" y="7111384"/>
            <a:ext cx="2229010" cy="10736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9829" y="424866"/>
            <a:ext cx="24752657" cy="6753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460231" cy="8460231"/>
            <a:chOff x="-1764363" y="-6315644"/>
            <a:chExt cx="8460231" cy="8460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460231" cy="8460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2415" y="2978052"/>
            <a:ext cx="9760883" cy="5003357"/>
            <a:chOff x="4262415" y="2978052"/>
            <a:chExt cx="9760883" cy="50033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2415" y="2978052"/>
              <a:ext cx="9760883" cy="50033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6" y="330108"/>
            <a:ext cx="8937943" cy="22334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62897" y="206702"/>
            <a:ext cx="444581" cy="588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496" y="8005193"/>
            <a:ext cx="13483724" cy="8305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460231" cy="8460231"/>
            <a:chOff x="-1764363" y="-6315644"/>
            <a:chExt cx="8460231" cy="8460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460231" cy="8460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79164" y="2144588"/>
            <a:ext cx="14397884" cy="7358919"/>
            <a:chOff x="2279164" y="2144588"/>
            <a:chExt cx="14397884" cy="73589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164" y="2144588"/>
              <a:ext cx="14397884" cy="73589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6" y="330108"/>
            <a:ext cx="8937943" cy="22334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59868" y="206702"/>
            <a:ext cx="853390" cy="5884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460231" cy="8460231"/>
            <a:chOff x="-1764363" y="-6315644"/>
            <a:chExt cx="8460231" cy="8460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460231" cy="84602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10" y="168274"/>
            <a:ext cx="5356933" cy="23761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51135" y="222574"/>
            <a:ext cx="570286" cy="598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7622" y="5034257"/>
            <a:ext cx="1501590" cy="14554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460231" cy="8460231"/>
            <a:chOff x="-1764363" y="-6315644"/>
            <a:chExt cx="8460231" cy="8460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460231" cy="8460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9289" y="3170870"/>
            <a:ext cx="8744633" cy="3943975"/>
            <a:chOff x="669289" y="3170870"/>
            <a:chExt cx="8744633" cy="39439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289" y="3170870"/>
              <a:ext cx="8744633" cy="39439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79300" y="4457307"/>
            <a:ext cx="8222587" cy="1371100"/>
            <a:chOff x="9679300" y="4457307"/>
            <a:chExt cx="8222587" cy="13711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9300" y="4457307"/>
              <a:ext cx="8222587" cy="13711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381" y="420655"/>
            <a:ext cx="4644867" cy="33078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61850" y="232098"/>
            <a:ext cx="557190" cy="578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861" y="7577787"/>
            <a:ext cx="3613333" cy="12209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87872" y="7577787"/>
            <a:ext cx="8217648" cy="12209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9923" y="2374833"/>
            <a:ext cx="13374755" cy="13374755"/>
            <a:chOff x="7649923" y="2374833"/>
            <a:chExt cx="13374755" cy="133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9923" y="2374833"/>
              <a:ext cx="13374755" cy="133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9267" y="5125000"/>
            <a:ext cx="1731429" cy="35714"/>
            <a:chOff x="729267" y="5125000"/>
            <a:chExt cx="1731429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729267" y="5125000"/>
              <a:ext cx="1731429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933" y="4039048"/>
            <a:ext cx="238095" cy="238095"/>
            <a:chOff x="1475933" y="4039048"/>
            <a:chExt cx="238095" cy="2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933" y="4039048"/>
              <a:ext cx="238095" cy="23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75933" y="5010476"/>
            <a:ext cx="238095" cy="238095"/>
            <a:chOff x="1475933" y="5010476"/>
            <a:chExt cx="238095" cy="2380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933" y="5010476"/>
              <a:ext cx="238095" cy="2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5933" y="6008571"/>
            <a:ext cx="238095" cy="238095"/>
            <a:chOff x="1475933" y="6008571"/>
            <a:chExt cx="238095" cy="2380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933" y="6008571"/>
              <a:ext cx="238095" cy="23809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68400" y="3859019"/>
            <a:ext cx="3178419" cy="68008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5543" y="4909011"/>
            <a:ext cx="3168895" cy="6800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49600" y="257494"/>
            <a:ext cx="1316562" cy="5884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86" y="168203"/>
            <a:ext cx="5447848" cy="237634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68400" y="5890448"/>
            <a:ext cx="3168895" cy="6800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9868854" cy="9321045"/>
            <a:chOff x="-1764363" y="-6315644"/>
            <a:chExt cx="9868854" cy="9321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9868854" cy="9321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50661" y="3005401"/>
            <a:ext cx="12137744" cy="2837165"/>
            <a:chOff x="3050661" y="3005401"/>
            <a:chExt cx="12137744" cy="28371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0661" y="3005401"/>
              <a:ext cx="12137744" cy="283716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189" y="150447"/>
            <a:ext cx="4653962" cy="23951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5218" y="1621514"/>
            <a:ext cx="1084314" cy="8829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46483" y="198405"/>
            <a:ext cx="474876" cy="598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0633" y="6818088"/>
            <a:ext cx="15497095" cy="15049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5881" y="8756332"/>
            <a:ext cx="13521819" cy="8305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11438" y="-1544521"/>
            <a:ext cx="10018091" cy="13374755"/>
            <a:chOff x="-8311438" y="-1544521"/>
            <a:chExt cx="10018091" cy="133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11438" y="-1544521"/>
              <a:ext cx="10018091" cy="1337475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" y="139631"/>
            <a:ext cx="5685714" cy="26049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57088" y="206702"/>
            <a:ext cx="462010" cy="5789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0598" y="4039698"/>
            <a:ext cx="15337267" cy="23880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5845" y="6890443"/>
            <a:ext cx="13521819" cy="8305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142623" cy="8142623"/>
            <a:chOff x="-1764363" y="-6315644"/>
            <a:chExt cx="8142623" cy="81426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142623" cy="81426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10" y="330108"/>
            <a:ext cx="7406733" cy="22334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63116" y="206702"/>
            <a:ext cx="443924" cy="5884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1363" y="3322954"/>
            <a:ext cx="15103981" cy="43137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5881" y="8756332"/>
            <a:ext cx="13707981" cy="8305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142623" cy="8142623"/>
            <a:chOff x="-1764363" y="-6315644"/>
            <a:chExt cx="8142623" cy="81426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142623" cy="81426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72820" y="2176834"/>
            <a:ext cx="7412390" cy="4972144"/>
            <a:chOff x="5172820" y="2176834"/>
            <a:chExt cx="7412390" cy="49721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2820" y="2176834"/>
              <a:ext cx="7412390" cy="49721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10" y="330108"/>
            <a:ext cx="7467171" cy="22334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84250" y="222574"/>
            <a:ext cx="409095" cy="598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7564" y="7599367"/>
            <a:ext cx="15247790" cy="22840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9011" y="9357962"/>
            <a:ext cx="13707981" cy="8305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98972" y="2200158"/>
            <a:ext cx="14901315" cy="5530959"/>
            <a:chOff x="1798972" y="2200158"/>
            <a:chExt cx="14901315" cy="55309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972" y="2200158"/>
              <a:ext cx="14901315" cy="55309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64363" y="-6315644"/>
            <a:ext cx="8142623" cy="8142623"/>
            <a:chOff x="-1764363" y="-6315644"/>
            <a:chExt cx="8142623" cy="81426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64363" y="-6315644"/>
              <a:ext cx="8142623" cy="81426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10" y="330108"/>
            <a:ext cx="13750505" cy="22334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59545" y="222574"/>
            <a:ext cx="454638" cy="607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496" y="8005193"/>
            <a:ext cx="13922562" cy="8305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460231" cy="8460231"/>
            <a:chOff x="-1764363" y="-6315644"/>
            <a:chExt cx="8460231" cy="8460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460231" cy="8460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4981" y="2736601"/>
            <a:ext cx="7367787" cy="5530959"/>
            <a:chOff x="294981" y="2736601"/>
            <a:chExt cx="7367787" cy="55309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981" y="2736601"/>
              <a:ext cx="7367787" cy="55309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85389" y="5142857"/>
            <a:ext cx="5440108" cy="5098500"/>
            <a:chOff x="9885389" y="5142857"/>
            <a:chExt cx="5440108" cy="50985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85389" y="5142857"/>
              <a:ext cx="5440108" cy="50985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10" y="330108"/>
            <a:ext cx="13750505" cy="22334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00993" y="206702"/>
            <a:ext cx="387438" cy="5884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38144" y="2513791"/>
            <a:ext cx="7640552" cy="2789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460231" cy="8460231"/>
            <a:chOff x="-1764363" y="-6315644"/>
            <a:chExt cx="8460231" cy="8460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460231" cy="8460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58964" y="2736601"/>
            <a:ext cx="7367787" cy="5530959"/>
            <a:chOff x="5458964" y="2736601"/>
            <a:chExt cx="7367787" cy="55309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8964" y="2736601"/>
              <a:ext cx="7367787" cy="55309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10" y="330108"/>
            <a:ext cx="13750505" cy="22334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88040" y="247942"/>
            <a:ext cx="426295" cy="5218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64363" y="-6315644"/>
            <a:ext cx="8460231" cy="8460231"/>
            <a:chOff x="-1764363" y="-6315644"/>
            <a:chExt cx="8460231" cy="8460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64363" y="-6315644"/>
              <a:ext cx="8460231" cy="8460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41802" y="2540643"/>
            <a:ext cx="9202110" cy="6800339"/>
            <a:chOff x="4541802" y="2540643"/>
            <a:chExt cx="9202110" cy="68003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802" y="2540643"/>
              <a:ext cx="9202110" cy="68003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10" y="330108"/>
            <a:ext cx="12470771" cy="22334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00021" y="206702"/>
            <a:ext cx="390352" cy="5884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균 영</cp:lastModifiedBy>
  <cp:revision>2</cp:revision>
  <dcterms:created xsi:type="dcterms:W3CDTF">2024-04-08T02:40:00Z</dcterms:created>
  <dcterms:modified xsi:type="dcterms:W3CDTF">2024-04-07T17:42:06Z</dcterms:modified>
</cp:coreProperties>
</file>