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15" r:id="rId3"/>
    <p:sldId id="414" r:id="rId4"/>
    <p:sldId id="417" r:id="rId5"/>
    <p:sldId id="418" r:id="rId6"/>
    <p:sldId id="419" r:id="rId7"/>
    <p:sldId id="420" r:id="rId8"/>
    <p:sldId id="421" r:id="rId9"/>
    <p:sldId id="422" r:id="rId10"/>
    <p:sldId id="4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C00000"/>
    <a:srgbClr val="FF0000"/>
    <a:srgbClr val="83CBEB"/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B6AD0-A41E-4603-9C32-BA44AECA5BE0}" v="4" dt="2024-08-19T05:11:4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522" autoAdjust="0"/>
  </p:normalViewPr>
  <p:slideViewPr>
    <p:cSldViewPr snapToGrid="0">
      <p:cViewPr varScale="1">
        <p:scale>
          <a:sx n="52" d="100"/>
          <a:sy n="52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A81B6AD0-A41E-4603-9C32-BA44AECA5BE0}"/>
    <pc:docChg chg="undo custSel addSld delSld modSld">
      <pc:chgData name="균 영" userId="c3005608dac53a9a" providerId="LiveId" clId="{A81B6AD0-A41E-4603-9C32-BA44AECA5BE0}" dt="2024-08-19T05:38:51.913" v="792" actId="47"/>
      <pc:docMkLst>
        <pc:docMk/>
      </pc:docMkLst>
      <pc:sldChg chg="addSp delSp modSp del mod">
        <pc:chgData name="균 영" userId="c3005608dac53a9a" providerId="LiveId" clId="{A81B6AD0-A41E-4603-9C32-BA44AECA5BE0}" dt="2024-08-19T05:38:51.913" v="792" actId="47"/>
        <pc:sldMkLst>
          <pc:docMk/>
          <pc:sldMk cId="3819335846" sldId="397"/>
        </pc:sldMkLst>
        <pc:spChg chg="add del">
          <ac:chgData name="균 영" userId="c3005608dac53a9a" providerId="LiveId" clId="{A81B6AD0-A41E-4603-9C32-BA44AECA5BE0}" dt="2024-08-19T05:12:19.328" v="774" actId="478"/>
          <ac:spMkLst>
            <pc:docMk/>
            <pc:sldMk cId="3819335846" sldId="397"/>
            <ac:spMk id="4" creationId="{FCE8F1B0-037E-00D2-0364-CAD8CE062417}"/>
          </ac:spMkLst>
        </pc:spChg>
        <pc:spChg chg="del">
          <ac:chgData name="균 영" userId="c3005608dac53a9a" providerId="LiveId" clId="{A81B6AD0-A41E-4603-9C32-BA44AECA5BE0}" dt="2024-08-19T05:12:15.242" v="772" actId="478"/>
          <ac:spMkLst>
            <pc:docMk/>
            <pc:sldMk cId="3819335846" sldId="397"/>
            <ac:spMk id="5" creationId="{BA5C3DD7-8ECD-82BE-E9FF-6CF85A8FB24F}"/>
          </ac:spMkLst>
        </pc:spChg>
        <pc:spChg chg="add del mod">
          <ac:chgData name="균 영" userId="c3005608dac53a9a" providerId="LiveId" clId="{A81B6AD0-A41E-4603-9C32-BA44AECA5BE0}" dt="2024-08-19T05:12:19.328" v="774" actId="478"/>
          <ac:spMkLst>
            <pc:docMk/>
            <pc:sldMk cId="3819335846" sldId="397"/>
            <ac:spMk id="6" creationId="{54FF1966-258A-BD16-1E6B-8B54FE178A84}"/>
          </ac:spMkLst>
        </pc:spChg>
        <pc:spChg chg="mod">
          <ac:chgData name="균 영" userId="c3005608dac53a9a" providerId="LiveId" clId="{A81B6AD0-A41E-4603-9C32-BA44AECA5BE0}" dt="2024-08-19T05:13:05.672" v="791" actId="20577"/>
          <ac:spMkLst>
            <pc:docMk/>
            <pc:sldMk cId="3819335846" sldId="397"/>
            <ac:spMk id="8" creationId="{41BAC32B-6394-F667-E9FA-B7049A41FA9B}"/>
          </ac:spMkLst>
        </pc:spChg>
      </pc:sldChg>
      <pc:sldChg chg="addSp delSp modSp add mod">
        <pc:chgData name="균 영" userId="c3005608dac53a9a" providerId="LiveId" clId="{A81B6AD0-A41E-4603-9C32-BA44AECA5BE0}" dt="2024-08-19T02:18:43.068" v="663" actId="20577"/>
        <pc:sldMkLst>
          <pc:docMk/>
          <pc:sldMk cId="3396133691" sldId="422"/>
        </pc:sldMkLst>
        <pc:spChg chg="add mod">
          <ac:chgData name="균 영" userId="c3005608dac53a9a" providerId="LiveId" clId="{A81B6AD0-A41E-4603-9C32-BA44AECA5BE0}" dt="2024-08-19T02:07:09.188" v="19" actId="5793"/>
          <ac:spMkLst>
            <pc:docMk/>
            <pc:sldMk cId="3396133691" sldId="422"/>
            <ac:spMk id="2" creationId="{3B1E70C7-5741-4F13-AF7C-E6F310C642B7}"/>
          </ac:spMkLst>
        </pc:spChg>
        <pc:spChg chg="add mod">
          <ac:chgData name="균 영" userId="c3005608dac53a9a" providerId="LiveId" clId="{A81B6AD0-A41E-4603-9C32-BA44AECA5BE0}" dt="2024-08-19T02:18:43.068" v="663" actId="20577"/>
          <ac:spMkLst>
            <pc:docMk/>
            <pc:sldMk cId="3396133691" sldId="422"/>
            <ac:spMk id="5" creationId="{58A51ECF-7AE1-BC66-3520-E13C76521175}"/>
          </ac:spMkLst>
        </pc:spChg>
        <pc:picChg chg="del">
          <ac:chgData name="균 영" userId="c3005608dac53a9a" providerId="LiveId" clId="{A81B6AD0-A41E-4603-9C32-BA44AECA5BE0}" dt="2024-08-19T02:05:37.891" v="1" actId="478"/>
          <ac:picMkLst>
            <pc:docMk/>
            <pc:sldMk cId="3396133691" sldId="422"/>
            <ac:picMk id="6" creationId="{3BE1ED00-ED66-E4D8-9544-772CC2187C0A}"/>
          </ac:picMkLst>
        </pc:picChg>
        <pc:picChg chg="add mod">
          <ac:chgData name="균 영" userId="c3005608dac53a9a" providerId="LiveId" clId="{A81B6AD0-A41E-4603-9C32-BA44AECA5BE0}" dt="2024-08-19T02:10:39.590" v="305" actId="1076"/>
          <ac:picMkLst>
            <pc:docMk/>
            <pc:sldMk cId="3396133691" sldId="422"/>
            <ac:picMk id="7" creationId="{13A06966-19AA-0834-860A-446A90D0B2A0}"/>
          </ac:picMkLst>
        </pc:picChg>
        <pc:picChg chg="del">
          <ac:chgData name="균 영" userId="c3005608dac53a9a" providerId="LiveId" clId="{A81B6AD0-A41E-4603-9C32-BA44AECA5BE0}" dt="2024-08-19T02:05:39.454" v="2" actId="478"/>
          <ac:picMkLst>
            <pc:docMk/>
            <pc:sldMk cId="3396133691" sldId="422"/>
            <ac:picMk id="9" creationId="{90914F5C-C10A-4FE1-A3D5-5E44FEB67744}"/>
          </ac:picMkLst>
        </pc:picChg>
      </pc:sldChg>
      <pc:sldChg chg="delSp modSp add mod">
        <pc:chgData name="균 영" userId="c3005608dac53a9a" providerId="LiveId" clId="{A81B6AD0-A41E-4603-9C32-BA44AECA5BE0}" dt="2024-08-19T02:27:51.523" v="757" actId="20577"/>
        <pc:sldMkLst>
          <pc:docMk/>
          <pc:sldMk cId="2368154766" sldId="423"/>
        </pc:sldMkLst>
        <pc:spChg chg="mod">
          <ac:chgData name="균 영" userId="c3005608dac53a9a" providerId="LiveId" clId="{A81B6AD0-A41E-4603-9C32-BA44AECA5BE0}" dt="2024-08-19T02:11:30.602" v="323"/>
          <ac:spMkLst>
            <pc:docMk/>
            <pc:sldMk cId="2368154766" sldId="423"/>
            <ac:spMk id="2" creationId="{3B1E70C7-5741-4F13-AF7C-E6F310C642B7}"/>
          </ac:spMkLst>
        </pc:spChg>
        <pc:spChg chg="mod">
          <ac:chgData name="균 영" userId="c3005608dac53a9a" providerId="LiveId" clId="{A81B6AD0-A41E-4603-9C32-BA44AECA5BE0}" dt="2024-08-19T02:27:51.523" v="757" actId="20577"/>
          <ac:spMkLst>
            <pc:docMk/>
            <pc:sldMk cId="2368154766" sldId="423"/>
            <ac:spMk id="5" creationId="{58A51ECF-7AE1-BC66-3520-E13C76521175}"/>
          </ac:spMkLst>
        </pc:spChg>
        <pc:picChg chg="del">
          <ac:chgData name="균 영" userId="c3005608dac53a9a" providerId="LiveId" clId="{A81B6AD0-A41E-4603-9C32-BA44AECA5BE0}" dt="2024-08-19T02:15:56.188" v="583" actId="478"/>
          <ac:picMkLst>
            <pc:docMk/>
            <pc:sldMk cId="2368154766" sldId="423"/>
            <ac:picMk id="7" creationId="{13A06966-19AA-0834-860A-446A90D0B2A0}"/>
          </ac:picMkLst>
        </pc:picChg>
      </pc:sldChg>
      <pc:sldChg chg="delSp modSp new del mod">
        <pc:chgData name="균 영" userId="c3005608dac53a9a" providerId="LiveId" clId="{A81B6AD0-A41E-4603-9C32-BA44AECA5BE0}" dt="2024-08-19T05:10:54.372" v="763" actId="47"/>
        <pc:sldMkLst>
          <pc:docMk/>
          <pc:sldMk cId="3530869874" sldId="424"/>
        </pc:sldMkLst>
        <pc:spChg chg="del mod">
          <ac:chgData name="균 영" userId="c3005608dac53a9a" providerId="LiveId" clId="{A81B6AD0-A41E-4603-9C32-BA44AECA5BE0}" dt="2024-08-19T05:10:52.280" v="762" actId="478"/>
          <ac:spMkLst>
            <pc:docMk/>
            <pc:sldMk cId="3530869874" sldId="424"/>
            <ac:spMk id="3" creationId="{E9C22655-7209-54E4-3EE6-AD0AC308ADC2}"/>
          </ac:spMkLst>
        </pc:spChg>
      </pc:sldChg>
      <pc:sldChg chg="new del">
        <pc:chgData name="균 영" userId="c3005608dac53a9a" providerId="LiveId" clId="{A81B6AD0-A41E-4603-9C32-BA44AECA5BE0}" dt="2024-08-19T05:11:50.052" v="765" actId="47"/>
        <pc:sldMkLst>
          <pc:docMk/>
          <pc:sldMk cId="3933001782" sldId="424"/>
        </pc:sldMkLst>
      </pc:sldChg>
    </pc:docChg>
  </pc:docChgLst>
  <pc:docChgLst>
    <pc:chgData name="균 영" userId="c3005608dac53a9a" providerId="LiveId" clId="{FB8C2F4F-4BDE-43B3-8B9F-18523D95213A}"/>
    <pc:docChg chg="undo custSel addSld delSld">
      <pc:chgData name="균 영" userId="c3005608dac53a9a" providerId="LiveId" clId="{FB8C2F4F-4BDE-43B3-8B9F-18523D95213A}" dt="2024-08-16T08:29:19.834" v="16" actId="47"/>
      <pc:docMkLst>
        <pc:docMk/>
      </pc:docMkLst>
      <pc:sldChg chg="del">
        <pc:chgData name="균 영" userId="c3005608dac53a9a" providerId="LiveId" clId="{FB8C2F4F-4BDE-43B3-8B9F-18523D95213A}" dt="2024-08-16T08:29:17.619" v="8" actId="47"/>
        <pc:sldMkLst>
          <pc:docMk/>
          <pc:sldMk cId="1854268784" sldId="404"/>
        </pc:sldMkLst>
      </pc:sldChg>
      <pc:sldChg chg="del">
        <pc:chgData name="균 영" userId="c3005608dac53a9a" providerId="LiveId" clId="{FB8C2F4F-4BDE-43B3-8B9F-18523D95213A}" dt="2024-08-16T08:29:17.982" v="10" actId="47"/>
        <pc:sldMkLst>
          <pc:docMk/>
          <pc:sldMk cId="768946271" sldId="406"/>
        </pc:sldMkLst>
      </pc:sldChg>
      <pc:sldChg chg="del">
        <pc:chgData name="균 영" userId="c3005608dac53a9a" providerId="LiveId" clId="{FB8C2F4F-4BDE-43B3-8B9F-18523D95213A}" dt="2024-08-16T08:29:18.370" v="12" actId="47"/>
        <pc:sldMkLst>
          <pc:docMk/>
          <pc:sldMk cId="677213018" sldId="407"/>
        </pc:sldMkLst>
      </pc:sldChg>
      <pc:sldChg chg="del">
        <pc:chgData name="균 영" userId="c3005608dac53a9a" providerId="LiveId" clId="{FB8C2F4F-4BDE-43B3-8B9F-18523D95213A}" dt="2024-08-16T08:29:18.181" v="11" actId="47"/>
        <pc:sldMkLst>
          <pc:docMk/>
          <pc:sldMk cId="2620820138" sldId="408"/>
        </pc:sldMkLst>
      </pc:sldChg>
      <pc:sldChg chg="del">
        <pc:chgData name="균 영" userId="c3005608dac53a9a" providerId="LiveId" clId="{FB8C2F4F-4BDE-43B3-8B9F-18523D95213A}" dt="2024-08-16T08:29:17.806" v="9" actId="47"/>
        <pc:sldMkLst>
          <pc:docMk/>
          <pc:sldMk cId="791048600" sldId="409"/>
        </pc:sldMkLst>
      </pc:sldChg>
      <pc:sldChg chg="del">
        <pc:chgData name="균 영" userId="c3005608dac53a9a" providerId="LiveId" clId="{FB8C2F4F-4BDE-43B3-8B9F-18523D95213A}" dt="2024-08-16T08:29:18.581" v="13" actId="47"/>
        <pc:sldMkLst>
          <pc:docMk/>
          <pc:sldMk cId="315062649" sldId="410"/>
        </pc:sldMkLst>
      </pc:sldChg>
      <pc:sldChg chg="del">
        <pc:chgData name="균 영" userId="c3005608dac53a9a" providerId="LiveId" clId="{FB8C2F4F-4BDE-43B3-8B9F-18523D95213A}" dt="2024-08-16T08:29:18.832" v="14" actId="47"/>
        <pc:sldMkLst>
          <pc:docMk/>
          <pc:sldMk cId="3433503700" sldId="411"/>
        </pc:sldMkLst>
      </pc:sldChg>
      <pc:sldChg chg="del">
        <pc:chgData name="균 영" userId="c3005608dac53a9a" providerId="LiveId" clId="{FB8C2F4F-4BDE-43B3-8B9F-18523D95213A}" dt="2024-08-16T08:29:19.834" v="16" actId="47"/>
        <pc:sldMkLst>
          <pc:docMk/>
          <pc:sldMk cId="1771182584" sldId="412"/>
        </pc:sldMkLst>
      </pc:sldChg>
      <pc:sldChg chg="add">
        <pc:chgData name="균 영" userId="c3005608dac53a9a" providerId="LiveId" clId="{FB8C2F4F-4BDE-43B3-8B9F-18523D95213A}" dt="2024-08-16T08:29:12.809" v="7" actId="47"/>
        <pc:sldMkLst>
          <pc:docMk/>
          <pc:sldMk cId="499629900" sldId="413"/>
        </pc:sldMkLst>
      </pc:sldChg>
      <pc:sldChg chg="add">
        <pc:chgData name="균 영" userId="c3005608dac53a9a" providerId="LiveId" clId="{FB8C2F4F-4BDE-43B3-8B9F-18523D95213A}" dt="2024-08-16T08:29:12.433" v="5" actId="47"/>
        <pc:sldMkLst>
          <pc:docMk/>
          <pc:sldMk cId="4277200374" sldId="414"/>
        </pc:sldMkLst>
      </pc:sldChg>
      <pc:sldChg chg="add">
        <pc:chgData name="균 영" userId="c3005608dac53a9a" providerId="LiveId" clId="{FB8C2F4F-4BDE-43B3-8B9F-18523D95213A}" dt="2024-08-16T08:29:12.614" v="6" actId="47"/>
        <pc:sldMkLst>
          <pc:docMk/>
          <pc:sldMk cId="3582112440" sldId="415"/>
        </pc:sldMkLst>
      </pc:sldChg>
      <pc:sldChg chg="del">
        <pc:chgData name="균 영" userId="c3005608dac53a9a" providerId="LiveId" clId="{FB8C2F4F-4BDE-43B3-8B9F-18523D95213A}" dt="2024-08-16T08:29:19.110" v="15" actId="47"/>
        <pc:sldMkLst>
          <pc:docMk/>
          <pc:sldMk cId="202320073" sldId="416"/>
        </pc:sldMkLst>
      </pc:sldChg>
      <pc:sldChg chg="add">
        <pc:chgData name="균 영" userId="c3005608dac53a9a" providerId="LiveId" clId="{FB8C2F4F-4BDE-43B3-8B9F-18523D95213A}" dt="2024-08-16T08:29:12.255" v="4" actId="47"/>
        <pc:sldMkLst>
          <pc:docMk/>
          <pc:sldMk cId="1599525298" sldId="417"/>
        </pc:sldMkLst>
      </pc:sldChg>
      <pc:sldChg chg="add">
        <pc:chgData name="균 영" userId="c3005608dac53a9a" providerId="LiveId" clId="{FB8C2F4F-4BDE-43B3-8B9F-18523D95213A}" dt="2024-08-16T08:29:12.081" v="3" actId="47"/>
        <pc:sldMkLst>
          <pc:docMk/>
          <pc:sldMk cId="3874994331" sldId="418"/>
        </pc:sldMkLst>
      </pc:sldChg>
      <pc:sldChg chg="add">
        <pc:chgData name="균 영" userId="c3005608dac53a9a" providerId="LiveId" clId="{FB8C2F4F-4BDE-43B3-8B9F-18523D95213A}" dt="2024-08-16T08:29:11.918" v="2" actId="47"/>
        <pc:sldMkLst>
          <pc:docMk/>
          <pc:sldMk cId="3097327827" sldId="419"/>
        </pc:sldMkLst>
      </pc:sldChg>
      <pc:sldChg chg="add">
        <pc:chgData name="균 영" userId="c3005608dac53a9a" providerId="LiveId" clId="{FB8C2F4F-4BDE-43B3-8B9F-18523D95213A}" dt="2024-08-16T08:29:11.759" v="1" actId="47"/>
        <pc:sldMkLst>
          <pc:docMk/>
          <pc:sldMk cId="705460711" sldId="420"/>
        </pc:sldMkLst>
      </pc:sldChg>
      <pc:sldChg chg="add">
        <pc:chgData name="균 영" userId="c3005608dac53a9a" providerId="LiveId" clId="{FB8C2F4F-4BDE-43B3-8B9F-18523D95213A}" dt="2024-08-16T08:29:11.572" v="0" actId="47"/>
        <pc:sldMkLst>
          <pc:docMk/>
          <pc:sldMk cId="4188493614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Contrast for Unsupervised Visual Representation Learning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2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29F6A-4018-21E9-F38C-31B77C89F95B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B1E70C7-5741-4F13-AF7C-E6F310C642B7}"/>
              </a:ext>
            </a:extLst>
          </p:cNvPr>
          <p:cNvSpPr txBox="1">
            <a:spLocks/>
          </p:cNvSpPr>
          <p:nvPr/>
        </p:nvSpPr>
        <p:spPr>
          <a:xfrm>
            <a:off x="652677" y="1804591"/>
            <a:ext cx="10968487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Transferring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51ECF-7AE1-BC66-3520-E13C76521175}"/>
              </a:ext>
            </a:extLst>
          </p:cNvPr>
          <p:cNvSpPr txBox="1"/>
          <p:nvPr/>
        </p:nvSpPr>
        <p:spPr>
          <a:xfrm>
            <a:off x="652676" y="2669364"/>
            <a:ext cx="10744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Pre-trained ImageNet supervised training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과 </a:t>
            </a:r>
            <a:r>
              <a:rPr lang="en-US" altLang="ko-KR" b="1" dirty="0" err="1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MoCo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를 새로운 데이터셋에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 fine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tuning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하여 </a:t>
            </a:r>
            <a:r>
              <a:rPr lang="ko-KR" altLang="en-US" b="1" dirty="0" err="1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다운스트림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 비교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이 때 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fine tuning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에서 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BN</a:t>
            </a:r>
            <a:r>
              <a:rPr lang="ko-KR" altLang="en-US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적용</a:t>
            </a:r>
            <a:r>
              <a:rPr lang="en-US" altLang="ko-KR" b="1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)</a:t>
            </a:r>
            <a:endParaRPr lang="en-US" altLang="ko-KR" b="1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ko-KR" altLang="en-US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데이터셋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: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PASCAL VOC Object Detection, COCO Object Detection and Segmentation, COCO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keypoint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detection, COCO dense pose estimation, LVIS v0.5 instance segmentation, Cityscapes instance segmentation, Semantic segmentation: On Cityscapes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ko-KR" altLang="en-US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결과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: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MoCo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can outperform its ImageNet supervised pre-training</a:t>
            </a:r>
          </a:p>
        </p:txBody>
      </p:sp>
    </p:spTree>
    <p:extLst>
      <p:ext uri="{BB962C8B-B14F-4D97-AF65-F5344CB8AC3E}">
        <p14:creationId xmlns:p14="http://schemas.microsoft.com/office/powerpoint/2010/main" val="236815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55B6B-767E-EA31-23A7-B05582FB8467}"/>
              </a:ext>
            </a:extLst>
          </p:cNvPr>
          <p:cNvSpPr txBox="1"/>
          <p:nvPr/>
        </p:nvSpPr>
        <p:spPr>
          <a:xfrm>
            <a:off x="3122763" y="4602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FF"/>
                </a:highlight>
                <a:latin typeface="Times New Roman" panose="02020603050405020304" pitchFamily="18" charset="0"/>
              </a:rPr>
              <a:t>2019.11/CVPR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70E456-D163-ADDD-36E4-9D373795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69" y="684425"/>
            <a:ext cx="9225344" cy="20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83" y="2386525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0BD554-915D-4E4F-0F6B-9E93F1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49A2-2B2D-46AA-6873-6FA696F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7D60E-4348-D3D8-2C6A-22CE1A444EB4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0406E47-03E0-FD53-4569-670899D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6" y="129602"/>
            <a:ext cx="1182919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F4ADA8-3D42-32B9-3844-5EB10C568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비지도 학습 성능이 떨어지는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분야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이를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해결하려는 시도가 행해지고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최근의 </a:t>
            </a:r>
            <a:r>
              <a:rPr lang="ko-K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방식들에는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한계가 있고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발전시킬 여지가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871B646-FECF-E87C-AD00-BC328EF9CEE0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286436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1DCE4-7544-8CEF-D7C6-DB97D0524EE9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479788-B6BB-FF76-7E81-CA0882A9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87" y="953982"/>
            <a:ext cx="7846477" cy="58403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DDAFBB-EA10-8C90-1D61-4E2397A6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88" y="3429000"/>
            <a:ext cx="2400153" cy="29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InfoNCE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7" y="2669364"/>
            <a:ext cx="1037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Contrastive loss function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여기서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ki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random sampling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되던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NPID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와 다르게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Dataset Queue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를 이용해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구해짐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66" y="4341671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q </a:t>
            </a:r>
            <a:r>
              <a:rPr lang="en-US" altLang="ko-KR" sz="1100" b="1" dirty="0">
                <a:solidFill>
                  <a:srgbClr val="4E95D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anchor, k+ = positive pair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0938-620F-F5CF-F153-31533656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04" y="3453275"/>
            <a:ext cx="371526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Momentum update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6" y="2669364"/>
            <a:ext cx="10744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infoNCE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손실함수로 학습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, Key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를 활용해 업데이트한다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최종적으로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downstream task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에선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사용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8" y="5143661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 = 0.999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일 때 제일 성능이 좋음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65DAF-AAEC-FDCB-8752-208D2FDD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99" y="3429000"/>
            <a:ext cx="2321066" cy="31538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8C67A4-C2C9-C612-F3D0-C5955928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92" y="4549275"/>
            <a:ext cx="3253684" cy="4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29F6A-4018-21E9-F38C-31B77C89F95B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1ED00-ED66-E4D8-9544-772CC2187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09"/>
          <a:stretch/>
        </p:blipFill>
        <p:spPr>
          <a:xfrm>
            <a:off x="838200" y="2081444"/>
            <a:ext cx="5152745" cy="2866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914F5C-C10A-4FE1-A3D5-5E44FEB67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19"/>
          <a:stretch/>
        </p:blipFill>
        <p:spPr>
          <a:xfrm>
            <a:off x="5921579" y="1580977"/>
            <a:ext cx="4880585" cy="40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29F6A-4018-21E9-F38C-31B77C89F95B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B1E70C7-5741-4F13-AF7C-E6F310C642B7}"/>
              </a:ext>
            </a:extLst>
          </p:cNvPr>
          <p:cNvSpPr txBox="1">
            <a:spLocks/>
          </p:cNvSpPr>
          <p:nvPr/>
        </p:nvSpPr>
        <p:spPr>
          <a:xfrm>
            <a:off x="652677" y="1804591"/>
            <a:ext cx="10968487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Classification Protocol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51ECF-7AE1-BC66-3520-E13C76521175}"/>
              </a:ext>
            </a:extLst>
          </p:cNvPr>
          <p:cNvSpPr txBox="1"/>
          <p:nvPr/>
        </p:nvSpPr>
        <p:spPr>
          <a:xfrm>
            <a:off x="652676" y="2669364"/>
            <a:ext cx="107440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ImageNet-1M</a:t>
            </a:r>
            <a:r>
              <a:rPr lang="ko-KR" altLang="en-US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unsupervised pre-training </a:t>
            </a:r>
            <a:r>
              <a:rPr lang="ko-KR" altLang="en-US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후 </a:t>
            </a:r>
            <a:r>
              <a:rPr lang="en-US" altLang="ko-KR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features</a:t>
            </a:r>
            <a:r>
              <a:rPr lang="ko-KR" altLang="en-US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를 </a:t>
            </a:r>
            <a:r>
              <a:rPr lang="en-US" altLang="ko-KR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freeze, train supervised linear classifier (a fully-connected layer followed by </a:t>
            </a:r>
            <a:r>
              <a:rPr lang="en-US" altLang="ko-KR" dirty="0" err="1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softmax</a:t>
            </a:r>
            <a:r>
              <a:rPr lang="en-US" altLang="ko-KR" dirty="0">
                <a:solidFill>
                  <a:srgbClr val="333333"/>
                </a:solidFill>
                <a:latin typeface="time"/>
                <a:cs typeface="times" panose="02020603050405020304" pitchFamily="18" charset="0"/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Ablation: contrastive loss mechanisms</a:t>
            </a:r>
          </a:p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end to end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memory bank(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npid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보다 성능이 좋았다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b="1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Ablation: momentum</a:t>
            </a:r>
          </a:p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M = 0.999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에서 성능이 좋았다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06966-19AA-0834-860A-446A90D0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29" y="4493858"/>
            <a:ext cx="3057008" cy="4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364</Words>
  <Application>Microsoft Office PowerPoint</Application>
  <PresentationFormat>와이드스크린</PresentationFormat>
  <Paragraphs>100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time</vt:lpstr>
      <vt:lpstr>맑은 고딕</vt:lpstr>
      <vt:lpstr>Arial</vt:lpstr>
      <vt:lpstr>times</vt:lpstr>
      <vt:lpstr>Times New Roman</vt:lpstr>
      <vt:lpstr>Office 테마</vt:lpstr>
      <vt:lpstr>Momentum Contrast for Unsupervised Visual Representation Learning</vt:lpstr>
      <vt:lpstr>PowerPoint 프레젠테이션</vt:lpstr>
      <vt:lpstr>Overview</vt:lpstr>
      <vt:lpstr>0. Background</vt:lpstr>
      <vt:lpstr>1. Summary</vt:lpstr>
      <vt:lpstr>2. Method</vt:lpstr>
      <vt:lpstr>2. Method</vt:lpstr>
      <vt:lpstr>3. Experiment</vt:lpstr>
      <vt:lpstr>3. Experiment</vt:lpstr>
      <vt:lpstr>3.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34</cp:revision>
  <dcterms:created xsi:type="dcterms:W3CDTF">2024-06-21T00:24:20Z</dcterms:created>
  <dcterms:modified xsi:type="dcterms:W3CDTF">2024-08-19T05:38:54Z</dcterms:modified>
</cp:coreProperties>
</file>