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69" r:id="rId6"/>
    <p:sldId id="261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9EAD0-744C-4C94-9976-A44D839C1138}" v="6" dt="2024-05-02T22:53:47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8739EAD0-744C-4C94-9976-A44D839C1138}"/>
    <pc:docChg chg="undo custSel addSld modSld">
      <pc:chgData name="균 영" userId="c3005608dac53a9a" providerId="LiveId" clId="{8739EAD0-744C-4C94-9976-A44D839C1138}" dt="2024-05-02T22:55:55.303" v="1743" actId="20577"/>
      <pc:docMkLst>
        <pc:docMk/>
      </pc:docMkLst>
      <pc:sldChg chg="modSp mod">
        <pc:chgData name="균 영" userId="c3005608dac53a9a" providerId="LiveId" clId="{8739EAD0-744C-4C94-9976-A44D839C1138}" dt="2024-05-02T04:42:26.673" v="25" actId="20577"/>
        <pc:sldMkLst>
          <pc:docMk/>
          <pc:sldMk cId="32624490" sldId="256"/>
        </pc:sldMkLst>
        <pc:spChg chg="mod">
          <ac:chgData name="균 영" userId="c3005608dac53a9a" providerId="LiveId" clId="{8739EAD0-744C-4C94-9976-A44D839C1138}" dt="2024-05-02T04:42:11.489" v="6" actId="20577"/>
          <ac:spMkLst>
            <pc:docMk/>
            <pc:sldMk cId="32624490" sldId="256"/>
            <ac:spMk id="2" creationId="{D7368558-E32E-837B-3136-4DBF7DE011E4}"/>
          </ac:spMkLst>
        </pc:spChg>
        <pc:spChg chg="mod">
          <ac:chgData name="균 영" userId="c3005608dac53a9a" providerId="LiveId" clId="{8739EAD0-744C-4C94-9976-A44D839C1138}" dt="2024-05-02T04:42:26.673" v="25" actId="20577"/>
          <ac:spMkLst>
            <pc:docMk/>
            <pc:sldMk cId="32624490" sldId="256"/>
            <ac:spMk id="3" creationId="{206577DA-D556-5D79-1BBD-225349875F30}"/>
          </ac:spMkLst>
        </pc:spChg>
      </pc:sldChg>
      <pc:sldChg chg="addSp delSp modSp mod">
        <pc:chgData name="균 영" userId="c3005608dac53a9a" providerId="LiveId" clId="{8739EAD0-744C-4C94-9976-A44D839C1138}" dt="2024-05-02T07:23:44.054" v="1371" actId="20577"/>
        <pc:sldMkLst>
          <pc:docMk/>
          <pc:sldMk cId="880811802" sldId="257"/>
        </pc:sldMkLst>
        <pc:spChg chg="mod">
          <ac:chgData name="균 영" userId="c3005608dac53a9a" providerId="LiveId" clId="{8739EAD0-744C-4C94-9976-A44D839C1138}" dt="2024-05-02T07:23:44.054" v="1371" actId="20577"/>
          <ac:spMkLst>
            <pc:docMk/>
            <pc:sldMk cId="880811802" sldId="257"/>
            <ac:spMk id="6" creationId="{8265BD11-7601-144C-FF0C-CB68A41EDBAC}"/>
          </ac:spMkLst>
        </pc:spChg>
        <pc:picChg chg="add">
          <ac:chgData name="균 영" userId="c3005608dac53a9a" providerId="LiveId" clId="{8739EAD0-744C-4C94-9976-A44D839C1138}" dt="2024-05-02T04:42:50.941" v="27" actId="22"/>
          <ac:picMkLst>
            <pc:docMk/>
            <pc:sldMk cId="880811802" sldId="257"/>
            <ac:picMk id="4" creationId="{E64D9474-9E9B-B0B2-E619-7E38A62E164D}"/>
          </ac:picMkLst>
        </pc:picChg>
        <pc:picChg chg="del">
          <ac:chgData name="균 영" userId="c3005608dac53a9a" providerId="LiveId" clId="{8739EAD0-744C-4C94-9976-A44D839C1138}" dt="2024-05-02T04:42:32.875" v="26" actId="478"/>
          <ac:picMkLst>
            <pc:docMk/>
            <pc:sldMk cId="880811802" sldId="257"/>
            <ac:picMk id="5" creationId="{62886029-2CA9-88B5-AD72-564A4118008F}"/>
          </ac:picMkLst>
        </pc:picChg>
      </pc:sldChg>
      <pc:sldChg chg="modSp mod">
        <pc:chgData name="균 영" userId="c3005608dac53a9a" providerId="LiveId" clId="{8739EAD0-744C-4C94-9976-A44D839C1138}" dt="2024-05-02T04:55:29.977" v="522" actId="20577"/>
        <pc:sldMkLst>
          <pc:docMk/>
          <pc:sldMk cId="2759433363" sldId="258"/>
        </pc:sldMkLst>
        <pc:spChg chg="mod">
          <ac:chgData name="균 영" userId="c3005608dac53a9a" providerId="LiveId" clId="{8739EAD0-744C-4C94-9976-A44D839C1138}" dt="2024-05-02T04:55:29.977" v="522" actId="20577"/>
          <ac:spMkLst>
            <pc:docMk/>
            <pc:sldMk cId="2759433363" sldId="258"/>
            <ac:spMk id="3" creationId="{801C0875-7529-5553-285C-7321F9477848}"/>
          </ac:spMkLst>
        </pc:spChg>
        <pc:spChg chg="mod">
          <ac:chgData name="균 영" userId="c3005608dac53a9a" providerId="LiveId" clId="{8739EAD0-744C-4C94-9976-A44D839C1138}" dt="2024-05-02T04:45:13.818" v="300" actId="20577"/>
          <ac:spMkLst>
            <pc:docMk/>
            <pc:sldMk cId="2759433363" sldId="258"/>
            <ac:spMk id="4" creationId="{FCE8F1B0-037E-00D2-0364-CAD8CE062417}"/>
          </ac:spMkLst>
        </pc:spChg>
      </pc:sldChg>
      <pc:sldChg chg="addSp delSp modSp mod">
        <pc:chgData name="균 영" userId="c3005608dac53a9a" providerId="LiveId" clId="{8739EAD0-744C-4C94-9976-A44D839C1138}" dt="2024-05-02T06:58:55.080" v="1276" actId="1037"/>
        <pc:sldMkLst>
          <pc:docMk/>
          <pc:sldMk cId="2813953804" sldId="259"/>
        </pc:sldMkLst>
        <pc:spChg chg="mod">
          <ac:chgData name="균 영" userId="c3005608dac53a9a" providerId="LiveId" clId="{8739EAD0-744C-4C94-9976-A44D839C1138}" dt="2024-05-02T05:16:09.203" v="777" actId="20577"/>
          <ac:spMkLst>
            <pc:docMk/>
            <pc:sldMk cId="2813953804" sldId="259"/>
            <ac:spMk id="2" creationId="{084C4577-2E8A-15AF-59C0-B1E9C26A9855}"/>
          </ac:spMkLst>
        </pc:spChg>
        <pc:spChg chg="add del mod">
          <ac:chgData name="균 영" userId="c3005608dac53a9a" providerId="LiveId" clId="{8739EAD0-744C-4C94-9976-A44D839C1138}" dt="2024-05-02T05:00:14.774" v="557" actId="20577"/>
          <ac:spMkLst>
            <pc:docMk/>
            <pc:sldMk cId="2813953804" sldId="259"/>
            <ac:spMk id="7" creationId="{BDBFBC9E-2E53-8C3B-F021-2C35587037FA}"/>
          </ac:spMkLst>
        </pc:spChg>
        <pc:spChg chg="add del">
          <ac:chgData name="균 영" userId="c3005608dac53a9a" providerId="LiveId" clId="{8739EAD0-744C-4C94-9976-A44D839C1138}" dt="2024-05-02T05:00:07.816" v="542" actId="22"/>
          <ac:spMkLst>
            <pc:docMk/>
            <pc:sldMk cId="2813953804" sldId="259"/>
            <ac:spMk id="9" creationId="{9BA1E2C1-77C5-DB89-F0FC-FF05EE9DE4FE}"/>
          </ac:spMkLst>
        </pc:spChg>
        <pc:spChg chg="del">
          <ac:chgData name="균 영" userId="c3005608dac53a9a" providerId="LiveId" clId="{8739EAD0-744C-4C94-9976-A44D839C1138}" dt="2024-05-02T04:56:15.716" v="524" actId="478"/>
          <ac:spMkLst>
            <pc:docMk/>
            <pc:sldMk cId="2813953804" sldId="259"/>
            <ac:spMk id="12" creationId="{1179A515-7A89-47FB-81C1-AE709AC87434}"/>
          </ac:spMkLst>
        </pc:spChg>
        <pc:spChg chg="del">
          <ac:chgData name="균 영" userId="c3005608dac53a9a" providerId="LiveId" clId="{8739EAD0-744C-4C94-9976-A44D839C1138}" dt="2024-05-02T04:56:15.716" v="524" actId="478"/>
          <ac:spMkLst>
            <pc:docMk/>
            <pc:sldMk cId="2813953804" sldId="259"/>
            <ac:spMk id="13" creationId="{75E13764-C05A-3055-26DC-5C066109883E}"/>
          </ac:spMkLst>
        </pc:spChg>
        <pc:spChg chg="del">
          <ac:chgData name="균 영" userId="c3005608dac53a9a" providerId="LiveId" clId="{8739EAD0-744C-4C94-9976-A44D839C1138}" dt="2024-05-02T04:56:15.716" v="524" actId="478"/>
          <ac:spMkLst>
            <pc:docMk/>
            <pc:sldMk cId="2813953804" sldId="259"/>
            <ac:spMk id="18" creationId="{DFF88935-A678-1A36-4741-E3CFAB5DA1E4}"/>
          </ac:spMkLst>
        </pc:spChg>
        <pc:picChg chg="add del mod">
          <ac:chgData name="균 영" userId="c3005608dac53a9a" providerId="LiveId" clId="{8739EAD0-744C-4C94-9976-A44D839C1138}" dt="2024-05-02T05:01:08.843" v="559" actId="478"/>
          <ac:picMkLst>
            <pc:docMk/>
            <pc:sldMk cId="2813953804" sldId="259"/>
            <ac:picMk id="4" creationId="{9303EB7F-1C74-4E50-A1B6-467531F9C63E}"/>
          </ac:picMkLst>
        </pc:picChg>
        <pc:picChg chg="add mod">
          <ac:chgData name="균 영" userId="c3005608dac53a9a" providerId="LiveId" clId="{8739EAD0-744C-4C94-9976-A44D839C1138}" dt="2024-05-02T04:58:48.646" v="534" actId="1076"/>
          <ac:picMkLst>
            <pc:docMk/>
            <pc:sldMk cId="2813953804" sldId="259"/>
            <ac:picMk id="6" creationId="{97A4A692-3A6D-7D9A-BA24-92F3D259DFF1}"/>
          </ac:picMkLst>
        </pc:picChg>
        <pc:picChg chg="del">
          <ac:chgData name="균 영" userId="c3005608dac53a9a" providerId="LiveId" clId="{8739EAD0-744C-4C94-9976-A44D839C1138}" dt="2024-05-02T04:56:12.249" v="523" actId="478"/>
          <ac:picMkLst>
            <pc:docMk/>
            <pc:sldMk cId="2813953804" sldId="259"/>
            <ac:picMk id="11" creationId="{986FAD66-260D-0A18-A67D-07827817E646}"/>
          </ac:picMkLst>
        </pc:picChg>
        <pc:picChg chg="add mod">
          <ac:chgData name="균 영" userId="c3005608dac53a9a" providerId="LiveId" clId="{8739EAD0-744C-4C94-9976-A44D839C1138}" dt="2024-05-02T06:58:55.080" v="1276" actId="1037"/>
          <ac:picMkLst>
            <pc:docMk/>
            <pc:sldMk cId="2813953804" sldId="259"/>
            <ac:picMk id="14" creationId="{C5095A94-D84B-3805-80BE-C4303DC2FD7A}"/>
          </ac:picMkLst>
        </pc:picChg>
        <pc:picChg chg="del">
          <ac:chgData name="균 영" userId="c3005608dac53a9a" providerId="LiveId" clId="{8739EAD0-744C-4C94-9976-A44D839C1138}" dt="2024-05-02T04:56:15.716" v="524" actId="478"/>
          <ac:picMkLst>
            <pc:docMk/>
            <pc:sldMk cId="2813953804" sldId="259"/>
            <ac:picMk id="17" creationId="{0C59ABFE-8240-89DB-5220-ADF121EFF97C}"/>
          </ac:picMkLst>
        </pc:picChg>
      </pc:sldChg>
      <pc:sldChg chg="addSp delSp modSp mod">
        <pc:chgData name="균 영" userId="c3005608dac53a9a" providerId="LiveId" clId="{8739EAD0-744C-4C94-9976-A44D839C1138}" dt="2024-05-02T22:45:48.059" v="1534" actId="1076"/>
        <pc:sldMkLst>
          <pc:docMk/>
          <pc:sldMk cId="2198571171" sldId="260"/>
        </pc:sldMkLst>
        <pc:spChg chg="mod">
          <ac:chgData name="균 영" userId="c3005608dac53a9a" providerId="LiveId" clId="{8739EAD0-744C-4C94-9976-A44D839C1138}" dt="2024-05-02T05:16:16.010" v="779" actId="20577"/>
          <ac:spMkLst>
            <pc:docMk/>
            <pc:sldMk cId="2198571171" sldId="260"/>
            <ac:spMk id="2" creationId="{084C4577-2E8A-15AF-59C0-B1E9C26A9855}"/>
          </ac:spMkLst>
        </pc:spChg>
        <pc:spChg chg="add mod">
          <ac:chgData name="균 영" userId="c3005608dac53a9a" providerId="LiveId" clId="{8739EAD0-744C-4C94-9976-A44D839C1138}" dt="2024-05-02T05:25:26.812" v="875" actId="20577"/>
          <ac:spMkLst>
            <pc:docMk/>
            <pc:sldMk cId="2198571171" sldId="260"/>
            <ac:spMk id="14" creationId="{FB798049-17E3-867E-EAAF-75DE65605722}"/>
          </ac:spMkLst>
        </pc:spChg>
        <pc:spChg chg="add mod">
          <ac:chgData name="균 영" userId="c3005608dac53a9a" providerId="LiveId" clId="{8739EAD0-744C-4C94-9976-A44D839C1138}" dt="2024-05-02T05:28:21.664" v="968" actId="20577"/>
          <ac:spMkLst>
            <pc:docMk/>
            <pc:sldMk cId="2198571171" sldId="260"/>
            <ac:spMk id="15" creationId="{4F4D135F-C0C8-E187-31B5-672123154ECC}"/>
          </ac:spMkLst>
        </pc:spChg>
        <pc:picChg chg="del">
          <ac:chgData name="균 영" userId="c3005608dac53a9a" providerId="LiveId" clId="{8739EAD0-744C-4C94-9976-A44D839C1138}" dt="2024-05-02T05:16:17.650" v="780" actId="478"/>
          <ac:picMkLst>
            <pc:docMk/>
            <pc:sldMk cId="2198571171" sldId="260"/>
            <ac:picMk id="4" creationId="{B0938027-B3BD-8BF7-5290-AD9856E184A0}"/>
          </ac:picMkLst>
        </pc:picChg>
        <pc:picChg chg="add mod">
          <ac:chgData name="균 영" userId="c3005608dac53a9a" providerId="LiveId" clId="{8739EAD0-744C-4C94-9976-A44D839C1138}" dt="2024-05-02T05:16:53.368" v="782" actId="1076"/>
          <ac:picMkLst>
            <pc:docMk/>
            <pc:sldMk cId="2198571171" sldId="260"/>
            <ac:picMk id="5" creationId="{BC0AC2A0-1CD3-AFB1-6D5A-A3EF10AC3A3A}"/>
          </ac:picMkLst>
        </pc:picChg>
        <pc:picChg chg="add mod">
          <ac:chgData name="균 영" userId="c3005608dac53a9a" providerId="LiveId" clId="{8739EAD0-744C-4C94-9976-A44D839C1138}" dt="2024-05-02T05:17:29.630" v="808" actId="1037"/>
          <ac:picMkLst>
            <pc:docMk/>
            <pc:sldMk cId="2198571171" sldId="260"/>
            <ac:picMk id="7" creationId="{04F9C750-E814-6C6E-3D42-1C0D67764432}"/>
          </ac:picMkLst>
        </pc:picChg>
        <pc:picChg chg="add mod modCrop">
          <ac:chgData name="균 영" userId="c3005608dac53a9a" providerId="LiveId" clId="{8739EAD0-744C-4C94-9976-A44D839C1138}" dt="2024-05-02T05:18:07.290" v="812" actId="1076"/>
          <ac:picMkLst>
            <pc:docMk/>
            <pc:sldMk cId="2198571171" sldId="260"/>
            <ac:picMk id="9" creationId="{36CC1AEC-668D-0758-EC53-06C355EDD2BA}"/>
          </ac:picMkLst>
        </pc:picChg>
        <pc:picChg chg="add mod">
          <ac:chgData name="균 영" userId="c3005608dac53a9a" providerId="LiveId" clId="{8739EAD0-744C-4C94-9976-A44D839C1138}" dt="2024-05-02T22:45:48.059" v="1534" actId="1076"/>
          <ac:picMkLst>
            <pc:docMk/>
            <pc:sldMk cId="2198571171" sldId="260"/>
            <ac:picMk id="11" creationId="{15ADAFD4-D26E-37E2-7CEB-9DD53C4AF3A3}"/>
          </ac:picMkLst>
        </pc:picChg>
        <pc:picChg chg="add mod">
          <ac:chgData name="균 영" userId="c3005608dac53a9a" providerId="LiveId" clId="{8739EAD0-744C-4C94-9976-A44D839C1138}" dt="2024-05-02T05:24:30.379" v="818" actId="1076"/>
          <ac:picMkLst>
            <pc:docMk/>
            <pc:sldMk cId="2198571171" sldId="260"/>
            <ac:picMk id="13" creationId="{C5031A70-7593-F530-5DB2-070256E7E19D}"/>
          </ac:picMkLst>
        </pc:picChg>
        <pc:picChg chg="add del mod">
          <ac:chgData name="균 영" userId="c3005608dac53a9a" providerId="LiveId" clId="{8739EAD0-744C-4C94-9976-A44D839C1138}" dt="2024-05-02T06:59:10.796" v="1279" actId="478"/>
          <ac:picMkLst>
            <pc:docMk/>
            <pc:sldMk cId="2198571171" sldId="260"/>
            <ac:picMk id="17" creationId="{2D8FD8B7-2F45-1A2C-9FD4-E3F406730626}"/>
          </ac:picMkLst>
        </pc:picChg>
      </pc:sldChg>
      <pc:sldChg chg="modSp add mod">
        <pc:chgData name="균 영" userId="c3005608dac53a9a" providerId="LiveId" clId="{8739EAD0-744C-4C94-9976-A44D839C1138}" dt="2024-05-02T07:31:12.988" v="1426" actId="313"/>
        <pc:sldMkLst>
          <pc:docMk/>
          <pc:sldMk cId="3861644908" sldId="261"/>
        </pc:sldMkLst>
        <pc:spChg chg="mod">
          <ac:chgData name="균 영" userId="c3005608dac53a9a" providerId="LiveId" clId="{8739EAD0-744C-4C94-9976-A44D839C1138}" dt="2024-05-02T07:31:12.988" v="1426" actId="313"/>
          <ac:spMkLst>
            <pc:docMk/>
            <pc:sldMk cId="3861644908" sldId="261"/>
            <ac:spMk id="3" creationId="{801C0875-7529-5553-285C-7321F9477848}"/>
          </ac:spMkLst>
        </pc:spChg>
        <pc:spChg chg="mod">
          <ac:chgData name="균 영" userId="c3005608dac53a9a" providerId="LiveId" clId="{8739EAD0-744C-4C94-9976-A44D839C1138}" dt="2024-05-02T05:02:23.020" v="568" actId="20577"/>
          <ac:spMkLst>
            <pc:docMk/>
            <pc:sldMk cId="3861644908" sldId="261"/>
            <ac:spMk id="4" creationId="{FCE8F1B0-037E-00D2-0364-CAD8CE062417}"/>
          </ac:spMkLst>
        </pc:spChg>
      </pc:sldChg>
      <pc:sldChg chg="addSp delSp modSp add mod">
        <pc:chgData name="균 영" userId="c3005608dac53a9a" providerId="LiveId" clId="{8739EAD0-744C-4C94-9976-A44D839C1138}" dt="2024-05-02T22:49:54.199" v="1536" actId="20577"/>
        <pc:sldMkLst>
          <pc:docMk/>
          <pc:sldMk cId="820777541" sldId="262"/>
        </pc:sldMkLst>
        <pc:spChg chg="mod">
          <ac:chgData name="균 영" userId="c3005608dac53a9a" providerId="LiveId" clId="{8739EAD0-744C-4C94-9976-A44D839C1138}" dt="2024-05-02T05:33:54.361" v="1012" actId="20577"/>
          <ac:spMkLst>
            <pc:docMk/>
            <pc:sldMk cId="820777541" sldId="262"/>
            <ac:spMk id="14" creationId="{FB798049-17E3-867E-EAAF-75DE65605722}"/>
          </ac:spMkLst>
        </pc:spChg>
        <pc:spChg chg="mod">
          <ac:chgData name="균 영" userId="c3005608dac53a9a" providerId="LiveId" clId="{8739EAD0-744C-4C94-9976-A44D839C1138}" dt="2024-05-02T22:49:54.199" v="1536" actId="20577"/>
          <ac:spMkLst>
            <pc:docMk/>
            <pc:sldMk cId="820777541" sldId="262"/>
            <ac:spMk id="15" creationId="{4F4D135F-C0C8-E187-31B5-672123154ECC}"/>
          </ac:spMkLst>
        </pc:spChg>
        <pc:picChg chg="add mod">
          <ac:chgData name="균 영" userId="c3005608dac53a9a" providerId="LiveId" clId="{8739EAD0-744C-4C94-9976-A44D839C1138}" dt="2024-05-02T05:35:42.392" v="1016" actId="1076"/>
          <ac:picMkLst>
            <pc:docMk/>
            <pc:sldMk cId="820777541" sldId="262"/>
            <ac:picMk id="4" creationId="{4C67C06E-11C1-F053-DFDB-87288B8C6317}"/>
          </ac:picMkLst>
        </pc:picChg>
        <pc:picChg chg="del">
          <ac:chgData name="균 영" userId="c3005608dac53a9a" providerId="LiveId" clId="{8739EAD0-744C-4C94-9976-A44D839C1138}" dt="2024-05-02T05:33:22.663" v="972" actId="478"/>
          <ac:picMkLst>
            <pc:docMk/>
            <pc:sldMk cId="820777541" sldId="262"/>
            <ac:picMk id="5" creationId="{BC0AC2A0-1CD3-AFB1-6D5A-A3EF10AC3A3A}"/>
          </ac:picMkLst>
        </pc:picChg>
        <pc:picChg chg="del">
          <ac:chgData name="균 영" userId="c3005608dac53a9a" providerId="LiveId" clId="{8739EAD0-744C-4C94-9976-A44D839C1138}" dt="2024-05-02T05:33:26.213" v="973" actId="478"/>
          <ac:picMkLst>
            <pc:docMk/>
            <pc:sldMk cId="820777541" sldId="262"/>
            <ac:picMk id="7" creationId="{04F9C750-E814-6C6E-3D42-1C0D67764432}"/>
          </ac:picMkLst>
        </pc:picChg>
        <pc:picChg chg="add mod">
          <ac:chgData name="균 영" userId="c3005608dac53a9a" providerId="LiveId" clId="{8739EAD0-744C-4C94-9976-A44D839C1138}" dt="2024-05-02T05:41:54.913" v="1141" actId="1076"/>
          <ac:picMkLst>
            <pc:docMk/>
            <pc:sldMk cId="820777541" sldId="262"/>
            <ac:picMk id="8" creationId="{19EC7B38-4BFF-D3F2-121D-4BD14A69D9C9}"/>
          </ac:picMkLst>
        </pc:picChg>
        <pc:picChg chg="del">
          <ac:chgData name="균 영" userId="c3005608dac53a9a" providerId="LiveId" clId="{8739EAD0-744C-4C94-9976-A44D839C1138}" dt="2024-05-02T05:33:28.926" v="974" actId="478"/>
          <ac:picMkLst>
            <pc:docMk/>
            <pc:sldMk cId="820777541" sldId="262"/>
            <ac:picMk id="9" creationId="{36CC1AEC-668D-0758-EC53-06C355EDD2BA}"/>
          </ac:picMkLst>
        </pc:picChg>
        <pc:picChg chg="del">
          <ac:chgData name="균 영" userId="c3005608dac53a9a" providerId="LiveId" clId="{8739EAD0-744C-4C94-9976-A44D839C1138}" dt="2024-05-02T05:35:37.008" v="1014" actId="478"/>
          <ac:picMkLst>
            <pc:docMk/>
            <pc:sldMk cId="820777541" sldId="262"/>
            <ac:picMk id="11" creationId="{15ADAFD4-D26E-37E2-7CEB-9DD53C4AF3A3}"/>
          </ac:picMkLst>
        </pc:picChg>
        <pc:picChg chg="del">
          <ac:chgData name="균 영" userId="c3005608dac53a9a" providerId="LiveId" clId="{8739EAD0-744C-4C94-9976-A44D839C1138}" dt="2024-05-02T05:35:38.508" v="1015" actId="478"/>
          <ac:picMkLst>
            <pc:docMk/>
            <pc:sldMk cId="820777541" sldId="262"/>
            <ac:picMk id="13" creationId="{C5031A70-7593-F530-5DB2-070256E7E19D}"/>
          </ac:picMkLst>
        </pc:picChg>
        <pc:picChg chg="mod">
          <ac:chgData name="균 영" userId="c3005608dac53a9a" providerId="LiveId" clId="{8739EAD0-744C-4C94-9976-A44D839C1138}" dt="2024-05-02T05:33:32.810" v="975" actId="1076"/>
          <ac:picMkLst>
            <pc:docMk/>
            <pc:sldMk cId="820777541" sldId="262"/>
            <ac:picMk id="17" creationId="{2D8FD8B7-2F45-1A2C-9FD4-E3F406730626}"/>
          </ac:picMkLst>
        </pc:picChg>
      </pc:sldChg>
      <pc:sldChg chg="addSp delSp modSp add mod">
        <pc:chgData name="균 영" userId="c3005608dac53a9a" providerId="LiveId" clId="{8739EAD0-744C-4C94-9976-A44D839C1138}" dt="2024-05-02T07:02:17.544" v="1280" actId="1037"/>
        <pc:sldMkLst>
          <pc:docMk/>
          <pc:sldMk cId="2738768065" sldId="263"/>
        </pc:sldMkLst>
        <pc:spChg chg="mod">
          <ac:chgData name="균 영" userId="c3005608dac53a9a" providerId="LiveId" clId="{8739EAD0-744C-4C94-9976-A44D839C1138}" dt="2024-05-02T06:35:14.027" v="1266" actId="313"/>
          <ac:spMkLst>
            <pc:docMk/>
            <pc:sldMk cId="2738768065" sldId="263"/>
            <ac:spMk id="14" creationId="{FB798049-17E3-867E-EAAF-75DE65605722}"/>
          </ac:spMkLst>
        </pc:spChg>
        <pc:spChg chg="mod">
          <ac:chgData name="균 영" userId="c3005608dac53a9a" providerId="LiveId" clId="{8739EAD0-744C-4C94-9976-A44D839C1138}" dt="2024-05-02T06:35:06.922" v="1265" actId="20577"/>
          <ac:spMkLst>
            <pc:docMk/>
            <pc:sldMk cId="2738768065" sldId="263"/>
            <ac:spMk id="15" creationId="{4F4D135F-C0C8-E187-31B5-672123154ECC}"/>
          </ac:spMkLst>
        </pc:spChg>
        <pc:picChg chg="del">
          <ac:chgData name="균 영" userId="c3005608dac53a9a" providerId="LiveId" clId="{8739EAD0-744C-4C94-9976-A44D839C1138}" dt="2024-05-02T06:34:23.758" v="1167" actId="478"/>
          <ac:picMkLst>
            <pc:docMk/>
            <pc:sldMk cId="2738768065" sldId="263"/>
            <ac:picMk id="4" creationId="{4C67C06E-11C1-F053-DFDB-87288B8C6317}"/>
          </ac:picMkLst>
        </pc:picChg>
        <pc:picChg chg="add mod">
          <ac:chgData name="균 영" userId="c3005608dac53a9a" providerId="LiveId" clId="{8739EAD0-744C-4C94-9976-A44D839C1138}" dt="2024-05-02T06:34:20.421" v="1166" actId="1076"/>
          <ac:picMkLst>
            <pc:docMk/>
            <pc:sldMk cId="2738768065" sldId="263"/>
            <ac:picMk id="5" creationId="{51157B20-C714-090D-B7EB-8D41D42A8C0B}"/>
          </ac:picMkLst>
        </pc:picChg>
        <pc:picChg chg="add mod">
          <ac:chgData name="균 영" userId="c3005608dac53a9a" providerId="LiveId" clId="{8739EAD0-744C-4C94-9976-A44D839C1138}" dt="2024-05-02T07:02:17.544" v="1280" actId="1037"/>
          <ac:picMkLst>
            <pc:docMk/>
            <pc:sldMk cId="2738768065" sldId="263"/>
            <ac:picMk id="7" creationId="{8CE95372-2C7F-DA93-478F-73F400EBAA87}"/>
          </ac:picMkLst>
        </pc:picChg>
        <pc:picChg chg="del">
          <ac:chgData name="균 영" userId="c3005608dac53a9a" providerId="LiveId" clId="{8739EAD0-744C-4C94-9976-A44D839C1138}" dt="2024-05-02T06:34:17.048" v="1164" actId="478"/>
          <ac:picMkLst>
            <pc:docMk/>
            <pc:sldMk cId="2738768065" sldId="263"/>
            <ac:picMk id="8" creationId="{19EC7B38-4BFF-D3F2-121D-4BD14A69D9C9}"/>
          </ac:picMkLst>
        </pc:picChg>
        <pc:picChg chg="del">
          <ac:chgData name="균 영" userId="c3005608dac53a9a" providerId="LiveId" clId="{8739EAD0-744C-4C94-9976-A44D839C1138}" dt="2024-05-02T06:34:14.260" v="1163" actId="478"/>
          <ac:picMkLst>
            <pc:docMk/>
            <pc:sldMk cId="2738768065" sldId="263"/>
            <ac:picMk id="17" creationId="{2D8FD8B7-2F45-1A2C-9FD4-E3F406730626}"/>
          </ac:picMkLst>
        </pc:picChg>
      </pc:sldChg>
      <pc:sldChg chg="addSp delSp modSp add mod">
        <pc:chgData name="균 영" userId="c3005608dac53a9a" providerId="LiveId" clId="{8739EAD0-744C-4C94-9976-A44D839C1138}" dt="2024-05-02T06:39:54.921" v="1274" actId="1076"/>
        <pc:sldMkLst>
          <pc:docMk/>
          <pc:sldMk cId="3000605147" sldId="264"/>
        </pc:sldMkLst>
        <pc:spChg chg="del">
          <ac:chgData name="균 영" userId="c3005608dac53a9a" providerId="LiveId" clId="{8739EAD0-744C-4C94-9976-A44D839C1138}" dt="2024-05-02T06:39:15.580" v="1269" actId="478"/>
          <ac:spMkLst>
            <pc:docMk/>
            <pc:sldMk cId="3000605147" sldId="264"/>
            <ac:spMk id="14" creationId="{FB798049-17E3-867E-EAAF-75DE65605722}"/>
          </ac:spMkLst>
        </pc:spChg>
        <pc:spChg chg="del">
          <ac:chgData name="균 영" userId="c3005608dac53a9a" providerId="LiveId" clId="{8739EAD0-744C-4C94-9976-A44D839C1138}" dt="2024-05-02T06:39:15.580" v="1269" actId="478"/>
          <ac:spMkLst>
            <pc:docMk/>
            <pc:sldMk cId="3000605147" sldId="264"/>
            <ac:spMk id="15" creationId="{4F4D135F-C0C8-E187-31B5-672123154ECC}"/>
          </ac:spMkLst>
        </pc:spChg>
        <pc:picChg chg="add del">
          <ac:chgData name="균 영" userId="c3005608dac53a9a" providerId="LiveId" clId="{8739EAD0-744C-4C94-9976-A44D839C1138}" dt="2024-05-02T06:39:46.569" v="1271" actId="478"/>
          <ac:picMkLst>
            <pc:docMk/>
            <pc:sldMk cId="3000605147" sldId="264"/>
            <ac:picMk id="4" creationId="{60B7080F-7DAC-A21A-A38A-F34337D7569B}"/>
          </ac:picMkLst>
        </pc:picChg>
        <pc:picChg chg="del">
          <ac:chgData name="균 영" userId="c3005608dac53a9a" providerId="LiveId" clId="{8739EAD0-744C-4C94-9976-A44D839C1138}" dt="2024-05-02T06:39:15.580" v="1269" actId="478"/>
          <ac:picMkLst>
            <pc:docMk/>
            <pc:sldMk cId="3000605147" sldId="264"/>
            <ac:picMk id="5" creationId="{51157B20-C714-090D-B7EB-8D41D42A8C0B}"/>
          </ac:picMkLst>
        </pc:picChg>
        <pc:picChg chg="del">
          <ac:chgData name="균 영" userId="c3005608dac53a9a" providerId="LiveId" clId="{8739EAD0-744C-4C94-9976-A44D839C1138}" dt="2024-05-02T06:39:15.580" v="1269" actId="478"/>
          <ac:picMkLst>
            <pc:docMk/>
            <pc:sldMk cId="3000605147" sldId="264"/>
            <ac:picMk id="7" creationId="{8CE95372-2C7F-DA93-478F-73F400EBAA87}"/>
          </ac:picMkLst>
        </pc:picChg>
        <pc:picChg chg="add mod">
          <ac:chgData name="균 영" userId="c3005608dac53a9a" providerId="LiveId" clId="{8739EAD0-744C-4C94-9976-A44D839C1138}" dt="2024-05-02T06:39:54.921" v="1274" actId="1076"/>
          <ac:picMkLst>
            <pc:docMk/>
            <pc:sldMk cId="3000605147" sldId="264"/>
            <ac:picMk id="8" creationId="{3B82F3FD-6829-81E1-0D9E-7548247E7ECC}"/>
          </ac:picMkLst>
        </pc:picChg>
      </pc:sldChg>
      <pc:sldChg chg="addSp delSp modSp add mod">
        <pc:chgData name="균 영" userId="c3005608dac53a9a" providerId="LiveId" clId="{8739EAD0-744C-4C94-9976-A44D839C1138}" dt="2024-05-02T07:18:37.121" v="1313" actId="20577"/>
        <pc:sldMkLst>
          <pc:docMk/>
          <pc:sldMk cId="2933499057" sldId="265"/>
        </pc:sldMkLst>
        <pc:spChg chg="mod">
          <ac:chgData name="균 영" userId="c3005608dac53a9a" providerId="LiveId" clId="{8739EAD0-744C-4C94-9976-A44D839C1138}" dt="2024-05-02T07:18:37.121" v="1313" actId="20577"/>
          <ac:spMkLst>
            <pc:docMk/>
            <pc:sldMk cId="2933499057" sldId="265"/>
            <ac:spMk id="2" creationId="{084C4577-2E8A-15AF-59C0-B1E9C26A9855}"/>
          </ac:spMkLst>
        </pc:spChg>
        <pc:picChg chg="add del mod">
          <ac:chgData name="균 영" userId="c3005608dac53a9a" providerId="LiveId" clId="{8739EAD0-744C-4C94-9976-A44D839C1138}" dt="2024-05-02T07:18:13.076" v="1295" actId="478"/>
          <ac:picMkLst>
            <pc:docMk/>
            <pc:sldMk cId="2933499057" sldId="265"/>
            <ac:picMk id="4" creationId="{B50FFEA0-036A-7F14-6022-38076DAECC02}"/>
          </ac:picMkLst>
        </pc:picChg>
        <pc:picChg chg="add">
          <ac:chgData name="균 영" userId="c3005608dac53a9a" providerId="LiveId" clId="{8739EAD0-744C-4C94-9976-A44D839C1138}" dt="2024-05-02T07:18:28.507" v="1296" actId="22"/>
          <ac:picMkLst>
            <pc:docMk/>
            <pc:sldMk cId="2933499057" sldId="265"/>
            <ac:picMk id="6" creationId="{BFB78A56-282D-6C84-7FBE-C85CFDE5EF83}"/>
          </ac:picMkLst>
        </pc:picChg>
        <pc:picChg chg="del">
          <ac:chgData name="균 영" userId="c3005608dac53a9a" providerId="LiveId" clId="{8739EAD0-744C-4C94-9976-A44D839C1138}" dt="2024-05-02T07:09:42.400" v="1292" actId="478"/>
          <ac:picMkLst>
            <pc:docMk/>
            <pc:sldMk cId="2933499057" sldId="265"/>
            <ac:picMk id="8" creationId="{3B82F3FD-6829-81E1-0D9E-7548247E7ECC}"/>
          </ac:picMkLst>
        </pc:picChg>
      </pc:sldChg>
      <pc:sldChg chg="addSp delSp modSp add mod">
        <pc:chgData name="균 영" userId="c3005608dac53a9a" providerId="LiveId" clId="{8739EAD0-744C-4C94-9976-A44D839C1138}" dt="2024-05-02T07:23:00.270" v="1318" actId="1038"/>
        <pc:sldMkLst>
          <pc:docMk/>
          <pc:sldMk cId="1401883885" sldId="266"/>
        </pc:sldMkLst>
        <pc:picChg chg="add mod">
          <ac:chgData name="균 영" userId="c3005608dac53a9a" providerId="LiveId" clId="{8739EAD0-744C-4C94-9976-A44D839C1138}" dt="2024-05-02T07:23:00.270" v="1318" actId="1038"/>
          <ac:picMkLst>
            <pc:docMk/>
            <pc:sldMk cId="1401883885" sldId="266"/>
            <ac:picMk id="4" creationId="{D999BDB3-124B-1E55-EC27-872DCD3916BD}"/>
          </ac:picMkLst>
        </pc:picChg>
        <pc:picChg chg="del">
          <ac:chgData name="균 영" userId="c3005608dac53a9a" providerId="LiveId" clId="{8739EAD0-744C-4C94-9976-A44D839C1138}" dt="2024-05-02T07:19:47.735" v="1315" actId="478"/>
          <ac:picMkLst>
            <pc:docMk/>
            <pc:sldMk cId="1401883885" sldId="266"/>
            <ac:picMk id="6" creationId="{BFB78A56-282D-6C84-7FBE-C85CFDE5EF83}"/>
          </ac:picMkLst>
        </pc:picChg>
      </pc:sldChg>
      <pc:sldChg chg="addSp delSp modSp add mod">
        <pc:chgData name="균 영" userId="c3005608dac53a9a" providerId="LiveId" clId="{8739EAD0-744C-4C94-9976-A44D839C1138}" dt="2024-05-02T07:23:19.346" v="1339" actId="1076"/>
        <pc:sldMkLst>
          <pc:docMk/>
          <pc:sldMk cId="1164505640" sldId="267"/>
        </pc:sldMkLst>
        <pc:spChg chg="mod">
          <ac:chgData name="균 영" userId="c3005608dac53a9a" providerId="LiveId" clId="{8739EAD0-744C-4C94-9976-A44D839C1138}" dt="2024-05-02T07:23:10.009" v="1335" actId="20577"/>
          <ac:spMkLst>
            <pc:docMk/>
            <pc:sldMk cId="1164505640" sldId="267"/>
            <ac:spMk id="2" creationId="{084C4577-2E8A-15AF-59C0-B1E9C26A9855}"/>
          </ac:spMkLst>
        </pc:spChg>
        <pc:picChg chg="del">
          <ac:chgData name="균 영" userId="c3005608dac53a9a" providerId="LiveId" clId="{8739EAD0-744C-4C94-9976-A44D839C1138}" dt="2024-05-02T07:23:14.091" v="1336" actId="478"/>
          <ac:picMkLst>
            <pc:docMk/>
            <pc:sldMk cId="1164505640" sldId="267"/>
            <ac:picMk id="4" creationId="{D999BDB3-124B-1E55-EC27-872DCD3916BD}"/>
          </ac:picMkLst>
        </pc:picChg>
        <pc:picChg chg="add mod">
          <ac:chgData name="균 영" userId="c3005608dac53a9a" providerId="LiveId" clId="{8739EAD0-744C-4C94-9976-A44D839C1138}" dt="2024-05-02T07:23:19.346" v="1339" actId="1076"/>
          <ac:picMkLst>
            <pc:docMk/>
            <pc:sldMk cId="1164505640" sldId="267"/>
            <ac:picMk id="5" creationId="{EBC4E676-E263-D41F-4C1C-C920A2ED253D}"/>
          </ac:picMkLst>
        </pc:picChg>
      </pc:sldChg>
      <pc:sldChg chg="addSp delSp modSp add mod">
        <pc:chgData name="균 영" userId="c3005608dac53a9a" providerId="LiveId" clId="{8739EAD0-744C-4C94-9976-A44D839C1138}" dt="2024-05-02T07:41:11.815" v="1533" actId="20577"/>
        <pc:sldMkLst>
          <pc:docMk/>
          <pc:sldMk cId="3613014524" sldId="268"/>
        </pc:sldMkLst>
        <pc:spChg chg="del mod">
          <ac:chgData name="균 영" userId="c3005608dac53a9a" providerId="LiveId" clId="{8739EAD0-744C-4C94-9976-A44D839C1138}" dt="2024-05-02T07:37:03.535" v="1429" actId="478"/>
          <ac:spMkLst>
            <pc:docMk/>
            <pc:sldMk cId="3613014524" sldId="268"/>
            <ac:spMk id="3" creationId="{801C0875-7529-5553-285C-7321F9477848}"/>
          </ac:spMkLst>
        </pc:spChg>
        <pc:spChg chg="add del mod">
          <ac:chgData name="균 영" userId="c3005608dac53a9a" providerId="LiveId" clId="{8739EAD0-744C-4C94-9976-A44D839C1138}" dt="2024-05-02T07:37:16.090" v="1433" actId="478"/>
          <ac:spMkLst>
            <pc:docMk/>
            <pc:sldMk cId="3613014524" sldId="268"/>
            <ac:spMk id="5" creationId="{D4123BBF-BE71-A27F-9CA4-F0CE2F34D2EA}"/>
          </ac:spMkLst>
        </pc:spChg>
        <pc:spChg chg="add del mod">
          <ac:chgData name="균 영" userId="c3005608dac53a9a" providerId="LiveId" clId="{8739EAD0-744C-4C94-9976-A44D839C1138}" dt="2024-05-02T07:40:14.457" v="1443" actId="478"/>
          <ac:spMkLst>
            <pc:docMk/>
            <pc:sldMk cId="3613014524" sldId="268"/>
            <ac:spMk id="8" creationId="{458F1CCB-7A6A-B041-FABA-F15ADFE8B52B}"/>
          </ac:spMkLst>
        </pc:spChg>
        <pc:spChg chg="add mod">
          <ac:chgData name="균 영" userId="c3005608dac53a9a" providerId="LiveId" clId="{8739EAD0-744C-4C94-9976-A44D839C1138}" dt="2024-05-02T07:41:11.815" v="1533" actId="20577"/>
          <ac:spMkLst>
            <pc:docMk/>
            <pc:sldMk cId="3613014524" sldId="268"/>
            <ac:spMk id="9" creationId="{8EC4B3B1-975A-025A-B4E0-D50D42A2DDD3}"/>
          </ac:spMkLst>
        </pc:spChg>
        <pc:picChg chg="add mod">
          <ac:chgData name="균 영" userId="c3005608dac53a9a" providerId="LiveId" clId="{8739EAD0-744C-4C94-9976-A44D839C1138}" dt="2024-05-02T07:38:44.179" v="1435" actId="1076"/>
          <ac:picMkLst>
            <pc:docMk/>
            <pc:sldMk cId="3613014524" sldId="268"/>
            <ac:picMk id="7" creationId="{03B30246-5075-CA55-189F-12D9C1D4A5F1}"/>
          </ac:picMkLst>
        </pc:picChg>
      </pc:sldChg>
      <pc:sldChg chg="addSp delSp modSp add mod">
        <pc:chgData name="균 영" userId="c3005608dac53a9a" providerId="LiveId" clId="{8739EAD0-744C-4C94-9976-A44D839C1138}" dt="2024-05-02T07:40:01.336" v="1441" actId="1037"/>
        <pc:sldMkLst>
          <pc:docMk/>
          <pc:sldMk cId="638862710" sldId="269"/>
        </pc:sldMkLst>
        <pc:picChg chg="add mod">
          <ac:chgData name="균 영" userId="c3005608dac53a9a" providerId="LiveId" clId="{8739EAD0-744C-4C94-9976-A44D839C1138}" dt="2024-05-02T07:40:01.336" v="1441" actId="1037"/>
          <ac:picMkLst>
            <pc:docMk/>
            <pc:sldMk cId="638862710" sldId="269"/>
            <ac:picMk id="3" creationId="{3FA47F2A-3DFA-B575-EA39-A8C661AFD516}"/>
          </ac:picMkLst>
        </pc:picChg>
        <pc:picChg chg="del">
          <ac:chgData name="균 영" userId="c3005608dac53a9a" providerId="LiveId" clId="{8739EAD0-744C-4C94-9976-A44D839C1138}" dt="2024-05-02T07:39:12.374" v="1437" actId="478"/>
          <ac:picMkLst>
            <pc:docMk/>
            <pc:sldMk cId="638862710" sldId="269"/>
            <ac:picMk id="7" creationId="{03B30246-5075-CA55-189F-12D9C1D4A5F1}"/>
          </ac:picMkLst>
        </pc:picChg>
      </pc:sldChg>
      <pc:sldChg chg="addSp delSp modSp add mod">
        <pc:chgData name="균 영" userId="c3005608dac53a9a" providerId="LiveId" clId="{8739EAD0-744C-4C94-9976-A44D839C1138}" dt="2024-05-02T22:55:55.303" v="1743" actId="20577"/>
        <pc:sldMkLst>
          <pc:docMk/>
          <pc:sldMk cId="4059262142" sldId="270"/>
        </pc:sldMkLst>
        <pc:spChg chg="mod">
          <ac:chgData name="균 영" userId="c3005608dac53a9a" providerId="LiveId" clId="{8739EAD0-744C-4C94-9976-A44D839C1138}" dt="2024-05-02T22:53:36.493" v="1547" actId="20577"/>
          <ac:spMkLst>
            <pc:docMk/>
            <pc:sldMk cId="4059262142" sldId="270"/>
            <ac:spMk id="2" creationId="{084C4577-2E8A-15AF-59C0-B1E9C26A9855}"/>
          </ac:spMkLst>
        </pc:spChg>
        <pc:spChg chg="add mod">
          <ac:chgData name="균 영" userId="c3005608dac53a9a" providerId="LiveId" clId="{8739EAD0-744C-4C94-9976-A44D839C1138}" dt="2024-05-02T22:55:55.303" v="1743" actId="20577"/>
          <ac:spMkLst>
            <pc:docMk/>
            <pc:sldMk cId="4059262142" sldId="270"/>
            <ac:spMk id="3" creationId="{BEB87E59-0A74-5C34-3538-3E02EDD12E00}"/>
          </ac:spMkLst>
        </pc:spChg>
        <pc:picChg chg="del">
          <ac:chgData name="균 영" userId="c3005608dac53a9a" providerId="LiveId" clId="{8739EAD0-744C-4C94-9976-A44D839C1138}" dt="2024-05-02T22:53:30.281" v="1538" actId="478"/>
          <ac:picMkLst>
            <pc:docMk/>
            <pc:sldMk cId="4059262142" sldId="270"/>
            <ac:picMk id="5" creationId="{EBC4E676-E263-D41F-4C1C-C920A2ED25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FFADD-604A-415C-AD66-CC858CABA4C9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252A8-6008-4755-B56D-103D7DF50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252A8-6008-4755-B56D-103D7DF500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4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D6304-3F21-2DFC-3C96-3BCF733E6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0D3A-B4E5-DB8E-97F7-568DB38F1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F6691-0ECB-9AA2-C1B9-5450317F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C446C-BB37-A935-AFB1-D90A2B3C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1E744-0080-D58D-6F53-17E1A3C9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78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59A95-2326-38FF-2463-9170DF4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B01BE-277B-64BA-73EE-3C46E3EB4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46211-7849-B621-FAAC-7165C629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2FF00-23AC-F522-10FB-C87DC3A5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75187-978F-A5D1-484F-BECEC35E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F124D2-5D79-80E8-88E9-9840F435F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8558E7-AA90-BCB2-62EB-4558AB25C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C901D-BAE3-657C-F9A8-435FEA3A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38FF4-590E-F7BA-F940-BE18E56C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A97F5-A546-AFF0-9261-C0F288AE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24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40E58-B2EA-7477-DCFB-5C46B14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E4700-2AD5-3383-5CBE-00ED2278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455FA-BE5B-6B4A-2C2D-2803544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23203-C9A2-755C-928C-F0400FFF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87F91-3B61-AA1D-F314-35437A25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27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779CD-259C-A4B8-192C-CFF263DD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93DF3-1731-3CAC-7AB4-A4660C220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EA4EE-D3CB-B541-C067-26BD6098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8189B-D058-A63B-0156-5BEDED05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0F46A-6099-4816-314F-4870CB07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6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04AB3-31DA-3688-6496-D78E76F5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B0E63-FEDD-DCD3-9950-1B3B6D959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28989-9F8F-9461-2738-6DC3BF7F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9FA033-28CC-6C85-8FAC-91FBB80C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E3F919-2253-B9EC-F800-95C90FD3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F603B5-ADFF-4F8E-4932-A25A59CF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87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804F0-713B-2D22-B4AC-A7BCFEAC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3E018-A62C-6AF1-40B8-E98B54B3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2E8EE0-892B-68F5-5486-215DD6279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AA6655-E288-6596-4A98-FB1B3CDC9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F9FE3A-7A1C-9A76-8C29-CC25CD5C8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4F1AD6-CD5A-5F40-F06B-9A403A2F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43577C-4030-E96E-D9E8-098C616C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180BB5-7183-5C21-6302-DE1859B7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58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24D0D-4A3F-0891-363C-14F5E496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5A9B9F-757A-1DFF-77E9-513DE7E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FC4A00-A539-9F59-43EB-1FE27B52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3F751-1A04-8CBF-1A11-A542B254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8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991583-58C0-8E2E-8121-C140229B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648BE-F342-5A7F-9A19-9517120B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2F547-EE19-19FD-0C99-F0E4BCC6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68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19B5C-041D-36D9-F19D-5BD60264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13938-4C83-FE02-308E-0693011E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FDF090-5542-4C6B-2D0A-E25FA241C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BE72C-2917-D707-5DE3-22FDD3F5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7BB32-597D-B706-5DF8-1C1E2284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94F463-A9AB-84DC-3A36-9976942A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89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E3C6-C5AE-2CC5-B1BD-4AE3A749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92B6CC-CCA0-2AF6-2361-7633DF8F0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A52E7-8BB6-4EA3-6CE9-A020CFACF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33138-29D0-A121-4522-72CB1164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5785E-6990-D5D2-71EE-8078B4BB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60CA5-937D-E207-D608-56876C22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98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01F6DA-4DDA-7DBB-2C83-1AC78E45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1ED47-8906-88D3-5094-F08C0ADB3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3933C-1984-9D7D-F033-58289FDB5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53E00-ACF8-EFC5-D9D2-02EE9955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AE23D-ED77-9747-299C-7CE8542A9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23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8558-E32E-837B-3136-4DBF7DE01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6577DA-D556-5D79-1BBD-225349875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ICLR, 2024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98049-17E3-867E-EAAF-75DE65605722}"/>
              </a:ext>
            </a:extLst>
          </p:cNvPr>
          <p:cNvSpPr txBox="1"/>
          <p:nvPr/>
        </p:nvSpPr>
        <p:spPr>
          <a:xfrm>
            <a:off x="838200" y="2529403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Optimization for classification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4D135F-C0C8-E187-31B5-672123154ECC}"/>
              </a:ext>
            </a:extLst>
          </p:cNvPr>
          <p:cNvSpPr txBox="1"/>
          <p:nvPr/>
        </p:nvSpPr>
        <p:spPr>
          <a:xfrm>
            <a:off x="838200" y="4533491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Optimization for generation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157B20-C714-090D-B7EB-8D41D42A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9810"/>
            <a:ext cx="8583223" cy="5048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E95372-2C7F-DA93-478F-73F400EBA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18" y="3772333"/>
            <a:ext cx="986927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6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82F3FD-6829-81E1-0D9E-7548247E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83" y="1459695"/>
            <a:ext cx="9891496" cy="52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0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- classification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B78A56-282D-6C84-7FBE-C85CFDE5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8" y="2409682"/>
            <a:ext cx="11745964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9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- classification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9BDB3-124B-1E55-EC27-872DCD39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6" y="2042919"/>
            <a:ext cx="1184122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83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- generation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C4E676-E263-D41F-4C1C-C920A2ED2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63" y="1690688"/>
            <a:ext cx="697327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05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87E59-0A74-5C34-3538-3E02EDD12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</a:p>
        </p:txBody>
      </p:sp>
    </p:spTree>
    <p:extLst>
      <p:ext uri="{BB962C8B-B14F-4D97-AF65-F5344CB8AC3E}">
        <p14:creationId xmlns:p14="http://schemas.microsoft.com/office/powerpoint/2010/main" val="405926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33DC1-D7EF-4366-94AB-97372A11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5BD11-7601-144C-FF0C-CB68A41EDBAC}"/>
              </a:ext>
            </a:extLst>
          </p:cNvPr>
          <p:cNvSpPr txBox="1"/>
          <p:nvPr/>
        </p:nvSpPr>
        <p:spPr>
          <a:xfrm>
            <a:off x="1421119" y="5476973"/>
            <a:ext cx="906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: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효율적이고 효과적이고 일반적인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Unlearning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4D9474-9E9B-B0B2-E619-7E38A62E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1966708"/>
            <a:ext cx="1151733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1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Unlearning(MU)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한계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MU – retraining, high cost, challenging for large scale ML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MU – low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performance,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variance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특화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insufficient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generation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3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B30246-5075-CA55-189F-12D9C1D4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60" y="1497504"/>
            <a:ext cx="5110270" cy="4604163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EC4B3B1-975A-025A-B4E0-D50D42A2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100" y="1976907"/>
            <a:ext cx="5197699" cy="41693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낮은 효율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높은 변동성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1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A47F2A-3DFA-B575-EA39-A8C661AF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8" y="1690688"/>
            <a:ext cx="12192000" cy="43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6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unlearning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과 비슷한 성능의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saliency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saliency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도입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classification-generation adaptive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4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Weight Saliency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A4A692-3A6D-7D9A-BA24-92F3D259D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9685"/>
            <a:ext cx="10202699" cy="543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BFBC9E-2E53-8C3B-F021-2C35587037FA}"/>
              </a:ext>
            </a:extLst>
          </p:cNvPr>
          <p:cNvSpPr txBox="1"/>
          <p:nvPr/>
        </p:nvSpPr>
        <p:spPr>
          <a:xfrm>
            <a:off x="7373155" y="2865549"/>
            <a:ext cx="307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‘weight saliency’ unlearning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5095A94-D84B-3805-80BE-C4303DC2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3" y="2685205"/>
            <a:ext cx="6373114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0AC2A0-1CD3-AFB1-6D5A-A3EF10AC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58" y="1868284"/>
            <a:ext cx="1467055" cy="3524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F9C750-E814-6C6E-3D42-1C0D6776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99" y="2599906"/>
            <a:ext cx="3581900" cy="228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CC1AEC-668D-0758-EC53-06C355EDD2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12"/>
          <a:stretch/>
        </p:blipFill>
        <p:spPr>
          <a:xfrm>
            <a:off x="951457" y="3247999"/>
            <a:ext cx="1467055" cy="2286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ADAFD4-D26E-37E2-7CEB-9DD53C4AF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83725"/>
            <a:ext cx="4563112" cy="3905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031A70-7593-F530-5DB2-070256E7E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457" y="5409231"/>
            <a:ext cx="4515480" cy="352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798049-17E3-867E-EAAF-75DE65605722}"/>
              </a:ext>
            </a:extLst>
          </p:cNvPr>
          <p:cNvSpPr txBox="1"/>
          <p:nvPr/>
        </p:nvSpPr>
        <p:spPr>
          <a:xfrm>
            <a:off x="903825" y="3645875"/>
            <a:ext cx="504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dataset, forgetting dataset, remaining dataset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4D135F-C0C8-E187-31B5-672123154ECC}"/>
              </a:ext>
            </a:extLst>
          </p:cNvPr>
          <p:cNvSpPr txBox="1"/>
          <p:nvPr/>
        </p:nvSpPr>
        <p:spPr>
          <a:xfrm>
            <a:off x="951457" y="5996631"/>
            <a:ext cx="436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noise generator, MSE loss in generation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7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98049-17E3-867E-EAAF-75DE65605722}"/>
              </a:ext>
            </a:extLst>
          </p:cNvPr>
          <p:cNvSpPr txBox="1"/>
          <p:nvPr/>
        </p:nvSpPr>
        <p:spPr>
          <a:xfrm>
            <a:off x="838200" y="2529403"/>
            <a:ext cx="23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 saliency map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4D135F-C0C8-E187-31B5-672123154ECC}"/>
              </a:ext>
            </a:extLst>
          </p:cNvPr>
          <p:cNvSpPr txBox="1"/>
          <p:nvPr/>
        </p:nvSpPr>
        <p:spPr>
          <a:xfrm>
            <a:off x="838200" y="4533491"/>
            <a:ext cx="547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unlearning model parameter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ms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일 땐 </a:t>
            </a:r>
            <a:r>
              <a:rPr lang="en-US" altLang="ko-KR" dirty="0"/>
              <a:t>original </a:t>
            </a:r>
            <a:r>
              <a:rPr lang="ko-KR" altLang="en-US" dirty="0"/>
              <a:t>그대로</a:t>
            </a:r>
            <a:r>
              <a:rPr lang="en-US" altLang="ko-KR" dirty="0"/>
              <a:t>, 1</a:t>
            </a:r>
            <a:r>
              <a:rPr lang="ko-KR" altLang="en-US" dirty="0"/>
              <a:t>일 땐 다른 </a:t>
            </a:r>
            <a:r>
              <a:rPr lang="en-US" altLang="ko-KR" dirty="0" err="1"/>
              <a:t>weigt</a:t>
            </a:r>
            <a:r>
              <a:rPr lang="ko-KR" altLang="en-US" dirty="0"/>
              <a:t>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D8FD8B7-2F45-1A2C-9FD4-E3F406730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13" y="1683695"/>
            <a:ext cx="3858163" cy="6192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67C06E-11C1-F053-DFDB-87288B8C6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84" y="3630607"/>
            <a:ext cx="4220164" cy="6573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EC7B38-4BFF-D3F2-121D-4BD14A69D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876" y="1854323"/>
            <a:ext cx="6939931" cy="2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7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146</Words>
  <Application>Microsoft Office PowerPoint</Application>
  <PresentationFormat>와이드스크린</PresentationFormat>
  <Paragraphs>39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Times New Roman</vt:lpstr>
      <vt:lpstr>Office 테마</vt:lpstr>
      <vt:lpstr>SALUN</vt:lpstr>
      <vt:lpstr>Background</vt:lpstr>
      <vt:lpstr>Background</vt:lpstr>
      <vt:lpstr>Background</vt:lpstr>
      <vt:lpstr>Background</vt:lpstr>
      <vt:lpstr>Summary</vt:lpstr>
      <vt:lpstr>Method – Weight Saliency</vt:lpstr>
      <vt:lpstr>Method </vt:lpstr>
      <vt:lpstr>Method </vt:lpstr>
      <vt:lpstr>Method </vt:lpstr>
      <vt:lpstr>Method </vt:lpstr>
      <vt:lpstr>Experiment - classification</vt:lpstr>
      <vt:lpstr>Experiment - classification</vt:lpstr>
      <vt:lpstr>Experiment - generation</vt:lpstr>
      <vt:lpstr>고찰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LLaVA(LLaVA-Plus)</dc:title>
  <dc:creator>균 영</dc:creator>
  <cp:lastModifiedBy>균 영</cp:lastModifiedBy>
  <cp:revision>3</cp:revision>
  <dcterms:created xsi:type="dcterms:W3CDTF">2024-04-29T18:28:40Z</dcterms:created>
  <dcterms:modified xsi:type="dcterms:W3CDTF">2024-05-03T02:23:01Z</dcterms:modified>
</cp:coreProperties>
</file>