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98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18CEDC36-C99F-4562-A117-9DF5A4A7F460}"/>
    <pc:docChg chg="custSel modSld">
      <pc:chgData name="균 영" userId="c3005608dac53a9a" providerId="LiveId" clId="{18CEDC36-C99F-4562-A117-9DF5A4A7F460}" dt="2024-04-01T09:42:38.517" v="0" actId="478"/>
      <pc:docMkLst>
        <pc:docMk/>
      </pc:docMkLst>
      <pc:sldChg chg="delSp mod">
        <pc:chgData name="균 영" userId="c3005608dac53a9a" providerId="LiveId" clId="{18CEDC36-C99F-4562-A117-9DF5A4A7F460}" dt="2024-04-01T09:42:38.517" v="0" actId="478"/>
        <pc:sldMkLst>
          <pc:docMk/>
          <pc:sldMk cId="0" sldId="256"/>
        </pc:sldMkLst>
        <pc:picChg chg="del">
          <ac:chgData name="균 영" userId="c3005608dac53a9a" providerId="LiveId" clId="{18CEDC36-C99F-4562-A117-9DF5A4A7F460}" dt="2024-04-01T09:42:38.517" v="0" actId="478"/>
          <ac:picMkLst>
            <pc:docMk/>
            <pc:sldMk cId="0" sldId="256"/>
            <ac:picMk id="1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77478" y="1811206"/>
            <a:ext cx="17142857" cy="17142857"/>
            <a:chOff x="-3177478" y="1811206"/>
            <a:chExt cx="17142857" cy="17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77478" y="1811206"/>
              <a:ext cx="17142857" cy="17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4129" y="-3900071"/>
            <a:ext cx="6666667" cy="6666667"/>
            <a:chOff x="14574129" y="-3900071"/>
            <a:chExt cx="6666667" cy="6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4129" y="-3900071"/>
              <a:ext cx="6666667" cy="66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5379" y="6009609"/>
            <a:ext cx="4527199" cy="4527199"/>
            <a:chOff x="13965379" y="6009609"/>
            <a:chExt cx="4527199" cy="45271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65379" y="6009609"/>
              <a:ext cx="4527199" cy="45271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4327" y="5135364"/>
            <a:ext cx="8724238" cy="22475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651" y="7111457"/>
            <a:ext cx="5407438" cy="1073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695" y="424943"/>
            <a:ext cx="24812419" cy="675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1414" y="2144588"/>
            <a:ext cx="15902887" cy="4979970"/>
            <a:chOff x="1191414" y="2144588"/>
            <a:chExt cx="15902887" cy="49799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414" y="2144588"/>
              <a:ext cx="15902887" cy="4979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78"/>
            <a:ext cx="5791505" cy="2233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8114" y="257491"/>
            <a:ext cx="1321019" cy="588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0887" y="6992634"/>
            <a:ext cx="15254114" cy="31221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202" y="9389373"/>
            <a:ext cx="6372705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5678" y="2837381"/>
            <a:ext cx="14536257" cy="5430347"/>
            <a:chOff x="1705678" y="2837381"/>
            <a:chExt cx="14536257" cy="5430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678" y="2837381"/>
              <a:ext cx="14536257" cy="54303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78"/>
            <a:ext cx="5791505" cy="2233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8954" y="222571"/>
            <a:ext cx="978543" cy="598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5202" y="9389373"/>
            <a:ext cx="6148457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0" y="168274"/>
            <a:ext cx="5356933" cy="2376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3648" y="257491"/>
            <a:ext cx="1334419" cy="578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81" y="420655"/>
            <a:ext cx="4644867" cy="3307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9600" y="257491"/>
            <a:ext cx="1316562" cy="588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9923" y="2374833"/>
            <a:ext cx="13374755" cy="13374755"/>
            <a:chOff x="7649923" y="2374833"/>
            <a:chExt cx="13374755" cy="133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9923" y="2374833"/>
              <a:ext cx="13374755" cy="133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267" y="5125000"/>
            <a:ext cx="1731429" cy="35714"/>
            <a:chOff x="729267" y="5125000"/>
            <a:chExt cx="1731429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729267" y="5125000"/>
              <a:ext cx="1731429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933" y="4039048"/>
            <a:ext cx="238095" cy="238095"/>
            <a:chOff x="1475933" y="4039048"/>
            <a:chExt cx="238095" cy="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4039048"/>
              <a:ext cx="238095" cy="2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5933" y="5010476"/>
            <a:ext cx="238095" cy="238095"/>
            <a:chOff x="1475933" y="5010476"/>
            <a:chExt cx="238095" cy="2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501047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5933" y="6008571"/>
            <a:ext cx="238095" cy="238095"/>
            <a:chOff x="1475933" y="6008571"/>
            <a:chExt cx="238095" cy="238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6008571"/>
              <a:ext cx="238095" cy="23809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7924" y="3927620"/>
            <a:ext cx="8146086" cy="9180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5543" y="4821440"/>
            <a:ext cx="6732686" cy="8579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51686" y="247967"/>
            <a:ext cx="1310305" cy="5980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6" y="168203"/>
            <a:ext cx="5447848" cy="23763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8400" y="5890448"/>
            <a:ext cx="5720048" cy="680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9868854" cy="9868854"/>
            <a:chOff x="-1764363" y="-6315644"/>
            <a:chExt cx="9868854" cy="9868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9868854" cy="9868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8920" y="3410353"/>
            <a:ext cx="11828926" cy="2348704"/>
            <a:chOff x="3378920" y="3410353"/>
            <a:chExt cx="11828926" cy="23487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8920" y="3410353"/>
              <a:ext cx="11828926" cy="23487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189" y="150447"/>
            <a:ext cx="4653962" cy="2395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742" y="1727248"/>
            <a:ext cx="3201057" cy="122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20074" y="233321"/>
            <a:ext cx="374200" cy="578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3239" y="5700773"/>
            <a:ext cx="7979790" cy="8975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65001" y="8078154"/>
            <a:ext cx="5569565" cy="1247752"/>
            <a:chOff x="4465001" y="8078154"/>
            <a:chExt cx="5569565" cy="12477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97394" y="8749966"/>
              <a:ext cx="1116166" cy="35714"/>
              <a:chOff x="4097394" y="8749966"/>
              <a:chExt cx="1116166" cy="3571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097394" y="8749966"/>
                <a:ext cx="1116166" cy="357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465001" y="8151395"/>
              <a:ext cx="380952" cy="380952"/>
              <a:chOff x="4465001" y="8151395"/>
              <a:chExt cx="380952" cy="38095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65001" y="8151395"/>
                <a:ext cx="380952" cy="38095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0574" y="8000665"/>
              <a:ext cx="543276" cy="74266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0078" y="7910554"/>
              <a:ext cx="2771876" cy="1100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2945" y="8816424"/>
              <a:ext cx="1877686" cy="6181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69144" y="8101963"/>
            <a:ext cx="5569565" cy="1247752"/>
            <a:chOff x="9569144" y="8101963"/>
            <a:chExt cx="5569565" cy="124775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01537" y="8773775"/>
              <a:ext cx="1116166" cy="35714"/>
              <a:chOff x="9201537" y="8773775"/>
              <a:chExt cx="1116166" cy="357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201537" y="8773775"/>
                <a:ext cx="1116166" cy="357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569144" y="8175204"/>
              <a:ext cx="380952" cy="380952"/>
              <a:chOff x="9569144" y="8175204"/>
              <a:chExt cx="380952" cy="38095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569144" y="8175204"/>
                <a:ext cx="380952" cy="38095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52765" y="8033998"/>
              <a:ext cx="536638" cy="72361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73745" y="7934363"/>
              <a:ext cx="3347810" cy="1100905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36612" y="8865977"/>
              <a:ext cx="3529714" cy="91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11438" y="-1544521"/>
            <a:ext cx="10018091" cy="13374755"/>
            <a:chOff x="-8311438" y="-1544521"/>
            <a:chExt cx="10018091" cy="133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11438" y="-1544521"/>
              <a:ext cx="10018091" cy="133747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33" y="330178"/>
            <a:ext cx="10574543" cy="22332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2164" y="232095"/>
            <a:ext cx="415352" cy="588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4166667"/>
            <a:ext cx="133381" cy="2667625"/>
            <a:chOff x="9142857" y="4166667"/>
            <a:chExt cx="133381" cy="26676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166667"/>
              <a:ext cx="133381" cy="266762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8401" y="5596324"/>
            <a:ext cx="4506105" cy="868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7058" y="4353702"/>
            <a:ext cx="4218324" cy="1053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59035" y="2418490"/>
            <a:ext cx="4327178" cy="6726608"/>
            <a:chOff x="2159035" y="2418490"/>
            <a:chExt cx="4327178" cy="67266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9035" y="2418490"/>
              <a:ext cx="4327178" cy="6726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" y="168274"/>
            <a:ext cx="4750305" cy="2376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4250" y="222571"/>
            <a:ext cx="409095" cy="598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97966" y="1946027"/>
            <a:ext cx="11689782" cy="4637619"/>
            <a:chOff x="3297966" y="1946027"/>
            <a:chExt cx="11689782" cy="463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966" y="1946027"/>
              <a:ext cx="11689782" cy="463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3198" y="1826980"/>
            <a:ext cx="3525063" cy="5482544"/>
            <a:chOff x="2853198" y="1826980"/>
            <a:chExt cx="3525063" cy="5482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3198" y="1826980"/>
              <a:ext cx="3525063" cy="54825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554" y="7885717"/>
            <a:ext cx="15210038" cy="1814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5202" y="9389373"/>
            <a:ext cx="6012295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" y="168274"/>
            <a:ext cx="4750305" cy="2376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0867" y="247967"/>
            <a:ext cx="1517581" cy="607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97966" y="1946027"/>
            <a:ext cx="11689782" cy="4637619"/>
            <a:chOff x="3297966" y="1946027"/>
            <a:chExt cx="11689782" cy="463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966" y="1946027"/>
              <a:ext cx="11689782" cy="463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5260" y="1826980"/>
            <a:ext cx="7478073" cy="5482544"/>
            <a:chOff x="6105260" y="1826980"/>
            <a:chExt cx="7478073" cy="5482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260" y="1826980"/>
              <a:ext cx="7478073" cy="54825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1363" y="7531926"/>
            <a:ext cx="14954048" cy="22355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5202" y="9456041"/>
            <a:ext cx="6012295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" y="168274"/>
            <a:ext cx="4750305" cy="2376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4219" y="257491"/>
            <a:ext cx="1507524" cy="588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97966" y="1946027"/>
            <a:ext cx="11689782" cy="4637619"/>
            <a:chOff x="3297966" y="1946027"/>
            <a:chExt cx="11689782" cy="463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966" y="1946027"/>
              <a:ext cx="11689782" cy="463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40476" y="2595238"/>
            <a:ext cx="1547272" cy="2023810"/>
            <a:chOff x="13440476" y="2595238"/>
            <a:chExt cx="1547272" cy="20238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476" y="2595238"/>
              <a:ext cx="1547272" cy="20238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0887" y="7249338"/>
            <a:ext cx="10918848" cy="14554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5202" y="9389373"/>
            <a:ext cx="6186552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4237" y="3016453"/>
            <a:ext cx="14757240" cy="5273089"/>
            <a:chOff x="1764237" y="3016453"/>
            <a:chExt cx="14757240" cy="5273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4237" y="3016453"/>
              <a:ext cx="14757240" cy="52730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78"/>
            <a:ext cx="5791505" cy="2233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68993" y="222571"/>
            <a:ext cx="454867" cy="598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5202" y="9389373"/>
            <a:ext cx="6186552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" y="330178"/>
            <a:ext cx="5791505" cy="22332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0974" y="232095"/>
            <a:ext cx="418924" cy="588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7405" y="2501730"/>
            <a:ext cx="14610904" cy="6443647"/>
            <a:chOff x="1837405" y="2501730"/>
            <a:chExt cx="14610904" cy="64436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7405" y="2501730"/>
              <a:ext cx="14610904" cy="6443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90326" y="2596659"/>
            <a:ext cx="12705063" cy="5601944"/>
            <a:chOff x="2790326" y="2596659"/>
            <a:chExt cx="12705063" cy="56019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0326" y="2596659"/>
              <a:ext cx="12705063" cy="56019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78"/>
            <a:ext cx="5791505" cy="2233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4219" y="257491"/>
            <a:ext cx="1507524" cy="588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균 영</cp:lastModifiedBy>
  <cp:revision>1</cp:revision>
  <dcterms:created xsi:type="dcterms:W3CDTF">2024-04-01T05:49:26Z</dcterms:created>
  <dcterms:modified xsi:type="dcterms:W3CDTF">2024-04-01T09:42:38Z</dcterms:modified>
</cp:coreProperties>
</file>