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96" r:id="rId5"/>
    <p:sldId id="295" r:id="rId6"/>
    <p:sldId id="300" r:id="rId7"/>
    <p:sldId id="302" r:id="rId8"/>
    <p:sldId id="303" r:id="rId9"/>
    <p:sldId id="304" r:id="rId10"/>
    <p:sldId id="305" r:id="rId11"/>
    <p:sldId id="314" r:id="rId12"/>
    <p:sldId id="306" r:id="rId13"/>
    <p:sldId id="307" r:id="rId14"/>
    <p:sldId id="308" r:id="rId15"/>
    <p:sldId id="309" r:id="rId16"/>
    <p:sldId id="310" r:id="rId17"/>
    <p:sldId id="312" r:id="rId18"/>
    <p:sldId id="313" r:id="rId19"/>
    <p:sldId id="31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 autoAdjust="0"/>
    <p:restoredTop sz="94660"/>
  </p:normalViewPr>
  <p:slideViewPr>
    <p:cSldViewPr snapToGrid="0">
      <p:cViewPr varScale="1">
        <p:scale>
          <a:sx n="83" d="100"/>
          <a:sy n="83" d="100"/>
        </p:scale>
        <p:origin x="52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균 영" userId="c3005608dac53a9a" providerId="LiveId" clId="{015EBC55-AC8D-4928-B9EB-1E10D1CFBE1B}"/>
    <pc:docChg chg="addSld delSld">
      <pc:chgData name="균 영" userId="c3005608dac53a9a" providerId="LiveId" clId="{015EBC55-AC8D-4928-B9EB-1E10D1CFBE1B}" dt="2024-06-06T23:21:07.278" v="1" actId="47"/>
      <pc:docMkLst>
        <pc:docMk/>
      </pc:docMkLst>
      <pc:sldChg chg="add del">
        <pc:chgData name="균 영" userId="c3005608dac53a9a" providerId="LiveId" clId="{015EBC55-AC8D-4928-B9EB-1E10D1CFBE1B}" dt="2024-06-06T23:21:07.278" v="1" actId="47"/>
        <pc:sldMkLst>
          <pc:docMk/>
          <pc:sldMk cId="2621164821" sldId="31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83EA4-35DB-4EB1-9E77-EEB43C0F9554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7F583-7547-4549-A15E-263A5CE20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743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7F583-7547-4549-A15E-263A5CE20A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48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5A7BF-53C1-13FF-8FFF-661C162C9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C95A73-1569-EA38-1CCA-C0B2B371B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31E038-8626-8C60-1CC0-EEB21F759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3E6A-DCFB-4E2E-A265-AFC60E5DDCA7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C1D62-67F4-44E1-AFC6-4D5ECDEE9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8FBA43-F85B-BD4A-C97D-C73B50D87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D590-575F-4220-915C-DE095CC18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43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97E07-D526-AFF7-59DC-455C6ECF2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1B5458-E340-7A6E-61C4-BF434AF9A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D3B62-EB39-F115-14C8-9B4F7666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3E6A-DCFB-4E2E-A265-AFC60E5DDCA7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D5B062-C11B-5CF7-3401-4FC16F64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6DB55-178C-BBDE-0BA2-337511A5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D590-575F-4220-915C-DE095CC18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77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6CA58E-812F-E812-E8E0-23B254211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775525-227D-047F-3A38-701DC537D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BAC5A0-0B17-3FBB-2753-49FFBA59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3E6A-DCFB-4E2E-A265-AFC60E5DDCA7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E69B36-1E19-07B5-E9B5-C1EDEB86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EE7021-1FD7-FA71-42BC-A2887A5D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D590-575F-4220-915C-DE095CC18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33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A5DC7-E68E-FC63-19FB-7B69FB46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287045-EFF5-F13D-5612-54E79CFAF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3EC695-5BD4-5A81-E079-C1AE614F4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3E6A-DCFB-4E2E-A265-AFC60E5DDCA7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DD7291-831D-3221-2A9A-52260D28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DD184-0CDF-BC7D-1E23-2F364D8A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D590-575F-4220-915C-DE095CC18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5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DB8E7-BF59-E76B-66B1-30AC96C34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1BF5AB-4AB2-3E11-2149-07C1AA2C0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55AF8-E3B2-2D60-7B9F-C63B3C70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3E6A-DCFB-4E2E-A265-AFC60E5DDCA7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96AA4D-5535-E0AB-8FC7-4A6E3E72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4D9E3B-0ADB-34F1-D986-DE591441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D590-575F-4220-915C-DE095CC18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2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7B030-FCC0-A992-AC2D-36C3C86A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84F5C-4402-8A3A-CFB5-A4BA248AB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8E8D5F-DD3B-901E-9034-1FFA285C9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13EA75-F3F0-63B9-9778-858E8888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3E6A-DCFB-4E2E-A265-AFC60E5DDCA7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5BF8FA-7743-B84D-9F68-53657380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FAD293-D129-FDDA-E768-9F064A54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D590-575F-4220-915C-DE095CC18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79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4EF6E-1415-3A19-053C-90AC10EA1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BC8BC-25E3-F9A7-CC37-4582C4EAC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566E29-1442-3918-FE46-BF31BDD50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A2D4B2-EF99-F12D-CADE-6524E959A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E4A54A-0418-0467-271C-3EB9E57BD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FBF5A7-5E2A-CCB5-5B34-D203636F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3E6A-DCFB-4E2E-A265-AFC60E5DDCA7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6F7D59-21CB-99BB-5E8C-03564F47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7DD71F-F72C-05B2-90A6-E402F411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D590-575F-4220-915C-DE095CC18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93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E673C-FA3E-2214-9396-445AFC14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DC3AF1-B773-EB0B-F1DC-52904783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3E6A-DCFB-4E2E-A265-AFC60E5DDCA7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78909F-2248-D4B3-10F8-5B696939E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05F8BD-9231-C0C2-DCAF-EEAD6B27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D590-575F-4220-915C-DE095CC18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14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D57513-3FF7-1B2F-9854-1BBF0FE3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3E6A-DCFB-4E2E-A265-AFC60E5DDCA7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92709E-421D-E3CD-0FD6-F55ED6E0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E4F618-07A5-0C9D-9BC0-AC0DC040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D590-575F-4220-915C-DE095CC18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89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511B7-182D-466F-0748-2F373418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8E2867-7C46-9253-B52D-A4A5D9D78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7A8859-6AAF-EC54-0741-1236B4DEE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D7681A-8650-08A5-F05B-CDBBA1400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3E6A-DCFB-4E2E-A265-AFC60E5DDCA7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91A821-4C67-00B8-5914-633C238B7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AA2111-356E-4E4C-C119-ACEFB388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D590-575F-4220-915C-DE095CC18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58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394C5-FA22-A455-507B-C4F7CF9D3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9FEED1-4325-86EA-881F-18F158720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50D505-6FA9-591D-F650-67974DE32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F7FA17-AEEA-31E2-8699-E35BB48A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3E6A-DCFB-4E2E-A265-AFC60E5DDCA7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587ACA-C59D-6E4D-C335-934BD3856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3FEE77-2F06-8D62-EDCD-2BA2D3D9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D590-575F-4220-915C-DE095CC18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1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D165DE-F150-9FA7-6387-2796ADD27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BE10B0-AA8B-EB1D-5CF5-E8E243D6B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21755-ACC0-66E8-04FF-D523DF593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9A3E6A-DCFB-4E2E-A265-AFC60E5DDCA7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234AF4-AA0B-F1B6-8328-38FD92345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1A6F1-B331-670A-8854-01D12F028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2DD590-575F-4220-915C-DE095CC18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47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E83CB-76BF-F40E-A7B5-97E016C40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SalUn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Experiments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97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D609E-A845-62D9-C436-ED53DB47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SalUn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Experiment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B6695D-27C4-18DF-8674-877E357F9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0324"/>
            <a:ext cx="9966385" cy="11043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3122CE-1DF9-FACC-0706-2F08BC1DA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18585"/>
            <a:ext cx="9966385" cy="10852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17A33BA-7673-644A-A656-62A85A48B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970" y="5133321"/>
            <a:ext cx="7972245" cy="47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53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D609E-A845-62D9-C436-ED53DB47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SalUn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Experiment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C8C0DC-D7FC-C39A-3055-573E3A420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867"/>
          <a:stretch/>
        </p:blipFill>
        <p:spPr>
          <a:xfrm>
            <a:off x="224910" y="2455653"/>
            <a:ext cx="11742179" cy="43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69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D609E-A845-62D9-C436-ED53DB47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imes" panose="02020603050405020304" pitchFamily="18" charset="0"/>
                <a:cs typeface="times" panose="02020603050405020304" pitchFamily="18" charset="0"/>
              </a:rPr>
              <a:t>SalUn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 Experiment – RL + </a:t>
            </a:r>
            <a:r>
              <a:rPr lang="en-US" altLang="ko-KR" dirty="0" err="1">
                <a:latin typeface="times" panose="02020603050405020304" pitchFamily="18" charset="0"/>
                <a:cs typeface="times" panose="02020603050405020304" pitchFamily="18" charset="0"/>
              </a:rPr>
              <a:t>ms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EC8355-E3B3-3C8B-C924-721CF3306F03}"/>
              </a:ext>
            </a:extLst>
          </p:cNvPr>
          <p:cNvSpPr txBox="1"/>
          <p:nvPr/>
        </p:nvSpPr>
        <p:spPr>
          <a:xfrm>
            <a:off x="575094" y="1828655"/>
            <a:ext cx="111625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!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python main_random.py --unlearn RL --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unlearn_epochs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10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--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unlearn_lr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0.013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--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num_indexes_to_replace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4500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--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model_path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./checkpoints/</a:t>
            </a:r>
            <a:r>
              <a:rPr lang="en-US" altLang="ko-KR" b="0" dirty="0">
                <a:solidFill>
                  <a:srgbClr val="098658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model_SA_best.pth.tar --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save_dir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./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save_dir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--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mask_path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saliency_map_path/with_0</a:t>
            </a:r>
            <a:r>
              <a:rPr lang="en-US" altLang="ko-KR" b="0" dirty="0">
                <a:solidFill>
                  <a:srgbClr val="098658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.5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.pt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0B1C8A-1225-B901-4BB4-530715B00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94" y="4050439"/>
            <a:ext cx="6558659" cy="24424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1E30F3-EFDB-8133-1803-3016FC199260}"/>
              </a:ext>
            </a:extLst>
          </p:cNvPr>
          <p:cNvSpPr txBox="1"/>
          <p:nvPr/>
        </p:nvSpPr>
        <p:spPr>
          <a:xfrm>
            <a:off x="575094" y="3016062"/>
            <a:ext cx="106564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Dataset information: CIFAR-10 45000 images for training 5000 images for validation 10000 images for testing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217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D609E-A845-62D9-C436-ED53DB47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imes" panose="02020603050405020304" pitchFamily="18" charset="0"/>
                <a:cs typeface="times" panose="02020603050405020304" pitchFamily="18" charset="0"/>
              </a:rPr>
              <a:t>SalUn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 Experiment - Retrain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7CB932-5E1B-1DB6-F4E2-04C0903930E6}"/>
              </a:ext>
            </a:extLst>
          </p:cNvPr>
          <p:cNvSpPr txBox="1"/>
          <p:nvPr/>
        </p:nvSpPr>
        <p:spPr>
          <a:xfrm>
            <a:off x="437072" y="1759167"/>
            <a:ext cx="114616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!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python main_random.py --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save_dir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./retrain --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model_path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./checkpoints/</a:t>
            </a:r>
            <a:r>
              <a:rPr lang="en-US" altLang="ko-KR" b="0" dirty="0">
                <a:solidFill>
                  <a:srgbClr val="098658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model_SA_best.pth.tar --unlearn retrain --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num_indexes_to_replace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4500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--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unlearn_epochs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10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--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unlearn_lr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0.013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--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mask_path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saliency_map_path/with_0</a:t>
            </a:r>
            <a:r>
              <a:rPr lang="en-US" altLang="ko-KR" b="0" dirty="0">
                <a:solidFill>
                  <a:srgbClr val="098658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.5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.pt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5390358-68E8-9A2C-1C07-23BC4E0BE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19" y="3429000"/>
            <a:ext cx="6532104" cy="25341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714DF4-C8B5-93CB-0889-5AFBBA293A4C}"/>
              </a:ext>
            </a:extLst>
          </p:cNvPr>
          <p:cNvSpPr txBox="1"/>
          <p:nvPr/>
        </p:nvSpPr>
        <p:spPr>
          <a:xfrm>
            <a:off x="7706264" y="4283182"/>
            <a:ext cx="37841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논문에선 </a:t>
            </a:r>
            <a:r>
              <a:rPr lang="en-US" altLang="ko-K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train</a:t>
            </a:r>
            <a:r>
              <a:rPr lang="ko-KR" alt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과 같은 </a:t>
            </a:r>
            <a:r>
              <a:rPr lang="en-US" altLang="ko-K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epoch 182.</a:t>
            </a:r>
          </a:p>
          <a:p>
            <a:r>
              <a:rPr lang="en-US" altLang="ko-K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Retrain</a:t>
            </a:r>
            <a:r>
              <a:rPr lang="ko-KR" alt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은 </a:t>
            </a:r>
            <a:r>
              <a:rPr lang="ko-KR" altLang="en-U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계산량이</a:t>
            </a:r>
            <a:r>
              <a:rPr lang="ko-KR" alt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많다는 결론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102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D609E-A845-62D9-C436-ED53DB47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imes" panose="02020603050405020304" pitchFamily="18" charset="0"/>
                <a:cs typeface="times" panose="02020603050405020304" pitchFamily="18" charset="0"/>
              </a:rPr>
              <a:t>SalUn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 Experiment – RL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0B1C8A-1225-B901-4BB4-530715B00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732" y="3964665"/>
            <a:ext cx="4519068" cy="16828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C3EB5E-20C6-3B34-A3D5-46D8326F935D}"/>
              </a:ext>
            </a:extLst>
          </p:cNvPr>
          <p:cNvSpPr txBox="1"/>
          <p:nvPr/>
        </p:nvSpPr>
        <p:spPr>
          <a:xfrm>
            <a:off x="575094" y="1617069"/>
            <a:ext cx="112603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!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python main_forget.py --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save_dir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./RL2 --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model_path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./checkpoints/</a:t>
            </a:r>
            <a:r>
              <a:rPr lang="en-US" altLang="ko-KR" b="0" dirty="0">
                <a:solidFill>
                  <a:srgbClr val="098658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model_SA_best.pth.tar --unlearn RL --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num_indexes_to_replace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4500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--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unlearn_epochs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10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--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unlearn_lr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0.013</a:t>
            </a:r>
            <a:endParaRPr lang="en-US" altLang="ko-KR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C7DC37C-1DD8-BCF0-9F58-0595353A5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92" y="3964666"/>
            <a:ext cx="4542326" cy="16828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F4AB2E-25D0-6519-B7D5-188E008A5020}"/>
              </a:ext>
            </a:extLst>
          </p:cNvPr>
          <p:cNvSpPr txBox="1"/>
          <p:nvPr/>
        </p:nvSpPr>
        <p:spPr>
          <a:xfrm>
            <a:off x="954392" y="3429000"/>
            <a:ext cx="3784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RL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816C99-B965-1BF9-0406-BC24764430CF}"/>
              </a:ext>
            </a:extLst>
          </p:cNvPr>
          <p:cNvSpPr txBox="1"/>
          <p:nvPr/>
        </p:nvSpPr>
        <p:spPr>
          <a:xfrm>
            <a:off x="6834732" y="3429000"/>
            <a:ext cx="3784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RL + </a:t>
            </a:r>
            <a:r>
              <a:rPr lang="en-US" altLang="ko-KR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762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D609E-A845-62D9-C436-ED53DB47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imes" panose="02020603050405020304" pitchFamily="18" charset="0"/>
                <a:cs typeface="times" panose="02020603050405020304" pitchFamily="18" charset="0"/>
              </a:rPr>
              <a:t>SalUn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 Experiment – FT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9FEABC-1CAD-3311-55D2-F31F59D96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8107"/>
            <a:ext cx="5294207" cy="19022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C0510FA-3FA5-7576-9BC7-62903030C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45773"/>
            <a:ext cx="5123225" cy="19022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EF3FDF-43BC-763F-9564-EFBE2BA1AF68}"/>
              </a:ext>
            </a:extLst>
          </p:cNvPr>
          <p:cNvSpPr txBox="1"/>
          <p:nvPr/>
        </p:nvSpPr>
        <p:spPr>
          <a:xfrm>
            <a:off x="943154" y="2391776"/>
            <a:ext cx="3784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CECB0B-5F5F-5A90-BE6C-18FE23C7B977}"/>
              </a:ext>
            </a:extLst>
          </p:cNvPr>
          <p:cNvSpPr txBox="1"/>
          <p:nvPr/>
        </p:nvSpPr>
        <p:spPr>
          <a:xfrm>
            <a:off x="6096000" y="2299442"/>
            <a:ext cx="3784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FT + </a:t>
            </a:r>
            <a:r>
              <a:rPr lang="en-US" altLang="ko-KR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794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D609E-A845-62D9-C436-ED53DB47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imes" panose="02020603050405020304" pitchFamily="18" charset="0"/>
                <a:cs typeface="times" panose="02020603050405020304" pitchFamily="18" charset="0"/>
              </a:rPr>
              <a:t>SalUn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D53898-30DF-EB03-D46D-306E8D7F1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283" y="1690688"/>
            <a:ext cx="9965608" cy="419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70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D609E-A845-62D9-C436-ED53DB47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imes" panose="02020603050405020304" pitchFamily="18" charset="0"/>
                <a:cs typeface="times" panose="02020603050405020304" pitchFamily="18" charset="0"/>
              </a:rPr>
              <a:t>SalUn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 - </a:t>
            </a:r>
            <a:r>
              <a:rPr lang="en-US" altLang="ko-KR" dirty="0" err="1">
                <a:latin typeface="times" panose="02020603050405020304" pitchFamily="18" charset="0"/>
                <a:cs typeface="times" panose="02020603050405020304" pitchFamily="18" charset="0"/>
              </a:rPr>
              <a:t>ms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3FA93A-F03C-FD0E-DCEF-CBBD67119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605" y="0"/>
            <a:ext cx="57406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97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61FA71A-F268-13FA-874E-12FD62A28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006" y="0"/>
            <a:ext cx="6709129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DF4C93B-5BC1-ABD9-E89E-7F7DE147DF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9" t="35884" r="56053" b="58408"/>
          <a:stretch/>
        </p:blipFill>
        <p:spPr>
          <a:xfrm>
            <a:off x="681214" y="245307"/>
            <a:ext cx="4092728" cy="23963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E3753D0-F7DD-506E-1818-B641B27D8F06}"/>
              </a:ext>
            </a:extLst>
          </p:cNvPr>
          <p:cNvSpPr/>
          <p:nvPr/>
        </p:nvSpPr>
        <p:spPr>
          <a:xfrm>
            <a:off x="4838052" y="0"/>
            <a:ext cx="5653177" cy="90718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F0038F-7733-E699-46BC-CBB175B41EE2}"/>
              </a:ext>
            </a:extLst>
          </p:cNvPr>
          <p:cNvSpPr/>
          <p:nvPr/>
        </p:nvSpPr>
        <p:spPr>
          <a:xfrm>
            <a:off x="4838052" y="858696"/>
            <a:ext cx="5653177" cy="806144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9D74A3D-1474-3193-0298-B0B4A104B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102" y="3984643"/>
            <a:ext cx="3238952" cy="4191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9C7454-56ED-567D-66F5-252A12D7AD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724" r="31832" b="-19082"/>
          <a:stretch/>
        </p:blipFill>
        <p:spPr>
          <a:xfrm>
            <a:off x="2364827" y="1132169"/>
            <a:ext cx="662153" cy="49913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BC11FD-EF7E-FDB5-DE53-C8711924D1C5}"/>
              </a:ext>
            </a:extLst>
          </p:cNvPr>
          <p:cNvSpPr/>
          <p:nvPr/>
        </p:nvSpPr>
        <p:spPr>
          <a:xfrm>
            <a:off x="4838052" y="2001170"/>
            <a:ext cx="6709129" cy="485683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990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D609E-A845-62D9-C436-ED53DB47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imes" panose="02020603050405020304" pitchFamily="18" charset="0"/>
                <a:cs typeface="times" panose="02020603050405020304" pitchFamily="18" charset="0"/>
              </a:rPr>
              <a:t>SalUn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 - RL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D9D8AF-BC3B-168A-1BF6-52821BCC3F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521"/>
          <a:stretch/>
        </p:blipFill>
        <p:spPr>
          <a:xfrm>
            <a:off x="1227911" y="1358857"/>
            <a:ext cx="4308955" cy="21482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E0EC55-6946-4347-5E2D-B8BB86E3B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911" y="3507058"/>
            <a:ext cx="4308955" cy="31460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617C44A-489D-4595-00F5-535410E05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13571"/>
            <a:ext cx="5094213" cy="613954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D87508-7850-62E2-304F-C9DAAB8538E2}"/>
              </a:ext>
            </a:extLst>
          </p:cNvPr>
          <p:cNvSpPr/>
          <p:nvPr/>
        </p:nvSpPr>
        <p:spPr>
          <a:xfrm>
            <a:off x="5865963" y="365125"/>
            <a:ext cx="5653177" cy="108411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96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019DAF9-1696-963B-B08A-985D22CDE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(1/2) –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Hessian and the Fisher information matrix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1D3845-0D69-8906-C4E2-65C59817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73" y="2482638"/>
            <a:ext cx="5839640" cy="1686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C3DEE9-7A39-564D-A50C-C556535859BD}"/>
              </a:ext>
            </a:extLst>
          </p:cNvPr>
          <p:cNvSpPr txBox="1"/>
          <p:nvPr/>
        </p:nvSpPr>
        <p:spPr>
          <a:xfrm>
            <a:off x="954658" y="498783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p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(</a:t>
            </a:r>
            <a:r>
              <a:rPr lang="en-US" altLang="ko-KR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D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∣</a:t>
            </a:r>
            <a:r>
              <a:rPr lang="en-US" altLang="ko-KR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θ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)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데이터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𝐷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와 파라미터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𝜃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의 확률 분포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𝜃𝐷∗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데이터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𝐷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 최적화된 파라미터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FF902-8880-C1A8-11E1-5CB617C7BFAD}"/>
              </a:ext>
            </a:extLst>
          </p:cNvPr>
          <p:cNvSpPr txBox="1"/>
          <p:nvPr/>
        </p:nvSpPr>
        <p:spPr>
          <a:xfrm>
            <a:off x="7894608" y="2965839"/>
            <a:ext cx="37294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Hessian = FIM</a:t>
            </a:r>
          </a:p>
          <a:p>
            <a:pPr algn="l"/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데이터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 대한 파라미터의 기울기 변화량의  분포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기대값을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계산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endParaRPr lang="ko-KR" alt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2738FD-4AFF-B990-035F-9816B1A9D3D9}"/>
              </a:ext>
            </a:extLst>
          </p:cNvPr>
          <p:cNvSpPr txBox="1"/>
          <p:nvPr/>
        </p:nvSpPr>
        <p:spPr>
          <a:xfrm>
            <a:off x="6096000" y="2703434"/>
            <a:ext cx="3729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Hessian</a:t>
            </a:r>
            <a:endParaRPr lang="ko-KR" alt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57431B-E806-2AAA-767E-1109C56A6858}"/>
              </a:ext>
            </a:extLst>
          </p:cNvPr>
          <p:cNvSpPr txBox="1"/>
          <p:nvPr/>
        </p:nvSpPr>
        <p:spPr>
          <a:xfrm>
            <a:off x="6096000" y="3522467"/>
            <a:ext cx="3729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FIM</a:t>
            </a:r>
            <a:endParaRPr lang="ko-KR" alt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4890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2B06FCC-ECD4-9163-F082-7D1F59BD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(1/2) –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Selective Synaptic Dampening 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3DAF90-F62E-0703-F531-381C9B541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641" y="2162653"/>
            <a:ext cx="4503909" cy="8508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260DDB-685E-B444-8AFD-427855F72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641" y="3664236"/>
            <a:ext cx="4377780" cy="7754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402CBE-3666-4724-48B2-FCE427C163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641" y="5090470"/>
            <a:ext cx="4007317" cy="11782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F7AC61-6D27-7165-B372-855A23047A56}"/>
              </a:ext>
            </a:extLst>
          </p:cNvPr>
          <p:cNvSpPr txBox="1"/>
          <p:nvPr/>
        </p:nvSpPr>
        <p:spPr>
          <a:xfrm>
            <a:off x="1140503" y="1742004"/>
            <a:ext cx="7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0949B2-384E-D29B-4C56-935A45E11D5B}"/>
              </a:ext>
            </a:extLst>
          </p:cNvPr>
          <p:cNvSpPr txBox="1"/>
          <p:nvPr/>
        </p:nvSpPr>
        <p:spPr>
          <a:xfrm>
            <a:off x="1140503" y="3294904"/>
            <a:ext cx="106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63EFFA-91F9-AA65-90AE-C96ABA5B153F}"/>
              </a:ext>
            </a:extLst>
          </p:cNvPr>
          <p:cNvSpPr txBox="1"/>
          <p:nvPr/>
        </p:nvSpPr>
        <p:spPr>
          <a:xfrm>
            <a:off x="1140503" y="4905804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dampening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FBCBEF-3434-7895-450E-BB8873D1AE8A}"/>
              </a:ext>
            </a:extLst>
          </p:cNvPr>
          <p:cNvSpPr txBox="1"/>
          <p:nvPr/>
        </p:nvSpPr>
        <p:spPr>
          <a:xfrm>
            <a:off x="6169325" y="2308130"/>
            <a:ext cx="4285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</a:t>
            </a:r>
            <a:r>
              <a:rPr lang="ko-KR" alt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번째 파라미터</a:t>
            </a:r>
            <a:r>
              <a:rPr lang="en-US" altLang="ko-K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잊어야 할 파라미터는 </a:t>
            </a:r>
            <a:r>
              <a:rPr lang="en-US" altLang="ko-K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0</a:t>
            </a:r>
            <a:endParaRPr lang="ko-KR" alt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417E89-AD17-4F09-CA25-CE0B7BAD111F}"/>
              </a:ext>
            </a:extLst>
          </p:cNvPr>
          <p:cNvSpPr txBox="1"/>
          <p:nvPr/>
        </p:nvSpPr>
        <p:spPr>
          <a:xfrm>
            <a:off x="6169325" y="3867316"/>
            <a:ext cx="54820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Remain dataset</a:t>
            </a:r>
            <a:r>
              <a:rPr lang="ko-KR" alt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보다 </a:t>
            </a:r>
            <a:r>
              <a:rPr lang="en-US" altLang="ko-KR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Df</a:t>
            </a:r>
            <a:r>
              <a:rPr lang="ko-KR" alt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에 연관된 파라미터는 </a:t>
            </a:r>
            <a:r>
              <a:rPr lang="en-US" altLang="ko-K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0</a:t>
            </a:r>
            <a:endParaRPr lang="ko-KR" alt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04819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7C28533-B3A6-C2B1-24AE-BEA54A5E2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373" y="1690688"/>
            <a:ext cx="6077798" cy="410584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4C8293BF-00E3-AA1B-7C9C-8B5978B22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(2/2) –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ERM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31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(2/2) –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ERM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EDDD91-878B-2CB7-1FEE-33FA50086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851" y="2281665"/>
            <a:ext cx="1228896" cy="304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8A8C42-0935-8BDE-4D12-435A460B0837}"/>
              </a:ext>
            </a:extLst>
          </p:cNvPr>
          <p:cNvSpPr txBox="1"/>
          <p:nvPr/>
        </p:nvSpPr>
        <p:spPr>
          <a:xfrm>
            <a:off x="1140503" y="1742004"/>
            <a:ext cx="4603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Learnable</a:t>
            </a:r>
            <a:r>
              <a:rPr lang="ko-KR" altLang="en-US" dirty="0"/>
              <a:t> </a:t>
            </a:r>
            <a:r>
              <a:rPr lang="en-US" altLang="ko-KR" dirty="0"/>
              <a:t>matrix</a:t>
            </a:r>
            <a:r>
              <a:rPr lang="ko-KR" altLang="en-US" dirty="0"/>
              <a:t> </a:t>
            </a:r>
            <a:r>
              <a:rPr lang="en-US" altLang="ko-KR" dirty="0"/>
              <a:t>G, c = class, k = channel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E3E610-C0E2-6BD1-5FDA-7BFCD367E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503" y="2874999"/>
            <a:ext cx="1257475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2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(2/2) –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ERM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82D904-65A0-69BF-78D3-2C74AF6A544C}"/>
              </a:ext>
            </a:extLst>
          </p:cNvPr>
          <p:cNvSpPr txBox="1"/>
          <p:nvPr/>
        </p:nvSpPr>
        <p:spPr>
          <a:xfrm>
            <a:off x="5405887" y="9108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regulation term to encourage the sparsity of the matrix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B45CC4-A76C-029D-2BF7-A9C96B020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286" y="2171525"/>
            <a:ext cx="5039428" cy="1257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ED552B-626B-650D-C4CA-6C70A2AA8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928" y="3567926"/>
            <a:ext cx="3353268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67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(2/2) –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KTP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FB37B4-B6A4-FFC6-E531-5D35A279A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831" y="2121752"/>
            <a:ext cx="3029075" cy="1799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8D409E-22F0-480D-A3F3-E2ACBE2EECFD}"/>
              </a:ext>
            </a:extLst>
          </p:cNvPr>
          <p:cNvSpPr txBox="1"/>
          <p:nvPr/>
        </p:nvSpPr>
        <p:spPr>
          <a:xfrm>
            <a:off x="2803897" y="467438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/>
              <a:t>convolution layers (θ cv S and θ cv T ) knowledge transfer (CKT);</a:t>
            </a:r>
          </a:p>
          <a:p>
            <a:pPr marL="342900" indent="-342900">
              <a:buAutoNum type="arabicParenBoth"/>
            </a:pPr>
            <a:r>
              <a:rPr lang="en-US" altLang="ko-KR" dirty="0"/>
              <a:t>fully connected layers (θ f c S and θ f c T ) knowledge transfer (FKT); </a:t>
            </a:r>
          </a:p>
          <a:p>
            <a:pPr marL="342900" indent="-342900">
              <a:buAutoNum type="arabicParenBoth"/>
            </a:pPr>
            <a:r>
              <a:rPr lang="en-US" altLang="ko-KR" dirty="0"/>
              <a:t>matrix G (GS and GT ) knowledge transfer (GKT).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89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(2/2) –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KTP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8D409E-22F0-480D-A3F3-E2ACBE2EECFD}"/>
              </a:ext>
            </a:extLst>
          </p:cNvPr>
          <p:cNvSpPr txBox="1"/>
          <p:nvPr/>
        </p:nvSpPr>
        <p:spPr>
          <a:xfrm>
            <a:off x="1406418" y="19426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Naïve in</a:t>
            </a:r>
            <a:r>
              <a:rPr lang="ko-KR" altLang="en-US" dirty="0"/>
              <a:t> </a:t>
            </a:r>
            <a:r>
              <a:rPr lang="en-US" altLang="ko-KR" dirty="0"/>
              <a:t>CKT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4CF305-B61B-0398-44D7-C79C02156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974" y="2688002"/>
            <a:ext cx="3475298" cy="10160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2EE360-90C6-7DB4-1FC1-F49F0F4EDAB2}"/>
              </a:ext>
            </a:extLst>
          </p:cNvPr>
          <p:cNvSpPr txBox="1"/>
          <p:nvPr/>
        </p:nvSpPr>
        <p:spPr>
          <a:xfrm>
            <a:off x="5497902" y="295384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Class c, Channel </a:t>
            </a:r>
            <a:r>
              <a:rPr lang="en-US" altLang="ko-K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</a:t>
            </a:r>
            <a:endParaRPr lang="en-US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인</a:t>
            </a:r>
            <a:r>
              <a:rPr lang="en-US" altLang="ko-K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경우 </a:t>
            </a:r>
            <a:r>
              <a:rPr lang="en-US" altLang="ko-K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0 -&gt; prohibit knowledge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790425B-8E17-6E16-CE67-16F0012FC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974" y="5043349"/>
            <a:ext cx="5810242" cy="9491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21FC90-F5D9-AAAD-87D2-050F7F25A07F}"/>
              </a:ext>
            </a:extLst>
          </p:cNvPr>
          <p:cNvSpPr txBox="1"/>
          <p:nvPr/>
        </p:nvSpPr>
        <p:spPr>
          <a:xfrm>
            <a:off x="7243314" y="52455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 = original, g = unlearned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84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D609E-A845-62D9-C436-ED53DB47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SalUn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Experiment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9C5B5-77D4-8FDC-F6A8-59B2EBC5C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5957"/>
            <a:ext cx="10515600" cy="4351338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- CIFAR 10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Forgot – 10%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 model – Resnet 18, epoch 100 (182 in paper)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 (+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epoch 10 (same with paper)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 (+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epoch 10 (same with paper)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Retrain – epoch 10 (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computing source problem)</a:t>
            </a:r>
          </a:p>
        </p:txBody>
      </p:sp>
    </p:spTree>
    <p:extLst>
      <p:ext uri="{BB962C8B-B14F-4D97-AF65-F5344CB8AC3E}">
        <p14:creationId xmlns:p14="http://schemas.microsoft.com/office/powerpoint/2010/main" val="3244816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503</Words>
  <Application>Microsoft Office PowerPoint</Application>
  <PresentationFormat>와이드스크린</PresentationFormat>
  <Paragraphs>56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KaTeX_Main</vt:lpstr>
      <vt:lpstr>KaTeX_Math</vt:lpstr>
      <vt:lpstr>Söhne</vt:lpstr>
      <vt:lpstr>맑은 고딕</vt:lpstr>
      <vt:lpstr>Arial</vt:lpstr>
      <vt:lpstr>Courier New</vt:lpstr>
      <vt:lpstr>times</vt:lpstr>
      <vt:lpstr>Times New Roman</vt:lpstr>
      <vt:lpstr>Office 테마</vt:lpstr>
      <vt:lpstr>SalUn Experiments</vt:lpstr>
      <vt:lpstr>Review (1/2) – Hessian and the Fisher information matrix</vt:lpstr>
      <vt:lpstr>Review (1/2) – Selective Synaptic Dampening </vt:lpstr>
      <vt:lpstr>Review (2/2) – ERM</vt:lpstr>
      <vt:lpstr>Review (2/2) – ERM</vt:lpstr>
      <vt:lpstr>Review (2/2) – ERM</vt:lpstr>
      <vt:lpstr>Review (2/2) – KTP</vt:lpstr>
      <vt:lpstr>Review (2/2) – KTP</vt:lpstr>
      <vt:lpstr>SalUn Experiment</vt:lpstr>
      <vt:lpstr>SalUn Experiment</vt:lpstr>
      <vt:lpstr>SalUn Experiment</vt:lpstr>
      <vt:lpstr>SalUn Experiment – RL + ms</vt:lpstr>
      <vt:lpstr>SalUn Experiment - Retrain</vt:lpstr>
      <vt:lpstr>SalUn Experiment – RL</vt:lpstr>
      <vt:lpstr>SalUn Experiment – FT</vt:lpstr>
      <vt:lpstr>SalUn</vt:lpstr>
      <vt:lpstr>SalUn - ms</vt:lpstr>
      <vt:lpstr>PowerPoint 프레젠테이션</vt:lpstr>
      <vt:lpstr>SalUn - RL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SalUn Experiment</dc:title>
  <dc:creator>균 영</dc:creator>
  <cp:lastModifiedBy>균 영</cp:lastModifiedBy>
  <cp:revision>3</cp:revision>
  <dcterms:created xsi:type="dcterms:W3CDTF">2024-05-30T20:13:51Z</dcterms:created>
  <dcterms:modified xsi:type="dcterms:W3CDTF">2024-07-30T02:04:08Z</dcterms:modified>
</cp:coreProperties>
</file>