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3" r:id="rId2"/>
    <p:sldId id="384" r:id="rId3"/>
    <p:sldId id="382" r:id="rId4"/>
    <p:sldId id="387" r:id="rId5"/>
    <p:sldId id="385" r:id="rId6"/>
    <p:sldId id="388" r:id="rId7"/>
    <p:sldId id="389" r:id="rId8"/>
    <p:sldId id="398" r:id="rId9"/>
    <p:sldId id="390" r:id="rId10"/>
    <p:sldId id="391" r:id="rId11"/>
    <p:sldId id="392" r:id="rId12"/>
    <p:sldId id="399" r:id="rId13"/>
    <p:sldId id="394" r:id="rId14"/>
    <p:sldId id="393" r:id="rId15"/>
    <p:sldId id="395" r:id="rId16"/>
    <p:sldId id="401" r:id="rId17"/>
    <p:sldId id="39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B39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6DCDF322-9B98-42BF-AF6B-40D97544757E}"/>
    <pc:docChg chg="undo custSel addSld delSld">
      <pc:chgData name="균 영" userId="c3005608dac53a9a" providerId="LiveId" clId="{6DCDF322-9B98-42BF-AF6B-40D97544757E}" dt="2024-07-30T02:18:20.947" v="31" actId="47"/>
      <pc:docMkLst>
        <pc:docMk/>
      </pc:docMkLst>
      <pc:sldChg chg="del">
        <pc:chgData name="균 영" userId="c3005608dac53a9a" providerId="LiveId" clId="{6DCDF322-9B98-42BF-AF6B-40D97544757E}" dt="2024-07-30T02:18:17.558" v="18" actId="47"/>
        <pc:sldMkLst>
          <pc:docMk/>
          <pc:sldMk cId="2631364545" sldId="256"/>
        </pc:sldMkLst>
      </pc:sldChg>
      <pc:sldChg chg="del">
        <pc:chgData name="균 영" userId="c3005608dac53a9a" providerId="LiveId" clId="{6DCDF322-9B98-42BF-AF6B-40D97544757E}" dt="2024-07-30T02:18:17.730" v="19" actId="47"/>
        <pc:sldMkLst>
          <pc:docMk/>
          <pc:sldMk cId="4285222410" sldId="369"/>
        </pc:sldMkLst>
      </pc:sldChg>
      <pc:sldChg chg="del">
        <pc:chgData name="균 영" userId="c3005608dac53a9a" providerId="LiveId" clId="{6DCDF322-9B98-42BF-AF6B-40D97544757E}" dt="2024-07-30T02:18:17.968" v="20" actId="47"/>
        <pc:sldMkLst>
          <pc:docMk/>
          <pc:sldMk cId="750008155" sldId="370"/>
        </pc:sldMkLst>
      </pc:sldChg>
      <pc:sldChg chg="del">
        <pc:chgData name="균 영" userId="c3005608dac53a9a" providerId="LiveId" clId="{6DCDF322-9B98-42BF-AF6B-40D97544757E}" dt="2024-07-30T02:18:18.446" v="22" actId="47"/>
        <pc:sldMkLst>
          <pc:docMk/>
          <pc:sldMk cId="1185425890" sldId="372"/>
        </pc:sldMkLst>
      </pc:sldChg>
      <pc:sldChg chg="del">
        <pc:chgData name="균 영" userId="c3005608dac53a9a" providerId="LiveId" clId="{6DCDF322-9B98-42BF-AF6B-40D97544757E}" dt="2024-07-30T02:18:18.693" v="23" actId="47"/>
        <pc:sldMkLst>
          <pc:docMk/>
          <pc:sldMk cId="1409457107" sldId="373"/>
        </pc:sldMkLst>
      </pc:sldChg>
      <pc:sldChg chg="del">
        <pc:chgData name="균 영" userId="c3005608dac53a9a" providerId="LiveId" clId="{6DCDF322-9B98-42BF-AF6B-40D97544757E}" dt="2024-07-30T02:18:18.889" v="24" actId="47"/>
        <pc:sldMkLst>
          <pc:docMk/>
          <pc:sldMk cId="893288945" sldId="374"/>
        </pc:sldMkLst>
      </pc:sldChg>
      <pc:sldChg chg="del">
        <pc:chgData name="균 영" userId="c3005608dac53a9a" providerId="LiveId" clId="{6DCDF322-9B98-42BF-AF6B-40D97544757E}" dt="2024-07-30T02:18:19.062" v="25" actId="47"/>
        <pc:sldMkLst>
          <pc:docMk/>
          <pc:sldMk cId="1646232891" sldId="375"/>
        </pc:sldMkLst>
      </pc:sldChg>
      <pc:sldChg chg="del">
        <pc:chgData name="균 영" userId="c3005608dac53a9a" providerId="LiveId" clId="{6DCDF322-9B98-42BF-AF6B-40D97544757E}" dt="2024-07-30T02:18:19.257" v="26" actId="47"/>
        <pc:sldMkLst>
          <pc:docMk/>
          <pc:sldMk cId="1730300435" sldId="376"/>
        </pc:sldMkLst>
      </pc:sldChg>
      <pc:sldChg chg="del">
        <pc:chgData name="균 영" userId="c3005608dac53a9a" providerId="LiveId" clId="{6DCDF322-9B98-42BF-AF6B-40D97544757E}" dt="2024-07-30T02:18:17.344" v="17" actId="47"/>
        <pc:sldMkLst>
          <pc:docMk/>
          <pc:sldMk cId="2045532159" sldId="377"/>
        </pc:sldMkLst>
      </pc:sldChg>
      <pc:sldChg chg="del">
        <pc:chgData name="균 영" userId="c3005608dac53a9a" providerId="LiveId" clId="{6DCDF322-9B98-42BF-AF6B-40D97544757E}" dt="2024-07-30T02:18:19.451" v="27" actId="47"/>
        <pc:sldMkLst>
          <pc:docMk/>
          <pc:sldMk cId="4259585189" sldId="378"/>
        </pc:sldMkLst>
      </pc:sldChg>
      <pc:sldChg chg="del">
        <pc:chgData name="균 영" userId="c3005608dac53a9a" providerId="LiveId" clId="{6DCDF322-9B98-42BF-AF6B-40D97544757E}" dt="2024-07-30T02:18:19.676" v="28" actId="47"/>
        <pc:sldMkLst>
          <pc:docMk/>
          <pc:sldMk cId="2750270733" sldId="379"/>
        </pc:sldMkLst>
      </pc:sldChg>
      <pc:sldChg chg="del">
        <pc:chgData name="균 영" userId="c3005608dac53a9a" providerId="LiveId" clId="{6DCDF322-9B98-42BF-AF6B-40D97544757E}" dt="2024-07-30T02:18:19.845" v="29" actId="47"/>
        <pc:sldMkLst>
          <pc:docMk/>
          <pc:sldMk cId="1619313446" sldId="380"/>
        </pc:sldMkLst>
      </pc:sldChg>
      <pc:sldChg chg="add">
        <pc:chgData name="균 영" userId="c3005608dac53a9a" providerId="LiveId" clId="{6DCDF322-9B98-42BF-AF6B-40D97544757E}" dt="2024-07-30T02:18:11.596" v="14" actId="47"/>
        <pc:sldMkLst>
          <pc:docMk/>
          <pc:sldMk cId="224012483" sldId="382"/>
        </pc:sldMkLst>
      </pc:sldChg>
      <pc:sldChg chg="add del">
        <pc:chgData name="균 영" userId="c3005608dac53a9a" providerId="LiveId" clId="{6DCDF322-9B98-42BF-AF6B-40D97544757E}" dt="2024-07-30T02:18:20.947" v="31" actId="47"/>
        <pc:sldMkLst>
          <pc:docMk/>
          <pc:sldMk cId="778032664" sldId="383"/>
        </pc:sldMkLst>
      </pc:sldChg>
      <pc:sldChg chg="add">
        <pc:chgData name="균 영" userId="c3005608dac53a9a" providerId="LiveId" clId="{6DCDF322-9B98-42BF-AF6B-40D97544757E}" dt="2024-07-30T02:18:12.299" v="15" actId="47"/>
        <pc:sldMkLst>
          <pc:docMk/>
          <pc:sldMk cId="2699280738" sldId="384"/>
        </pc:sldMkLst>
      </pc:sldChg>
      <pc:sldChg chg="add">
        <pc:chgData name="균 영" userId="c3005608dac53a9a" providerId="LiveId" clId="{6DCDF322-9B98-42BF-AF6B-40D97544757E}" dt="2024-07-30T02:18:11.247" v="12" actId="47"/>
        <pc:sldMkLst>
          <pc:docMk/>
          <pc:sldMk cId="1058630904" sldId="385"/>
        </pc:sldMkLst>
      </pc:sldChg>
      <pc:sldChg chg="add">
        <pc:chgData name="균 영" userId="c3005608dac53a9a" providerId="LiveId" clId="{6DCDF322-9B98-42BF-AF6B-40D97544757E}" dt="2024-07-30T02:18:11.423" v="13" actId="47"/>
        <pc:sldMkLst>
          <pc:docMk/>
          <pc:sldMk cId="2445982948" sldId="387"/>
        </pc:sldMkLst>
      </pc:sldChg>
      <pc:sldChg chg="add">
        <pc:chgData name="균 영" userId="c3005608dac53a9a" providerId="LiveId" clId="{6DCDF322-9B98-42BF-AF6B-40D97544757E}" dt="2024-07-30T02:18:10.907" v="11" actId="47"/>
        <pc:sldMkLst>
          <pc:docMk/>
          <pc:sldMk cId="2929818903" sldId="388"/>
        </pc:sldMkLst>
      </pc:sldChg>
      <pc:sldChg chg="add">
        <pc:chgData name="균 영" userId="c3005608dac53a9a" providerId="LiveId" clId="{6DCDF322-9B98-42BF-AF6B-40D97544757E}" dt="2024-07-30T02:18:10.741" v="10" actId="47"/>
        <pc:sldMkLst>
          <pc:docMk/>
          <pc:sldMk cId="3749135845" sldId="389"/>
        </pc:sldMkLst>
      </pc:sldChg>
      <pc:sldChg chg="add">
        <pc:chgData name="균 영" userId="c3005608dac53a9a" providerId="LiveId" clId="{6DCDF322-9B98-42BF-AF6B-40D97544757E}" dt="2024-07-30T02:18:10.410" v="8" actId="47"/>
        <pc:sldMkLst>
          <pc:docMk/>
          <pc:sldMk cId="967882032" sldId="390"/>
        </pc:sldMkLst>
      </pc:sldChg>
      <pc:sldChg chg="add">
        <pc:chgData name="균 영" userId="c3005608dac53a9a" providerId="LiveId" clId="{6DCDF322-9B98-42BF-AF6B-40D97544757E}" dt="2024-07-30T02:18:10.257" v="7" actId="47"/>
        <pc:sldMkLst>
          <pc:docMk/>
          <pc:sldMk cId="309205348" sldId="391"/>
        </pc:sldMkLst>
      </pc:sldChg>
      <pc:sldChg chg="add">
        <pc:chgData name="균 영" userId="c3005608dac53a9a" providerId="LiveId" clId="{6DCDF322-9B98-42BF-AF6B-40D97544757E}" dt="2024-07-30T02:18:10.091" v="6" actId="47"/>
        <pc:sldMkLst>
          <pc:docMk/>
          <pc:sldMk cId="1325470941" sldId="392"/>
        </pc:sldMkLst>
      </pc:sldChg>
      <pc:sldChg chg="add">
        <pc:chgData name="균 영" userId="c3005608dac53a9a" providerId="LiveId" clId="{6DCDF322-9B98-42BF-AF6B-40D97544757E}" dt="2024-07-30T02:18:09.807" v="3" actId="47"/>
        <pc:sldMkLst>
          <pc:docMk/>
          <pc:sldMk cId="4241337126" sldId="393"/>
        </pc:sldMkLst>
      </pc:sldChg>
      <pc:sldChg chg="add">
        <pc:chgData name="균 영" userId="c3005608dac53a9a" providerId="LiveId" clId="{6DCDF322-9B98-42BF-AF6B-40D97544757E}" dt="2024-07-30T02:18:09.837" v="4" actId="47"/>
        <pc:sldMkLst>
          <pc:docMk/>
          <pc:sldMk cId="1205185945" sldId="394"/>
        </pc:sldMkLst>
      </pc:sldChg>
      <pc:sldChg chg="add">
        <pc:chgData name="균 영" userId="c3005608dac53a9a" providerId="LiveId" clId="{6DCDF322-9B98-42BF-AF6B-40D97544757E}" dt="2024-07-30T02:18:09.496" v="2" actId="47"/>
        <pc:sldMkLst>
          <pc:docMk/>
          <pc:sldMk cId="626187271" sldId="395"/>
        </pc:sldMkLst>
      </pc:sldChg>
      <pc:sldChg chg="add">
        <pc:chgData name="균 영" userId="c3005608dac53a9a" providerId="LiveId" clId="{6DCDF322-9B98-42BF-AF6B-40D97544757E}" dt="2024-07-30T02:18:09.118" v="0" actId="47"/>
        <pc:sldMkLst>
          <pc:docMk/>
          <pc:sldMk cId="3819335846" sldId="397"/>
        </pc:sldMkLst>
      </pc:sldChg>
      <pc:sldChg chg="add">
        <pc:chgData name="균 영" userId="c3005608dac53a9a" providerId="LiveId" clId="{6DCDF322-9B98-42BF-AF6B-40D97544757E}" dt="2024-07-30T02:18:10.574" v="9" actId="47"/>
        <pc:sldMkLst>
          <pc:docMk/>
          <pc:sldMk cId="3947647346" sldId="398"/>
        </pc:sldMkLst>
      </pc:sldChg>
      <pc:sldChg chg="add">
        <pc:chgData name="균 영" userId="c3005608dac53a9a" providerId="LiveId" clId="{6DCDF322-9B98-42BF-AF6B-40D97544757E}" dt="2024-07-30T02:18:09.930" v="5" actId="47"/>
        <pc:sldMkLst>
          <pc:docMk/>
          <pc:sldMk cId="3406498648" sldId="399"/>
        </pc:sldMkLst>
      </pc:sldChg>
      <pc:sldChg chg="del">
        <pc:chgData name="균 영" userId="c3005608dac53a9a" providerId="LiveId" clId="{6DCDF322-9B98-42BF-AF6B-40D97544757E}" dt="2024-07-30T02:18:18.189" v="21" actId="47"/>
        <pc:sldMkLst>
          <pc:docMk/>
          <pc:sldMk cId="489741915" sldId="400"/>
        </pc:sldMkLst>
      </pc:sldChg>
      <pc:sldChg chg="add">
        <pc:chgData name="균 영" userId="c3005608dac53a9a" providerId="LiveId" clId="{6DCDF322-9B98-42BF-AF6B-40D97544757E}" dt="2024-07-30T02:18:09.330" v="1" actId="47"/>
        <pc:sldMkLst>
          <pc:docMk/>
          <pc:sldMk cId="4075053513" sldId="4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A5D-EF16-413A-8528-1524173FE13F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E19E-329A-47BF-91B7-050A64F96865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787-FB65-4F6C-8344-10A38C67C761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8DF1-C10F-4E18-A539-1EC296D870AE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702D-6878-481D-83EE-43107903428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24A8-E0AD-40DA-A9C9-5492CCBCD59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B1DB-2DBF-4FC1-95AE-82AAB33A4852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0C70-8CCE-45B2-942E-B29DE8C8144D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9ED-0B10-4E07-819B-F55E50ED798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1DB7-4729-40E1-AFEA-ED8B12D94C7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9B8A-7085-46D0-9495-95573BCEFC8E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52498-9BB5-4980-B564-F9944D4C1665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7660"/>
            <a:ext cx="9144000" cy="1035838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 Adapter to Rule Them All:</a:t>
            </a:r>
            <a:b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Concepts, Diffusion Models and Erasing Applications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620817-6777-2FBF-947F-A867E227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3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Latent Anchoring – anchoring loss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E4486BB-CC47-20A3-E50A-74B93952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91" y="3489603"/>
            <a:ext cx="6239746" cy="409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802EF4-86CF-439A-33BD-B5A05991301E}"/>
              </a:ext>
            </a:extLst>
          </p:cNvPr>
          <p:cNvSpPr txBox="1"/>
          <p:nvPr/>
        </p:nvSpPr>
        <p:spPr>
          <a:xfrm>
            <a:off x="838200" y="2808222"/>
            <a:ext cx="1030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</a:rPr>
              <a:t>4.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식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2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3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을 합쳐 결과적으로 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anchoring loss</a:t>
            </a:r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82EA4-B88B-B867-45CD-810175376D9F}"/>
              </a:ext>
            </a:extLst>
          </p:cNvPr>
          <p:cNvSpPr txBox="1"/>
          <p:nvPr/>
        </p:nvSpPr>
        <p:spPr>
          <a:xfrm>
            <a:off x="2871891" y="4165371"/>
            <a:ext cx="5903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거리가 먼 개념에 대해선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	  	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유지하도록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6DACD01-DFB3-4269-BF6E-7E5660BA0FCB}"/>
              </a:ext>
            </a:extLst>
          </p:cNvPr>
          <p:cNvCxnSpPr/>
          <p:nvPr/>
        </p:nvCxnSpPr>
        <p:spPr>
          <a:xfrm>
            <a:off x="3930103" y="3929515"/>
            <a:ext cx="926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1E67E5-BCC9-9890-4492-81EE592D294F}"/>
              </a:ext>
            </a:extLst>
          </p:cNvPr>
          <p:cNvCxnSpPr>
            <a:cxnSpLocks/>
          </p:cNvCxnSpPr>
          <p:nvPr/>
        </p:nvCxnSpPr>
        <p:spPr>
          <a:xfrm flipV="1">
            <a:off x="5169488" y="3926367"/>
            <a:ext cx="3441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Latent Anchoring – total loss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817087"/>
            <a:ext cx="1030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</a:rPr>
              <a:t>5.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erasing loss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anchoring loss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를 더해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total loss</a:t>
            </a:r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A38047-A4C4-62FC-2A86-59B69920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656" y="3671582"/>
            <a:ext cx="223868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7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Facilitated Transport Mechanism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4D50EA-8C46-C544-87AC-A77F4102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59" y="2401824"/>
            <a:ext cx="5144272" cy="364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0B47F-73B0-FE2C-B097-B12638E107F5}"/>
              </a:ext>
            </a:extLst>
          </p:cNvPr>
          <p:cNvSpPr txBox="1"/>
          <p:nvPr/>
        </p:nvSpPr>
        <p:spPr>
          <a:xfrm>
            <a:off x="6933190" y="3084708"/>
            <a:ext cx="48147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촉진 수송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매커니즘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</a:p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Concept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과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prompt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의 유사성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을 확인하여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을 활성화 할지 말지 결정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여러 개의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SPMs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로 여러 개의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concept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를 지우는 방법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9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Facilitated Transport Mechanism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817087"/>
            <a:ext cx="103071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개념별</a:t>
            </a:r>
            <a:r>
              <a:rPr lang="ko-KR" altLang="en-US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model independent</a:t>
            </a:r>
            <a:r>
              <a:rPr lang="ko-KR" altLang="en-US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방식으로 </a:t>
            </a:r>
            <a:r>
              <a:rPr lang="en-US" altLang="ko-KR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r>
              <a:rPr lang="ko-KR" altLang="en-US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을 학습</a:t>
            </a:r>
            <a:r>
              <a:rPr lang="en-US" altLang="ko-KR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ko-KR" altLang="en-US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plug-and-play </a:t>
            </a:r>
            <a:r>
              <a:rPr lang="ko-KR" altLang="en-US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방식으로 다른 </a:t>
            </a:r>
            <a:r>
              <a:rPr lang="en-US" altLang="ko-KR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DM W̃</a:t>
            </a:r>
            <a:r>
              <a:rPr lang="ko-KR" altLang="en-US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에 적용할 수 있음</a:t>
            </a:r>
            <a:endParaRPr lang="en-US" altLang="ko-KR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하지만 이러한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multi-SPMs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는 필연적으로 개념이 얽히기에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facilitated transport mechanism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도입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감마 조절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86D396-A807-6D4E-16AE-EE24E3F7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55" y="3429000"/>
            <a:ext cx="383911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Facilitated Transport Mechanism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817087"/>
            <a:ext cx="103071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프롬프트 </a:t>
            </a:r>
            <a:r>
              <a:rPr lang="en-US" altLang="ko-KR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ko-KR" altLang="en-US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와 개념 </a:t>
            </a:r>
            <a:r>
              <a:rPr lang="en-US" altLang="ko-KR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ko-KR" altLang="en-US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의 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텍스트 인코딩 공간에서 코사인 거리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sfc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​(p))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를 계산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=&gt; global</a:t>
            </a:r>
          </a:p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토큰 수준의 유사성을 식별하는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metric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을 추가로 도입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(T = text tokenizer) =&gt; local</a:t>
            </a:r>
          </a:p>
          <a:p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=&gt; γ</a:t>
            </a:r>
            <a:r>
              <a:rPr lang="ko-KR" altLang="en-US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의 값에 따라 동적으로 삭제 신호를 방출</a:t>
            </a:r>
            <a:endParaRPr lang="en-US" altLang="ko-KR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0A5CAC-608E-7ABE-F7C8-9937FEA3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07" y="4533646"/>
            <a:ext cx="2438740" cy="4763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264995-ABC6-408D-CDFC-CF2A6364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64" y="4388599"/>
            <a:ext cx="282932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3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916A1-8FB2-17F3-7549-CB7A5AC9A4F6}"/>
              </a:ext>
            </a:extLst>
          </p:cNvPr>
          <p:cNvSpPr txBox="1"/>
          <p:nvPr/>
        </p:nvSpPr>
        <p:spPr>
          <a:xfrm>
            <a:off x="8057840" y="2987816"/>
            <a:ext cx="32018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times" panose="02020603050405020304" pitchFamily="18" charset="0"/>
                <a:cs typeface="times" panose="02020603050405020304" pitchFamily="18" charset="0"/>
              </a:rPr>
              <a:t>CS (Concept Similarity): </a:t>
            </a:r>
            <a:r>
              <a:rPr lang="ko-KR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개념 유사성 지표</a:t>
            </a:r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ko-KR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값이 낮을수록 좋음</a:t>
            </a:r>
            <a:endParaRPr lang="en-US" altLang="ko-KR" sz="1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sz="1200" b="1" dirty="0">
                <a:latin typeface="times" panose="02020603050405020304" pitchFamily="18" charset="0"/>
                <a:cs typeface="times" panose="02020603050405020304" pitchFamily="18" charset="0"/>
              </a:rPr>
              <a:t>CER (Concept Erasure Rate): </a:t>
            </a:r>
            <a:r>
              <a:rPr lang="ko-KR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개념 제거율</a:t>
            </a:r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ko-KR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값이 높을수록 좋음</a:t>
            </a:r>
            <a:endParaRPr lang="en-US" altLang="ko-KR" sz="1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sz="1200" b="1" dirty="0">
                <a:latin typeface="times" panose="02020603050405020304" pitchFamily="18" charset="0"/>
                <a:cs typeface="times" panose="02020603050405020304" pitchFamily="18" charset="0"/>
              </a:rPr>
              <a:t>FID (Fréchet Inception Distance): </a:t>
            </a:r>
            <a:r>
              <a:rPr lang="ko-KR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생성 이미지 품질을 평가하는 지표</a:t>
            </a:r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ko-KR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값이 낮을수록 생성된 이미지의 품질이 좋음</a:t>
            </a:r>
            <a:endParaRPr lang="en-US" altLang="ko-KR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87C8E3-76B4-A858-2D76-21A1B4C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88CE3D-7E72-4C28-55AE-63835F79C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97"/>
          <a:stretch/>
        </p:blipFill>
        <p:spPr>
          <a:xfrm>
            <a:off x="1513179" y="1369743"/>
            <a:ext cx="5912057" cy="488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87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87C8E3-76B4-A858-2D76-21A1B4C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0B1888-59B3-992B-867E-F9FB3248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65" y="1648116"/>
            <a:ext cx="4572892" cy="41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1BAC32B-6394-F667-E9FA-B7049A41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직관적인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loss,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transferable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장점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ESD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보단 개념 제거에서 다소 성능이 떨어짐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사용하지 않고 바로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LDM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로스로 적용하면 성능이 </a:t>
            </a:r>
            <a:r>
              <a:rPr lang="ko-K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증가할듯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사실상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ESD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보완버전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비해 경계가 불명확하여 비슷하면서도 다른 접근법이 필요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Unlearning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1. 1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차원적이고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한 방식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Regularization term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추가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모델의 특징을 이용해서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1CA2D-745D-8EE6-E38A-8A37DCCC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4F9026D-2A00-DE37-D735-CFD3B504A78F}"/>
              </a:ext>
            </a:extLst>
          </p:cNvPr>
          <p:cNvSpPr txBox="1"/>
          <p:nvPr/>
        </p:nvSpPr>
        <p:spPr>
          <a:xfrm>
            <a:off x="3122763" y="46029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A33B39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2023.12 / </a:t>
            </a:r>
            <a:r>
              <a:rPr lang="en-US" altLang="ko-KR" dirty="0">
                <a:highlight>
                  <a:srgbClr val="FFFFFF"/>
                </a:highlight>
                <a:latin typeface="Times New Roman" panose="02020603050405020304" pitchFamily="18" charset="0"/>
              </a:rPr>
              <a:t>CVPR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2024</a:t>
            </a:r>
          </a:p>
          <a:p>
            <a:pPr algn="ctr"/>
            <a:endParaRPr lang="en-US" altLang="ko-KR" dirty="0">
              <a:highlight>
                <a:srgbClr val="FFFFFF"/>
              </a:highlight>
              <a:latin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33EC75-849E-DCC9-B10D-79AFC4C0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53" y="665591"/>
            <a:ext cx="7502893" cy="284526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BD8BD-084E-2877-0CFA-9DC19CD0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8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827" y="2386525"/>
            <a:ext cx="2392346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31AE7-BE10-C0E5-0ACF-8F578FC329B0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0BD554-915D-4E4F-0F6B-9E93F116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Introduction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7A462F-4B63-E792-7C3B-79B71B58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7" y="1595551"/>
            <a:ext cx="9650083" cy="382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F4887B-F1DC-3A85-BAD2-35622190F7AF}"/>
              </a:ext>
            </a:extLst>
          </p:cNvPr>
          <p:cNvSpPr txBox="1"/>
          <p:nvPr/>
        </p:nvSpPr>
        <p:spPr>
          <a:xfrm>
            <a:off x="2707597" y="5928729"/>
            <a:ext cx="7057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제거 타겟이 많아질 수록 개념침식이 일어나는 기존 방법들 </a:t>
            </a:r>
            <a:r>
              <a:rPr lang="en-US" altLang="ko-KR" sz="1400" b="1" dirty="0"/>
              <a:t>vs SPM(Ours)</a:t>
            </a:r>
            <a:endParaRPr lang="en-US" altLang="ko-KR" sz="14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0B7D623-BD32-D7D1-5963-E509F43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8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2224"/>
            <a:ext cx="10968487" cy="432065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원본 사전학습 모델을 유지하며 개념침식 없이 개념을 지우는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차원 어댑터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제안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구현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Anchoring :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concept c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지우고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다른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대해선 성능이 유지되도록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anchoring</a:t>
            </a:r>
          </a:p>
          <a:p>
            <a:pPr marL="971550" lvl="1" indent="-514350">
              <a:buAutoNum type="arabicPeriod"/>
            </a:pP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Facilitated Transport Mechanism :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컨셉당 하나의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SPM,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여러 개의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SPMs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적용하는 방법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어떤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지울지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Summary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B7A45A-2996-0808-5E2D-7AAE9897B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47"/>
          <a:stretch/>
        </p:blipFill>
        <p:spPr>
          <a:xfrm>
            <a:off x="1245679" y="4163917"/>
            <a:ext cx="3907661" cy="23749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F474FA-0477-D633-EAC9-FBC00835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169" y="4332549"/>
            <a:ext cx="3031800" cy="21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3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SPM definition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742324"/>
            <a:ext cx="1030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삭제 신호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altLang="ko-KR" b="0" i="0" baseline="-25000" dirty="0" err="1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sig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, regulator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altLang="ko-KR" b="0" i="0" baseline="-25000" dirty="0" err="1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reg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가 있을 때 다음과 같이 모델 가중치에 개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입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8AE2F7-2B9C-30BE-AAE6-3BB66F60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74" y="3340975"/>
            <a:ext cx="3067478" cy="5430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61B095-9744-1182-107D-05EF83A8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75" y="4992486"/>
            <a:ext cx="1981477" cy="4286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B104C0-B068-A92E-7F3B-D2BC02885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864" y="4980374"/>
            <a:ext cx="2734057" cy="457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A2EB68-13C0-7285-365B-67DF5605551E}"/>
              </a:ext>
            </a:extLst>
          </p:cNvPr>
          <p:cNvSpPr txBox="1"/>
          <p:nvPr/>
        </p:nvSpPr>
        <p:spPr>
          <a:xfrm>
            <a:off x="838200" y="4385620"/>
            <a:ext cx="1030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2.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기존의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LDM, LDM + SPM adapter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1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Latent Anchoring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D1DC81-990B-6F86-361F-C2F80F861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47"/>
          <a:stretch/>
        </p:blipFill>
        <p:spPr>
          <a:xfrm>
            <a:off x="531480" y="2517733"/>
            <a:ext cx="5518459" cy="33540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9AE943-3184-8B6A-143A-57BA8A62C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44" y="2865392"/>
            <a:ext cx="2238687" cy="400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FFCE1-1C62-78D7-0879-F5F1B867C184}"/>
              </a:ext>
            </a:extLst>
          </p:cNvPr>
          <p:cNvSpPr txBox="1"/>
          <p:nvPr/>
        </p:nvSpPr>
        <p:spPr>
          <a:xfrm>
            <a:off x="6817568" y="3502547"/>
            <a:ext cx="5903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: Target concept(snoopy)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를 지우는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erasing loss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와 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다른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concept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는 유지하도록 하는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anchoring loss</a:t>
            </a:r>
          </a:p>
          <a:p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를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더해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total loss 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74913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Latent Anchoring – erasing loss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443272"/>
            <a:ext cx="10307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개념 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ans KR"/>
              </a:rPr>
              <a:t>tar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​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을 제거하고 대체 개념 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ans KR"/>
              </a:rPr>
              <a:t>sur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​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으로 대체하는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erasing loss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사용하여 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ans KR"/>
              </a:rPr>
              <a:t>tar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과 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ans KR"/>
              </a:rPr>
              <a:t>sur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​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의 확률 분포를 일치시키도록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SPM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학습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(</a:t>
            </a:r>
            <a:r>
              <a:rPr lang="en-US" altLang="ko-KR" b="0" i="0" dirty="0">
                <a:effectLst/>
                <a:latin typeface="Noto Sans KR"/>
              </a:rPr>
              <a:t>η</a:t>
            </a:r>
            <a:r>
              <a:rPr lang="ko-KR" altLang="en-US" b="0" i="0" dirty="0">
                <a:effectLst/>
                <a:latin typeface="Noto Sans KR"/>
              </a:rPr>
              <a:t>가 클수록 개념을 더 강하게 제거</a:t>
            </a:r>
            <a:r>
              <a:rPr lang="en-US" altLang="ko-KR" b="0" i="0" dirty="0">
                <a:effectLst/>
                <a:latin typeface="Noto Sans KR"/>
              </a:rPr>
              <a:t>)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E43764-666F-464A-793C-AE383DA7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77" y="3259886"/>
            <a:ext cx="9420045" cy="98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4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Latent Anchoring – anchoring loss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SPM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817087"/>
            <a:ext cx="1030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</a:rPr>
              <a:t>2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다른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개념에 대해서 일관성을 유지하도록 기대 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D90014-A7A0-CF4B-FF1C-AE330344E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82" y="3532644"/>
            <a:ext cx="6856930" cy="835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39D39-E2F0-F61A-8477-DD5AA88EB404}"/>
              </a:ext>
            </a:extLst>
          </p:cNvPr>
          <p:cNvSpPr txBox="1"/>
          <p:nvPr/>
        </p:nvSpPr>
        <p:spPr>
          <a:xfrm>
            <a:off x="838200" y="4812769"/>
            <a:ext cx="1030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</a:rPr>
              <a:t>3.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다른 개념 정의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거리가 먼 개념 샘플링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(1 - cos similarity)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E6267A-6764-6F0F-F362-C58C21907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10"/>
          <a:stretch/>
        </p:blipFill>
        <p:spPr>
          <a:xfrm>
            <a:off x="3819761" y="5424682"/>
            <a:ext cx="4344006" cy="5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8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580</Words>
  <Application>Microsoft Office PowerPoint</Application>
  <PresentationFormat>와이드스크린</PresentationFormat>
  <Paragraphs>111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Noto Sans KR</vt:lpstr>
      <vt:lpstr>맑은 고딕</vt:lpstr>
      <vt:lpstr>Arial</vt:lpstr>
      <vt:lpstr>times</vt:lpstr>
      <vt:lpstr>Times New Roman</vt:lpstr>
      <vt:lpstr>Office 테마</vt:lpstr>
      <vt:lpstr>One-dimensional Adapter to Rule Them All: Concepts, Diffusion Models and Erasing Applications</vt:lpstr>
      <vt:lpstr>PowerPoint 프레젠테이션</vt:lpstr>
      <vt:lpstr>Overview</vt:lpstr>
      <vt:lpstr>0. Introduction</vt:lpstr>
      <vt:lpstr>1. Summary</vt:lpstr>
      <vt:lpstr>2. Method</vt:lpstr>
      <vt:lpstr>2. Method</vt:lpstr>
      <vt:lpstr>2. Method</vt:lpstr>
      <vt:lpstr>2. Method</vt:lpstr>
      <vt:lpstr>2. Method</vt:lpstr>
      <vt:lpstr>2. Method</vt:lpstr>
      <vt:lpstr>2. Method</vt:lpstr>
      <vt:lpstr>2. Method</vt:lpstr>
      <vt:lpstr>2. Method</vt:lpstr>
      <vt:lpstr>3. Experiment</vt:lpstr>
      <vt:lpstr>3. Experiment</vt:lpstr>
      <vt:lpstr>4. 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11</cp:revision>
  <dcterms:created xsi:type="dcterms:W3CDTF">2024-06-21T00:24:20Z</dcterms:created>
  <dcterms:modified xsi:type="dcterms:W3CDTF">2024-07-30T02:18:26Z</dcterms:modified>
</cp:coreProperties>
</file>