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4" r:id="rId2"/>
    <p:sldId id="407" r:id="rId3"/>
    <p:sldId id="408" r:id="rId4"/>
    <p:sldId id="409" r:id="rId5"/>
    <p:sldId id="411" r:id="rId6"/>
    <p:sldId id="410" r:id="rId7"/>
    <p:sldId id="412" r:id="rId8"/>
    <p:sldId id="413" r:id="rId9"/>
    <p:sldId id="414" r:id="rId10"/>
    <p:sldId id="41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33B3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01F8F-AB77-4DD7-B442-96FCBB6384C6}" v="10" dt="2024-08-01T02:10:28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8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E08EF0E7-9B0B-45C2-AF35-25676FEC436D}"/>
    <pc:docChg chg="delSld modSld">
      <pc:chgData name="균 영" userId="c3005608dac53a9a" providerId="LiveId" clId="{E08EF0E7-9B0B-45C2-AF35-25676FEC436D}" dt="2024-08-01T02:13:28.513" v="45" actId="20577"/>
      <pc:docMkLst>
        <pc:docMk/>
      </pc:docMkLst>
      <pc:sldChg chg="del">
        <pc:chgData name="균 영" userId="c3005608dac53a9a" providerId="LiveId" clId="{E08EF0E7-9B0B-45C2-AF35-25676FEC436D}" dt="2024-08-01T02:13:11.409" v="0" actId="47"/>
        <pc:sldMkLst>
          <pc:docMk/>
          <pc:sldMk cId="4184761732" sldId="334"/>
        </pc:sldMkLst>
      </pc:sldChg>
      <pc:sldChg chg="del">
        <pc:chgData name="균 영" userId="c3005608dac53a9a" providerId="LiveId" clId="{E08EF0E7-9B0B-45C2-AF35-25676FEC436D}" dt="2024-08-01T02:13:12.146" v="3" actId="47"/>
        <pc:sldMkLst>
          <pc:docMk/>
          <pc:sldMk cId="224012483" sldId="382"/>
        </pc:sldMkLst>
      </pc:sldChg>
      <pc:sldChg chg="del">
        <pc:chgData name="균 영" userId="c3005608dac53a9a" providerId="LiveId" clId="{E08EF0E7-9B0B-45C2-AF35-25676FEC436D}" dt="2024-08-01T02:13:11.748" v="1" actId="47"/>
        <pc:sldMkLst>
          <pc:docMk/>
          <pc:sldMk cId="778032664" sldId="383"/>
        </pc:sldMkLst>
      </pc:sldChg>
      <pc:sldChg chg="del">
        <pc:chgData name="균 영" userId="c3005608dac53a9a" providerId="LiveId" clId="{E08EF0E7-9B0B-45C2-AF35-25676FEC436D}" dt="2024-08-01T02:13:11.947" v="2" actId="47"/>
        <pc:sldMkLst>
          <pc:docMk/>
          <pc:sldMk cId="2699280738" sldId="384"/>
        </pc:sldMkLst>
      </pc:sldChg>
      <pc:sldChg chg="del">
        <pc:chgData name="균 영" userId="c3005608dac53a9a" providerId="LiveId" clId="{E08EF0E7-9B0B-45C2-AF35-25676FEC436D}" dt="2024-08-01T02:13:12.903" v="5" actId="47"/>
        <pc:sldMkLst>
          <pc:docMk/>
          <pc:sldMk cId="1058630904" sldId="385"/>
        </pc:sldMkLst>
      </pc:sldChg>
      <pc:sldChg chg="del">
        <pc:chgData name="균 영" userId="c3005608dac53a9a" providerId="LiveId" clId="{E08EF0E7-9B0B-45C2-AF35-25676FEC436D}" dt="2024-08-01T02:13:12.636" v="4" actId="47"/>
        <pc:sldMkLst>
          <pc:docMk/>
          <pc:sldMk cId="2445982948" sldId="387"/>
        </pc:sldMkLst>
      </pc:sldChg>
      <pc:sldChg chg="del">
        <pc:chgData name="균 영" userId="c3005608dac53a9a" providerId="LiveId" clId="{E08EF0E7-9B0B-45C2-AF35-25676FEC436D}" dt="2024-08-01T02:13:13.098" v="6" actId="47"/>
        <pc:sldMkLst>
          <pc:docMk/>
          <pc:sldMk cId="2929818903" sldId="388"/>
        </pc:sldMkLst>
      </pc:sldChg>
      <pc:sldChg chg="del">
        <pc:chgData name="균 영" userId="c3005608dac53a9a" providerId="LiveId" clId="{E08EF0E7-9B0B-45C2-AF35-25676FEC436D}" dt="2024-08-01T02:13:13.283" v="7" actId="47"/>
        <pc:sldMkLst>
          <pc:docMk/>
          <pc:sldMk cId="3749135845" sldId="389"/>
        </pc:sldMkLst>
      </pc:sldChg>
      <pc:sldChg chg="del">
        <pc:chgData name="균 영" userId="c3005608dac53a9a" providerId="LiveId" clId="{E08EF0E7-9B0B-45C2-AF35-25676FEC436D}" dt="2024-08-01T02:13:13.621" v="9" actId="47"/>
        <pc:sldMkLst>
          <pc:docMk/>
          <pc:sldMk cId="967882032" sldId="390"/>
        </pc:sldMkLst>
      </pc:sldChg>
      <pc:sldChg chg="del">
        <pc:chgData name="균 영" userId="c3005608dac53a9a" providerId="LiveId" clId="{E08EF0E7-9B0B-45C2-AF35-25676FEC436D}" dt="2024-08-01T02:13:13.819" v="10" actId="47"/>
        <pc:sldMkLst>
          <pc:docMk/>
          <pc:sldMk cId="309205348" sldId="391"/>
        </pc:sldMkLst>
      </pc:sldChg>
      <pc:sldChg chg="del">
        <pc:chgData name="균 영" userId="c3005608dac53a9a" providerId="LiveId" clId="{E08EF0E7-9B0B-45C2-AF35-25676FEC436D}" dt="2024-08-01T02:13:13.978" v="11" actId="47"/>
        <pc:sldMkLst>
          <pc:docMk/>
          <pc:sldMk cId="1325470941" sldId="392"/>
        </pc:sldMkLst>
      </pc:sldChg>
      <pc:sldChg chg="del">
        <pc:chgData name="균 영" userId="c3005608dac53a9a" providerId="LiveId" clId="{E08EF0E7-9B0B-45C2-AF35-25676FEC436D}" dt="2024-08-01T02:13:14.503" v="14" actId="47"/>
        <pc:sldMkLst>
          <pc:docMk/>
          <pc:sldMk cId="4241337126" sldId="393"/>
        </pc:sldMkLst>
      </pc:sldChg>
      <pc:sldChg chg="del">
        <pc:chgData name="균 영" userId="c3005608dac53a9a" providerId="LiveId" clId="{E08EF0E7-9B0B-45C2-AF35-25676FEC436D}" dt="2024-08-01T02:13:14.320" v="13" actId="47"/>
        <pc:sldMkLst>
          <pc:docMk/>
          <pc:sldMk cId="1205185945" sldId="394"/>
        </pc:sldMkLst>
      </pc:sldChg>
      <pc:sldChg chg="del">
        <pc:chgData name="균 영" userId="c3005608dac53a9a" providerId="LiveId" clId="{E08EF0E7-9B0B-45C2-AF35-25676FEC436D}" dt="2024-08-01T02:13:14.670" v="15" actId="47"/>
        <pc:sldMkLst>
          <pc:docMk/>
          <pc:sldMk cId="626187271" sldId="395"/>
        </pc:sldMkLst>
      </pc:sldChg>
      <pc:sldChg chg="del">
        <pc:chgData name="균 영" userId="c3005608dac53a9a" providerId="LiveId" clId="{E08EF0E7-9B0B-45C2-AF35-25676FEC436D}" dt="2024-08-01T02:13:15.269" v="18" actId="47"/>
        <pc:sldMkLst>
          <pc:docMk/>
          <pc:sldMk cId="3819335846" sldId="397"/>
        </pc:sldMkLst>
      </pc:sldChg>
      <pc:sldChg chg="del">
        <pc:chgData name="균 영" userId="c3005608dac53a9a" providerId="LiveId" clId="{E08EF0E7-9B0B-45C2-AF35-25676FEC436D}" dt="2024-08-01T02:13:13.449" v="8" actId="47"/>
        <pc:sldMkLst>
          <pc:docMk/>
          <pc:sldMk cId="3947647346" sldId="398"/>
        </pc:sldMkLst>
      </pc:sldChg>
      <pc:sldChg chg="del">
        <pc:chgData name="균 영" userId="c3005608dac53a9a" providerId="LiveId" clId="{E08EF0E7-9B0B-45C2-AF35-25676FEC436D}" dt="2024-08-01T02:13:14.158" v="12" actId="47"/>
        <pc:sldMkLst>
          <pc:docMk/>
          <pc:sldMk cId="3406498648" sldId="399"/>
        </pc:sldMkLst>
      </pc:sldChg>
      <pc:sldChg chg="del">
        <pc:chgData name="균 영" userId="c3005608dac53a9a" providerId="LiveId" clId="{E08EF0E7-9B0B-45C2-AF35-25676FEC436D}" dt="2024-08-01T02:13:15.079" v="17" actId="47"/>
        <pc:sldMkLst>
          <pc:docMk/>
          <pc:sldMk cId="4075053513" sldId="401"/>
        </pc:sldMkLst>
      </pc:sldChg>
      <pc:sldChg chg="del">
        <pc:chgData name="균 영" userId="c3005608dac53a9a" providerId="LiveId" clId="{E08EF0E7-9B0B-45C2-AF35-25676FEC436D}" dt="2024-08-01T02:13:15.768" v="19" actId="47"/>
        <pc:sldMkLst>
          <pc:docMk/>
          <pc:sldMk cId="1206994856" sldId="402"/>
        </pc:sldMkLst>
      </pc:sldChg>
      <pc:sldChg chg="del">
        <pc:chgData name="균 영" userId="c3005608dac53a9a" providerId="LiveId" clId="{E08EF0E7-9B0B-45C2-AF35-25676FEC436D}" dt="2024-08-01T02:13:14.856" v="16" actId="47"/>
        <pc:sldMkLst>
          <pc:docMk/>
          <pc:sldMk cId="3126968758" sldId="403"/>
        </pc:sldMkLst>
      </pc:sldChg>
      <pc:sldChg chg="modSp mod">
        <pc:chgData name="균 영" userId="c3005608dac53a9a" providerId="LiveId" clId="{E08EF0E7-9B0B-45C2-AF35-25676FEC436D}" dt="2024-08-01T02:13:28.513" v="45" actId="20577"/>
        <pc:sldMkLst>
          <pc:docMk/>
          <pc:sldMk cId="1714685264" sldId="404"/>
        </pc:sldMkLst>
        <pc:spChg chg="mod">
          <ac:chgData name="균 영" userId="c3005608dac53a9a" providerId="LiveId" clId="{E08EF0E7-9B0B-45C2-AF35-25676FEC436D}" dt="2024-08-01T02:13:28.513" v="45" actId="20577"/>
          <ac:spMkLst>
            <pc:docMk/>
            <pc:sldMk cId="1714685264" sldId="404"/>
            <ac:spMk id="4" creationId="{4554F7D7-E8AF-39B1-20D0-16F03870BACE}"/>
          </ac:spMkLst>
        </pc:spChg>
      </pc:sldChg>
      <pc:sldChg chg="del">
        <pc:chgData name="균 영" userId="c3005608dac53a9a" providerId="LiveId" clId="{E08EF0E7-9B0B-45C2-AF35-25676FEC436D}" dt="2024-08-01T02:13:16.522" v="20" actId="47"/>
        <pc:sldMkLst>
          <pc:docMk/>
          <pc:sldMk cId="3237922284" sldId="405"/>
        </pc:sldMkLst>
      </pc:sldChg>
      <pc:sldChg chg="del">
        <pc:chgData name="균 영" userId="c3005608dac53a9a" providerId="LiveId" clId="{E08EF0E7-9B0B-45C2-AF35-25676FEC436D}" dt="2024-08-01T02:13:16.760" v="21" actId="47"/>
        <pc:sldMkLst>
          <pc:docMk/>
          <pc:sldMk cId="256479314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A5D-EF16-413A-8528-1524173FE13F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19E-329A-47BF-91B7-050A64F96865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787-FB65-4F6C-8344-10A38C67C761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8DF1-C10F-4E18-A539-1EC296D870AE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02D-6878-481D-83EE-43107903428C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24A8-E0AD-40DA-A9C9-5492CCBCD59C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1DB-2DBF-4FC1-95AE-82AAB33A4852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0C70-8CCE-45B2-942E-B29DE8C8144D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9ED-0B10-4E07-819B-F55E50ED798C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1DB7-4729-40E1-AFEA-ED8B12D94C7C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B8A-7085-46D0-9495-95573BCEFC8E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52498-9BB5-4980-B564-F9944D4C1665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7660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ESD Code </a:t>
            </a:r>
            <a:r>
              <a:rPr lang="en-US" altLang="ko-K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Reivew</a:t>
            </a: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8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ABA38-5125-C2DB-52C4-B7750EC8FFB1}"/>
              </a:ext>
            </a:extLst>
          </p:cNvPr>
          <p:cNvSpPr txBox="1"/>
          <p:nvPr/>
        </p:nvSpPr>
        <p:spPr>
          <a:xfrm>
            <a:off x="7438629" y="4545371"/>
            <a:ext cx="26861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z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200" dirty="0" err="1">
                <a:latin typeface="times" panose="02020603050405020304" pitchFamily="18" charset="0"/>
                <a:cs typeface="times" panose="02020603050405020304" pitchFamily="18" charset="0"/>
              </a:rPr>
              <a:t>xt</a:t>
            </a: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e_0 =</a:t>
            </a:r>
          </a:p>
          <a:p>
            <a:r>
              <a:rPr lang="en-US" altLang="ko-KR" sz="1200" dirty="0" err="1">
                <a:latin typeface="times" panose="02020603050405020304" pitchFamily="18" charset="0"/>
                <a:cs typeface="times" panose="02020603050405020304" pitchFamily="18" charset="0"/>
              </a:rPr>
              <a:t>e_p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</a:p>
          <a:p>
            <a:r>
              <a:rPr lang="en-US" altLang="ko-KR" sz="1200" dirty="0" err="1">
                <a:latin typeface="times" panose="02020603050405020304" pitchFamily="18" charset="0"/>
                <a:cs typeface="times" panose="02020603050405020304" pitchFamily="18" charset="0"/>
              </a:rPr>
              <a:t>e_n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9E2461-59C4-87FA-4996-FA864775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87" y="2557637"/>
            <a:ext cx="5803027" cy="1838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B5FD22-C102-AE44-E8EB-71AE1A43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3" y="1968080"/>
            <a:ext cx="5743357" cy="34930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4655DA-4FD0-5047-02AD-B05A7227B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41" b="-1"/>
          <a:stretch/>
        </p:blipFill>
        <p:spPr>
          <a:xfrm>
            <a:off x="7886599" y="4796058"/>
            <a:ext cx="724001" cy="1526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241324-C32C-A67C-AC64-42C176B10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690" y="4960869"/>
            <a:ext cx="835028" cy="2168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CEDC76-85E9-BE35-57C3-E1D3C3C68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767" y="5128497"/>
            <a:ext cx="652168" cy="2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4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Review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B791F1-AD9D-5710-EC5B-8FD60497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30" y="1749481"/>
            <a:ext cx="8701939" cy="27573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4FEA34-45BD-00C5-98EA-A953CEC5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127" y="5152977"/>
            <a:ext cx="7689745" cy="6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47614B-B2F7-1AC5-1D1F-C5B9DCD6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6" y="1345267"/>
            <a:ext cx="8687353" cy="530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ABA38-5125-C2DB-52C4-B7750EC8FFB1}"/>
              </a:ext>
            </a:extLst>
          </p:cNvPr>
          <p:cNvSpPr txBox="1"/>
          <p:nvPr/>
        </p:nvSpPr>
        <p:spPr>
          <a:xfrm>
            <a:off x="9279746" y="1492076"/>
            <a:ext cx="268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파라미터 설정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9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ABA38-5125-C2DB-52C4-B7750EC8FFB1}"/>
              </a:ext>
            </a:extLst>
          </p:cNvPr>
          <p:cNvSpPr txBox="1"/>
          <p:nvPr/>
        </p:nvSpPr>
        <p:spPr>
          <a:xfrm>
            <a:off x="9279746" y="1492076"/>
            <a:ext cx="268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파라미터 설정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전처리</a:t>
            </a: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91428A-0E04-4F10-4CBC-1849AB75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0" y="2452531"/>
            <a:ext cx="8451823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ABA38-5125-C2DB-52C4-B7750EC8FFB1}"/>
              </a:ext>
            </a:extLst>
          </p:cNvPr>
          <p:cNvSpPr txBox="1"/>
          <p:nvPr/>
        </p:nvSpPr>
        <p:spPr>
          <a:xfrm>
            <a:off x="9279746" y="1492076"/>
            <a:ext cx="2686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파라미터 설정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전처리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모델 불러오기</a:t>
            </a: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288F6A-5F03-6A60-A08F-197B14C23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76"/>
          <a:stretch/>
        </p:blipFill>
        <p:spPr>
          <a:xfrm>
            <a:off x="231477" y="2896055"/>
            <a:ext cx="8704187" cy="5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7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ABA38-5125-C2DB-52C4-B7750EC8FFB1}"/>
              </a:ext>
            </a:extLst>
          </p:cNvPr>
          <p:cNvSpPr txBox="1"/>
          <p:nvPr/>
        </p:nvSpPr>
        <p:spPr>
          <a:xfrm>
            <a:off x="9279746" y="1492076"/>
            <a:ext cx="2686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파라미터 설정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전처리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모델 불러오기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훈련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모드별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 파라미터 선정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(self attn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레이어인지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, all layer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인지 등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697337-F016-21F2-E1ED-929A80F0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83" y="1459949"/>
            <a:ext cx="4971452" cy="50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2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ABA38-5125-C2DB-52C4-B7750EC8FFB1}"/>
              </a:ext>
            </a:extLst>
          </p:cNvPr>
          <p:cNvSpPr txBox="1"/>
          <p:nvPr/>
        </p:nvSpPr>
        <p:spPr>
          <a:xfrm>
            <a:off x="9279746" y="1492076"/>
            <a:ext cx="26861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파라미터 설정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전처리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모델 불러오기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훈련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모드별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 파라미터 선정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(self attn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레이어인지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, all layer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인지 등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훈련 준비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423EA4-4411-DDE6-BEAC-6F9BAC7F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8" y="2460199"/>
            <a:ext cx="8405213" cy="2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5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ABA38-5125-C2DB-52C4-B7750EC8FFB1}"/>
              </a:ext>
            </a:extLst>
          </p:cNvPr>
          <p:cNvSpPr txBox="1"/>
          <p:nvPr/>
        </p:nvSpPr>
        <p:spPr>
          <a:xfrm>
            <a:off x="9279746" y="1492076"/>
            <a:ext cx="2686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파라미터 설정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전처리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모델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불러이고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훈련 </a:t>
            </a:r>
            <a:r>
              <a:rPr lang="ko-K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모드별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 파라미터 선정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(self attn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레이어인지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, all layer</a:t>
            </a: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인지 등</a:t>
            </a:r>
            <a:r>
              <a:rPr lang="en-US" altLang="ko-KR" sz="1200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훈련 준비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훈련</a:t>
            </a:r>
            <a:endParaRPr lang="en-US" altLang="ko-KR" sz="1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6DC0E4-B537-32B0-C863-19B43BFD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1" y="1234481"/>
            <a:ext cx="8837478" cy="4463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B3ED77-6139-E6A7-8DB5-62B6F9615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1"/>
          <a:stretch/>
        </p:blipFill>
        <p:spPr>
          <a:xfrm>
            <a:off x="308270" y="5658553"/>
            <a:ext cx="8692409" cy="9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Code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ESD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ABA38-5125-C2DB-52C4-B7750EC8FFB1}"/>
              </a:ext>
            </a:extLst>
          </p:cNvPr>
          <p:cNvSpPr txBox="1"/>
          <p:nvPr/>
        </p:nvSpPr>
        <p:spPr>
          <a:xfrm>
            <a:off x="9237150" y="1468148"/>
            <a:ext cx="26861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_0 :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x frozen</a:t>
            </a:r>
          </a:p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_p :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o frozen</a:t>
            </a:r>
          </a:p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_n : </a:t>
            </a:r>
            <a:r>
              <a:rPr lang="ko-KR" altLang="en-US" sz="1200" dirty="0">
                <a:latin typeface="times" panose="02020603050405020304" pitchFamily="18" charset="0"/>
                <a:cs typeface="times" panose="02020603050405020304" pitchFamily="18" charset="0"/>
              </a:rPr>
              <a:t>프롬프트 </a:t>
            </a:r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o frozen x</a:t>
            </a:r>
          </a:p>
          <a:p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6DC0E4-B537-32B0-C863-19B43BFD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1" y="1234481"/>
            <a:ext cx="8837478" cy="4463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B3ED77-6139-E6A7-8DB5-62B6F9615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1"/>
          <a:stretch/>
        </p:blipFill>
        <p:spPr>
          <a:xfrm>
            <a:off x="308270" y="5658553"/>
            <a:ext cx="8692409" cy="9219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6EB243-7E78-F188-C1EB-E816ACB5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723" y="4840896"/>
            <a:ext cx="2969277" cy="2654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5DF316-1D31-CA67-9CEB-901BBB994A5D}"/>
              </a:ext>
            </a:extLst>
          </p:cNvPr>
          <p:cNvSpPr/>
          <p:nvPr/>
        </p:nvSpPr>
        <p:spPr>
          <a:xfrm>
            <a:off x="399672" y="1616853"/>
            <a:ext cx="8072153" cy="5738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8ADD6A-8F92-AF68-4FCD-2DDD9D46CC70}"/>
              </a:ext>
            </a:extLst>
          </p:cNvPr>
          <p:cNvSpPr/>
          <p:nvPr/>
        </p:nvSpPr>
        <p:spPr>
          <a:xfrm>
            <a:off x="409364" y="4251052"/>
            <a:ext cx="8692409" cy="15139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A5461-62E4-9A7B-23A7-7EC8546CB3FA}"/>
              </a:ext>
            </a:extLst>
          </p:cNvPr>
          <p:cNvSpPr txBox="1"/>
          <p:nvPr/>
        </p:nvSpPr>
        <p:spPr>
          <a:xfrm>
            <a:off x="9222723" y="4610063"/>
            <a:ext cx="268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loss</a:t>
            </a:r>
          </a:p>
          <a:p>
            <a:endParaRPr lang="en-US" altLang="ko-KR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0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161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times</vt:lpstr>
      <vt:lpstr>Times New Roman</vt:lpstr>
      <vt:lpstr>Office 테마</vt:lpstr>
      <vt:lpstr>ESD Code Reivew</vt:lpstr>
      <vt:lpstr>1. Review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11</cp:revision>
  <dcterms:created xsi:type="dcterms:W3CDTF">2024-06-21T00:24:20Z</dcterms:created>
  <dcterms:modified xsi:type="dcterms:W3CDTF">2024-08-01T02:13:30Z</dcterms:modified>
</cp:coreProperties>
</file>