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62" r:id="rId3"/>
    <p:sldId id="364" r:id="rId4"/>
    <p:sldId id="367" r:id="rId5"/>
    <p:sldId id="365" r:id="rId6"/>
    <p:sldId id="366" r:id="rId7"/>
    <p:sldId id="3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AA002339-93C7-434F-97E4-712BEB9CB5D8}"/>
    <pc:docChg chg="undo custSel addSld delSld">
      <pc:chgData name="균 영" userId="c3005608dac53a9a" providerId="LiveId" clId="{AA002339-93C7-434F-97E4-712BEB9CB5D8}" dt="2024-07-30T02:11:57.382" v="15" actId="47"/>
      <pc:docMkLst>
        <pc:docMk/>
      </pc:docMkLst>
      <pc:sldChg chg="del">
        <pc:chgData name="균 영" userId="c3005608dac53a9a" providerId="LiveId" clId="{AA002339-93C7-434F-97E4-712BEB9CB5D8}" dt="2024-07-30T02:11:54.715" v="8" actId="47"/>
        <pc:sldMkLst>
          <pc:docMk/>
          <pc:sldMk cId="687902734" sldId="353"/>
        </pc:sldMkLst>
      </pc:sldChg>
      <pc:sldChg chg="del">
        <pc:chgData name="균 영" userId="c3005608dac53a9a" providerId="LiveId" clId="{AA002339-93C7-434F-97E4-712BEB9CB5D8}" dt="2024-07-30T02:11:54.537" v="7" actId="47"/>
        <pc:sldMkLst>
          <pc:docMk/>
          <pc:sldMk cId="1984447833" sldId="354"/>
        </pc:sldMkLst>
      </pc:sldChg>
      <pc:sldChg chg="del">
        <pc:chgData name="균 영" userId="c3005608dac53a9a" providerId="LiveId" clId="{AA002339-93C7-434F-97E4-712BEB9CB5D8}" dt="2024-07-30T02:11:55.055" v="10" actId="47"/>
        <pc:sldMkLst>
          <pc:docMk/>
          <pc:sldMk cId="1234894783" sldId="355"/>
        </pc:sldMkLst>
      </pc:sldChg>
      <pc:sldChg chg="del">
        <pc:chgData name="균 영" userId="c3005608dac53a9a" providerId="LiveId" clId="{AA002339-93C7-434F-97E4-712BEB9CB5D8}" dt="2024-07-30T02:11:54.881" v="9" actId="47"/>
        <pc:sldMkLst>
          <pc:docMk/>
          <pc:sldMk cId="3646438890" sldId="356"/>
        </pc:sldMkLst>
      </pc:sldChg>
      <pc:sldChg chg="del">
        <pc:chgData name="균 영" userId="c3005608dac53a9a" providerId="LiveId" clId="{AA002339-93C7-434F-97E4-712BEB9CB5D8}" dt="2024-07-30T02:11:55.743" v="12" actId="47"/>
        <pc:sldMkLst>
          <pc:docMk/>
          <pc:sldMk cId="1339562651" sldId="357"/>
        </pc:sldMkLst>
      </pc:sldChg>
      <pc:sldChg chg="del">
        <pc:chgData name="균 영" userId="c3005608dac53a9a" providerId="LiveId" clId="{AA002339-93C7-434F-97E4-712BEB9CB5D8}" dt="2024-07-30T02:11:55.529" v="11" actId="47"/>
        <pc:sldMkLst>
          <pc:docMk/>
          <pc:sldMk cId="871603039" sldId="358"/>
        </pc:sldMkLst>
      </pc:sldChg>
      <pc:sldChg chg="del">
        <pc:chgData name="균 영" userId="c3005608dac53a9a" providerId="LiveId" clId="{AA002339-93C7-434F-97E4-712BEB9CB5D8}" dt="2024-07-30T02:11:56.239" v="13" actId="47"/>
        <pc:sldMkLst>
          <pc:docMk/>
          <pc:sldMk cId="3399002376" sldId="359"/>
        </pc:sldMkLst>
      </pc:sldChg>
      <pc:sldChg chg="add">
        <pc:chgData name="균 영" userId="c3005608dac53a9a" providerId="LiveId" clId="{AA002339-93C7-434F-97E4-712BEB9CB5D8}" dt="2024-07-30T02:11:51.220" v="6" actId="47"/>
        <pc:sldMkLst>
          <pc:docMk/>
          <pc:sldMk cId="3042616642" sldId="360"/>
        </pc:sldMkLst>
      </pc:sldChg>
      <pc:sldChg chg="del">
        <pc:chgData name="균 영" userId="c3005608dac53a9a" providerId="LiveId" clId="{AA002339-93C7-434F-97E4-712BEB9CB5D8}" dt="2024-07-30T02:11:57.382" v="15" actId="47"/>
        <pc:sldMkLst>
          <pc:docMk/>
          <pc:sldMk cId="1342617184" sldId="361"/>
        </pc:sldMkLst>
      </pc:sldChg>
      <pc:sldChg chg="add">
        <pc:chgData name="균 영" userId="c3005608dac53a9a" providerId="LiveId" clId="{AA002339-93C7-434F-97E4-712BEB9CB5D8}" dt="2024-07-30T02:11:50.764" v="5" actId="47"/>
        <pc:sldMkLst>
          <pc:docMk/>
          <pc:sldMk cId="880394299" sldId="362"/>
        </pc:sldMkLst>
      </pc:sldChg>
      <pc:sldChg chg="del">
        <pc:chgData name="균 영" userId="c3005608dac53a9a" providerId="LiveId" clId="{AA002339-93C7-434F-97E4-712BEB9CB5D8}" dt="2024-07-30T02:11:56.594" v="14" actId="47"/>
        <pc:sldMkLst>
          <pc:docMk/>
          <pc:sldMk cId="605272073" sldId="363"/>
        </pc:sldMkLst>
      </pc:sldChg>
      <pc:sldChg chg="add">
        <pc:chgData name="균 영" userId="c3005608dac53a9a" providerId="LiveId" clId="{AA002339-93C7-434F-97E4-712BEB9CB5D8}" dt="2024-07-30T02:11:50.608" v="4" actId="47"/>
        <pc:sldMkLst>
          <pc:docMk/>
          <pc:sldMk cId="2679104708" sldId="364"/>
        </pc:sldMkLst>
      </pc:sldChg>
      <pc:sldChg chg="add">
        <pc:chgData name="균 영" userId="c3005608dac53a9a" providerId="LiveId" clId="{AA002339-93C7-434F-97E4-712BEB9CB5D8}" dt="2024-07-30T02:11:50.341" v="2" actId="47"/>
        <pc:sldMkLst>
          <pc:docMk/>
          <pc:sldMk cId="2590863163" sldId="365"/>
        </pc:sldMkLst>
      </pc:sldChg>
      <pc:sldChg chg="add">
        <pc:chgData name="균 영" userId="c3005608dac53a9a" providerId="LiveId" clId="{AA002339-93C7-434F-97E4-712BEB9CB5D8}" dt="2024-07-30T02:11:50.167" v="1" actId="47"/>
        <pc:sldMkLst>
          <pc:docMk/>
          <pc:sldMk cId="173449476" sldId="366"/>
        </pc:sldMkLst>
      </pc:sldChg>
      <pc:sldChg chg="add">
        <pc:chgData name="균 영" userId="c3005608dac53a9a" providerId="LiveId" clId="{AA002339-93C7-434F-97E4-712BEB9CB5D8}" dt="2024-07-30T02:11:50.469" v="3" actId="47"/>
        <pc:sldMkLst>
          <pc:docMk/>
          <pc:sldMk cId="1913005877" sldId="367"/>
        </pc:sldMkLst>
      </pc:sldChg>
      <pc:sldChg chg="add">
        <pc:chgData name="균 영" userId="c3005608dac53a9a" providerId="LiveId" clId="{AA002339-93C7-434F-97E4-712BEB9CB5D8}" dt="2024-07-30T02:11:49.961" v="0" actId="47"/>
        <pc:sldMkLst>
          <pc:docMk/>
          <pc:sldMk cId="454506280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600" y="2767423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Forget-Me-Not</a:t>
            </a:r>
          </a:p>
        </p:txBody>
      </p:sp>
    </p:spTree>
    <p:extLst>
      <p:ext uri="{BB962C8B-B14F-4D97-AF65-F5344CB8AC3E}">
        <p14:creationId xmlns:p14="http://schemas.microsoft.com/office/powerpoint/2010/main" val="304261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C21CF5B-7065-8BA7-14E4-5F93C9D0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Memorization Score (M-Score) 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ConceptBench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applies to models with cross attention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9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6A3E3-C8F5-B603-2855-B3485307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63" y="1523999"/>
            <a:ext cx="5049900" cy="4621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4B1CF-A55D-2E0E-873F-67C0C6F19085}"/>
              </a:ext>
            </a:extLst>
          </p:cNvPr>
          <p:cNvSpPr txBox="1"/>
          <p:nvPr/>
        </p:nvSpPr>
        <p:spPr>
          <a:xfrm>
            <a:off x="7061062" y="2065064"/>
            <a:ext cx="42237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확산 단계 [1,...,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]에서 균등하게 샘플링하고, ϵ을 표준 정규분포에서 샘플링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참조 이미지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타겟 개념을 포함하는 컨텍스트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임베딩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cj및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​를 샘플링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3.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x0를 참조 이미지로 설정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4. </a:t>
            </a:r>
            <a:r>
              <a:rPr lang="en-US" altLang="ko-KR" sz="1400" dirty="0" err="1">
                <a:latin typeface="Arial" panose="020B0604020202020204" pitchFamily="34" charset="0"/>
              </a:rPr>
              <a:t>x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설정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Gθ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attention maps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획득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At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하위집합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대해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​]t ​</a:t>
            </a:r>
            <a:r>
              <a:rPr lang="en-US" altLang="ko-KR" sz="1400" dirty="0"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에서의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어텐션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맵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 최소화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latin typeface="Arial" panose="020B0604020202020204" pitchFamily="34" charset="0"/>
              </a:rPr>
              <a:t>7. </a:t>
            </a:r>
            <a:r>
              <a:rPr lang="ko-KR" altLang="en-US" sz="1400" dirty="0">
                <a:latin typeface="Arial" panose="020B0604020202020204" pitchFamily="34" charset="0"/>
              </a:rPr>
              <a:t>반복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CB4A60-AD37-AB94-A9D2-C431BE83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37" y="1162063"/>
            <a:ext cx="5393351" cy="5216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E076A-1FDF-8412-E7CA-83164A93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00" y="1627009"/>
            <a:ext cx="415348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A43AD-854E-FC54-8459-2C77523E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1533260"/>
            <a:ext cx="635406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0FF8316-3BFE-6833-18A3-44AA5C5E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20651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구체적인 개념에 대해서는 잘 작동하지만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추상적인 개념을 식별하고 잊게 만드는 데는 어려움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(ESD-x)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개념에 대해 개별적으로 최적의 파라미터 설정을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찾아야함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2109E4E-62D9-24AC-6A29-5ADF71EE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떨어짐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138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Forget-Me-Not</vt:lpstr>
      <vt:lpstr>Overview</vt:lpstr>
      <vt:lpstr>Method</vt:lpstr>
      <vt:lpstr>Method</vt:lpstr>
      <vt:lpstr>Experiment</vt:lpstr>
      <vt:lpstr>Limitation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11</cp:revision>
  <dcterms:created xsi:type="dcterms:W3CDTF">2024-06-21T00:24:20Z</dcterms:created>
  <dcterms:modified xsi:type="dcterms:W3CDTF">2024-07-30T02:12:00Z</dcterms:modified>
</cp:coreProperties>
</file>