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4" r:id="rId2"/>
    <p:sldId id="409" r:id="rId3"/>
    <p:sldId id="406" r:id="rId4"/>
    <p:sldId id="408" r:id="rId5"/>
    <p:sldId id="407" r:id="rId6"/>
    <p:sldId id="410" r:id="rId7"/>
    <p:sldId id="411" r:id="rId8"/>
    <p:sldId id="416" r:id="rId9"/>
    <p:sldId id="41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C00000"/>
    <a:srgbClr val="FF0000"/>
    <a:srgbClr val="83CBEB"/>
    <a:srgbClr val="FDF3ED"/>
    <a:srgbClr val="A33B39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48EED-5730-425F-9C43-A61BDC5A986E}" v="163" dt="2024-08-16T07:14:07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522" autoAdjust="0"/>
  </p:normalViewPr>
  <p:slideViewPr>
    <p:cSldViewPr snapToGrid="0">
      <p:cViewPr varScale="1">
        <p:scale>
          <a:sx n="52" d="100"/>
          <a:sy n="52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47B7F4C1-1E94-46C7-A87E-5E878F41187F}"/>
    <pc:docChg chg="modSld">
      <pc:chgData name="균 영" userId="c3005608dac53a9a" providerId="LiveId" clId="{47B7F4C1-1E94-46C7-A87E-5E878F41187F}" dt="2024-08-16T08:33:18.331" v="5" actId="20577"/>
      <pc:docMkLst>
        <pc:docMk/>
      </pc:docMkLst>
      <pc:sldChg chg="modSp mod">
        <pc:chgData name="균 영" userId="c3005608dac53a9a" providerId="LiveId" clId="{47B7F4C1-1E94-46C7-A87E-5E878F41187F}" dt="2024-08-16T08:33:18.331" v="5" actId="20577"/>
        <pc:sldMkLst>
          <pc:docMk/>
          <pc:sldMk cId="791048600" sldId="409"/>
        </pc:sldMkLst>
        <pc:spChg chg="mod">
          <ac:chgData name="균 영" userId="c3005608dac53a9a" providerId="LiveId" clId="{47B7F4C1-1E94-46C7-A87E-5E878F41187F}" dt="2024-08-16T08:33:18.331" v="5" actId="20577"/>
          <ac:spMkLst>
            <pc:docMk/>
            <pc:sldMk cId="791048600" sldId="409"/>
            <ac:spMk id="7" creationId="{2B531AE7-BE10-C0E5-0ACF-8F578FC329B0}"/>
          </ac:spMkLst>
        </pc:spChg>
      </pc:sldChg>
    </pc:docChg>
  </pc:docChgLst>
  <pc:docChgLst>
    <pc:chgData name="균 영" userId="c3005608dac53a9a" providerId="LiveId" clId="{D1548EED-5730-425F-9C43-A61BDC5A986E}"/>
    <pc:docChg chg="undo custSel addSld delSld modSld sldOrd">
      <pc:chgData name="균 영" userId="c3005608dac53a9a" providerId="LiveId" clId="{D1548EED-5730-425F-9C43-A61BDC5A986E}" dt="2024-08-16T07:43:23.245" v="2736" actId="20577"/>
      <pc:docMkLst>
        <pc:docMk/>
      </pc:docMkLst>
      <pc:sldChg chg="modSp mod">
        <pc:chgData name="균 영" userId="c3005608dac53a9a" providerId="LiveId" clId="{D1548EED-5730-425F-9C43-A61BDC5A986E}" dt="2024-08-16T06:41:36.332" v="1840" actId="1076"/>
        <pc:sldMkLst>
          <pc:docMk/>
          <pc:sldMk cId="845070442" sldId="256"/>
        </pc:sldMkLst>
        <pc:spChg chg="mod">
          <ac:chgData name="균 영" userId="c3005608dac53a9a" providerId="LiveId" clId="{D1548EED-5730-425F-9C43-A61BDC5A986E}" dt="2024-08-16T06:41:36.332" v="1840" actId="1076"/>
          <ac:spMkLst>
            <pc:docMk/>
            <pc:sldMk cId="845070442" sldId="256"/>
            <ac:spMk id="21" creationId="{071FDBC1-13C7-509E-0999-8F6781943087}"/>
          </ac:spMkLst>
        </pc:spChg>
        <pc:picChg chg="mod">
          <ac:chgData name="균 영" userId="c3005608dac53a9a" providerId="LiveId" clId="{D1548EED-5730-425F-9C43-A61BDC5A986E}" dt="2024-08-16T06:41:34.250" v="1839" actId="1076"/>
          <ac:picMkLst>
            <pc:docMk/>
            <pc:sldMk cId="845070442" sldId="256"/>
            <ac:picMk id="5" creationId="{C0EC2783-C7BD-68CA-F85C-5CC9B188B6D4}"/>
          </ac:picMkLst>
        </pc:picChg>
      </pc:sldChg>
      <pc:sldChg chg="addSp modSp mod">
        <pc:chgData name="균 영" userId="c3005608dac53a9a" providerId="LiveId" clId="{D1548EED-5730-425F-9C43-A61BDC5A986E}" dt="2024-08-16T06:41:27.494" v="1838" actId="1076"/>
        <pc:sldMkLst>
          <pc:docMk/>
          <pc:sldMk cId="3224435041" sldId="257"/>
        </pc:sldMkLst>
        <pc:spChg chg="add mod">
          <ac:chgData name="균 영" userId="c3005608dac53a9a" providerId="LiveId" clId="{D1548EED-5730-425F-9C43-A61BDC5A986E}" dt="2024-08-16T06:41:27.494" v="1838" actId="1076"/>
          <ac:spMkLst>
            <pc:docMk/>
            <pc:sldMk cId="3224435041" sldId="257"/>
            <ac:spMk id="7" creationId="{9997D36B-E10A-87DA-81B5-415CE7A4232B}"/>
          </ac:spMkLst>
        </pc:spChg>
      </pc:sldChg>
      <pc:sldChg chg="modSp mod">
        <pc:chgData name="균 영" userId="c3005608dac53a9a" providerId="LiveId" clId="{D1548EED-5730-425F-9C43-A61BDC5A986E}" dt="2024-08-16T07:00:08.726" v="2357" actId="1076"/>
        <pc:sldMkLst>
          <pc:docMk/>
          <pc:sldMk cId="2613677286" sldId="262"/>
        </pc:sldMkLst>
        <pc:picChg chg="mod">
          <ac:chgData name="균 영" userId="c3005608dac53a9a" providerId="LiveId" clId="{D1548EED-5730-425F-9C43-A61BDC5A986E}" dt="2024-08-16T07:00:05.792" v="2355" actId="1076"/>
          <ac:picMkLst>
            <pc:docMk/>
            <pc:sldMk cId="2613677286" sldId="262"/>
            <ac:picMk id="5" creationId="{973BE07F-E71E-B6AC-06BD-C79E45E68A74}"/>
          </ac:picMkLst>
        </pc:picChg>
        <pc:picChg chg="mod">
          <ac:chgData name="균 영" userId="c3005608dac53a9a" providerId="LiveId" clId="{D1548EED-5730-425F-9C43-A61BDC5A986E}" dt="2024-08-16T07:00:08.726" v="2357" actId="1076"/>
          <ac:picMkLst>
            <pc:docMk/>
            <pc:sldMk cId="2613677286" sldId="262"/>
            <ac:picMk id="7" creationId="{C195A5F4-A3F9-68C1-E6E1-06DD29EA7E07}"/>
          </ac:picMkLst>
        </pc:picChg>
      </pc:sldChg>
      <pc:sldChg chg="del">
        <pc:chgData name="균 영" userId="c3005608dac53a9a" providerId="LiveId" clId="{D1548EED-5730-425F-9C43-A61BDC5A986E}" dt="2024-08-16T02:29:17.988" v="6" actId="47"/>
        <pc:sldMkLst>
          <pc:docMk/>
          <pc:sldMk cId="778032664" sldId="383"/>
        </pc:sldMkLst>
      </pc:sldChg>
      <pc:sldChg chg="modSp mod">
        <pc:chgData name="균 영" userId="c3005608dac53a9a" providerId="LiveId" clId="{D1548EED-5730-425F-9C43-A61BDC5A986E}" dt="2024-08-16T07:43:23.245" v="2736" actId="20577"/>
        <pc:sldMkLst>
          <pc:docMk/>
          <pc:sldMk cId="1058630904" sldId="385"/>
        </pc:sldMkLst>
        <pc:spChg chg="mod">
          <ac:chgData name="균 영" userId="c3005608dac53a9a" providerId="LiveId" clId="{D1548EED-5730-425F-9C43-A61BDC5A986E}" dt="2024-08-16T07:43:23.245" v="2736" actId="20577"/>
          <ac:spMkLst>
            <pc:docMk/>
            <pc:sldMk cId="1058630904" sldId="385"/>
            <ac:spMk id="3" creationId="{801C0875-7529-5553-285C-7321F9477848}"/>
          </ac:spMkLst>
        </pc:spChg>
      </pc:sldChg>
      <pc:sldChg chg="modSp mod">
        <pc:chgData name="균 영" userId="c3005608dac53a9a" providerId="LiveId" clId="{D1548EED-5730-425F-9C43-A61BDC5A986E}" dt="2024-08-16T07:05:12.614" v="2366" actId="20577"/>
        <pc:sldMkLst>
          <pc:docMk/>
          <pc:sldMk cId="3122710077" sldId="403"/>
        </pc:sldMkLst>
        <pc:spChg chg="mod">
          <ac:chgData name="균 영" userId="c3005608dac53a9a" providerId="LiveId" clId="{D1548EED-5730-425F-9C43-A61BDC5A986E}" dt="2024-08-16T07:05:12.614" v="2366" actId="20577"/>
          <ac:spMkLst>
            <pc:docMk/>
            <pc:sldMk cId="3122710077" sldId="403"/>
            <ac:spMk id="5" creationId="{FEB6FD2F-2EEE-1614-3BD6-1000A2FDBD0E}"/>
          </ac:spMkLst>
        </pc:spChg>
      </pc:sldChg>
      <pc:sldChg chg="addSp delSp modSp add mod setBg">
        <pc:chgData name="균 영" userId="c3005608dac53a9a" providerId="LiveId" clId="{D1548EED-5730-425F-9C43-A61BDC5A986E}" dt="2024-08-16T02:30:48.930" v="32" actId="207"/>
        <pc:sldMkLst>
          <pc:docMk/>
          <pc:sldMk cId="768946271" sldId="406"/>
        </pc:sldMkLst>
        <pc:spChg chg="mod ord">
          <ac:chgData name="균 영" userId="c3005608dac53a9a" providerId="LiveId" clId="{D1548EED-5730-425F-9C43-A61BDC5A986E}" dt="2024-08-16T02:29:57.990" v="14" actId="26606"/>
          <ac:spMkLst>
            <pc:docMk/>
            <pc:sldMk cId="768946271" sldId="406"/>
            <ac:spMk id="2" creationId="{B0620817-6777-2FBF-947F-A867E22762D0}"/>
          </ac:spMkLst>
        </pc:spChg>
        <pc:spChg chg="del">
          <ac:chgData name="균 영" userId="c3005608dac53a9a" providerId="LiveId" clId="{D1548EED-5730-425F-9C43-A61BDC5A986E}" dt="2024-08-16T02:29:49.979" v="8" actId="478"/>
          <ac:spMkLst>
            <pc:docMk/>
            <pc:sldMk cId="768946271" sldId="406"/>
            <ac:spMk id="4" creationId="{4554F7D7-E8AF-39B1-20D0-16F03870BACE}"/>
          </ac:spMkLst>
        </pc:spChg>
        <pc:spChg chg="add del mod">
          <ac:chgData name="균 영" userId="c3005608dac53a9a" providerId="LiveId" clId="{D1548EED-5730-425F-9C43-A61BDC5A986E}" dt="2024-08-16T02:29:52.752" v="9" actId="478"/>
          <ac:spMkLst>
            <pc:docMk/>
            <pc:sldMk cId="768946271" sldId="406"/>
            <ac:spMk id="5" creationId="{4AE86189-BACB-4370-2C81-256BE2D710F5}"/>
          </ac:spMkLst>
        </pc:spChg>
        <pc:spChg chg="add mod">
          <ac:chgData name="균 영" userId="c3005608dac53a9a" providerId="LiveId" clId="{D1548EED-5730-425F-9C43-A61BDC5A986E}" dt="2024-08-16T02:30:48.930" v="32" actId="207"/>
          <ac:spMkLst>
            <pc:docMk/>
            <pc:sldMk cId="768946271" sldId="406"/>
            <ac:spMk id="8" creationId="{29155B6B-767E-EA31-23A7-B05582FB8467}"/>
          </ac:spMkLst>
        </pc:spChg>
        <pc:spChg chg="add del">
          <ac:chgData name="균 영" userId="c3005608dac53a9a" providerId="LiveId" clId="{D1548EED-5730-425F-9C43-A61BDC5A986E}" dt="2024-08-16T02:29:57.990" v="14" actId="26606"/>
          <ac:spMkLst>
            <pc:docMk/>
            <pc:sldMk cId="768946271" sldId="406"/>
            <ac:spMk id="12" creationId="{86FF76B9-219D-4469-AF87-0236D29032F1}"/>
          </ac:spMkLst>
        </pc:spChg>
        <pc:spChg chg="add del">
          <ac:chgData name="균 영" userId="c3005608dac53a9a" providerId="LiveId" clId="{D1548EED-5730-425F-9C43-A61BDC5A986E}" dt="2024-08-16T02:29:57.990" v="14" actId="26606"/>
          <ac:spMkLst>
            <pc:docMk/>
            <pc:sldMk cId="768946271" sldId="406"/>
            <ac:spMk id="18" creationId="{2E80C965-DB6D-4F81-9E9E-B027384D0BD6}"/>
          </ac:spMkLst>
        </pc:spChg>
        <pc:spChg chg="add del">
          <ac:chgData name="균 영" userId="c3005608dac53a9a" providerId="LiveId" clId="{D1548EED-5730-425F-9C43-A61BDC5A986E}" dt="2024-08-16T02:29:57.990" v="14" actId="26606"/>
          <ac:spMkLst>
            <pc:docMk/>
            <pc:sldMk cId="768946271" sldId="406"/>
            <ac:spMk id="20" creationId="{633C5E46-DAC5-4661-9C87-22B08E2A512F}"/>
          </ac:spMkLst>
        </pc:spChg>
        <pc:grpChg chg="add del">
          <ac:chgData name="균 영" userId="c3005608dac53a9a" providerId="LiveId" clId="{D1548EED-5730-425F-9C43-A61BDC5A986E}" dt="2024-08-16T02:29:57.990" v="14" actId="26606"/>
          <ac:grpSpMkLst>
            <pc:docMk/>
            <pc:sldMk cId="768946271" sldId="406"/>
            <ac:grpSpMk id="14" creationId="{DB88BD78-87E1-424D-B479-C37D8E41B12E}"/>
          </ac:grpSpMkLst>
        </pc:grpChg>
        <pc:picChg chg="add mod">
          <ac:chgData name="균 영" userId="c3005608dac53a9a" providerId="LiveId" clId="{D1548EED-5730-425F-9C43-A61BDC5A986E}" dt="2024-08-16T02:30:02.107" v="16" actId="1076"/>
          <ac:picMkLst>
            <pc:docMk/>
            <pc:sldMk cId="768946271" sldId="406"/>
            <ac:picMk id="7" creationId="{CF7CED59-B3AF-D6D3-29DE-B6D0F6F2865D}"/>
          </ac:picMkLst>
        </pc:picChg>
      </pc:sldChg>
      <pc:sldChg chg="add del ord">
        <pc:chgData name="균 영" userId="c3005608dac53a9a" providerId="LiveId" clId="{D1548EED-5730-425F-9C43-A61BDC5A986E}" dt="2024-08-16T02:29:17.978" v="5" actId="47"/>
        <pc:sldMkLst>
          <pc:docMk/>
          <pc:sldMk cId="1304608380" sldId="406"/>
        </pc:sldMkLst>
      </pc:sldChg>
      <pc:sldChg chg="addSp delSp modSp add mod ord">
        <pc:chgData name="균 영" userId="c3005608dac53a9a" providerId="LiveId" clId="{D1548EED-5730-425F-9C43-A61BDC5A986E}" dt="2024-08-16T07:20:12.363" v="2681" actId="20577"/>
        <pc:sldMkLst>
          <pc:docMk/>
          <pc:sldMk cId="677213018" sldId="407"/>
        </pc:sldMkLst>
        <pc:spChg chg="del mod">
          <ac:chgData name="균 영" userId="c3005608dac53a9a" providerId="LiveId" clId="{D1548EED-5730-425F-9C43-A61BDC5A986E}" dt="2024-08-16T05:25:51.792" v="43" actId="478"/>
          <ac:spMkLst>
            <pc:docMk/>
            <pc:sldMk cId="677213018" sldId="407"/>
            <ac:spMk id="3" creationId="{801C0875-7529-5553-285C-7321F9477848}"/>
          </ac:spMkLst>
        </pc:spChg>
        <pc:spChg chg="mod">
          <ac:chgData name="균 영" userId="c3005608dac53a9a" providerId="LiveId" clId="{D1548EED-5730-425F-9C43-A61BDC5A986E}" dt="2024-08-16T05:26:23.687" v="50" actId="20577"/>
          <ac:spMkLst>
            <pc:docMk/>
            <pc:sldMk cId="677213018" sldId="407"/>
            <ac:spMk id="6" creationId="{7C81DCE4-7544-8CEF-D7C6-DB97D0524EE9}"/>
          </ac:spMkLst>
        </pc:spChg>
        <pc:spChg chg="mod">
          <ac:chgData name="균 영" userId="c3005608dac53a9a" providerId="LiveId" clId="{D1548EED-5730-425F-9C43-A61BDC5A986E}" dt="2024-08-16T07:20:12.363" v="2681" actId="20577"/>
          <ac:spMkLst>
            <pc:docMk/>
            <pc:sldMk cId="677213018" sldId="407"/>
            <ac:spMk id="8" creationId="{B871B646-FECF-E87C-AD00-BC328EF9CEE0}"/>
          </ac:spMkLst>
        </pc:spChg>
        <pc:spChg chg="add mod">
          <ac:chgData name="균 영" userId="c3005608dac53a9a" providerId="LiveId" clId="{D1548EED-5730-425F-9C43-A61BDC5A986E}" dt="2024-08-16T05:32:03.163" v="57"/>
          <ac:spMkLst>
            <pc:docMk/>
            <pc:sldMk cId="677213018" sldId="407"/>
            <ac:spMk id="9" creationId="{7685D9E9-BA8E-4902-D7FC-5DF7FD23AEB2}"/>
          </ac:spMkLst>
        </pc:spChg>
        <pc:picChg chg="add mod">
          <ac:chgData name="균 영" userId="c3005608dac53a9a" providerId="LiveId" clId="{D1548EED-5730-425F-9C43-A61BDC5A986E}" dt="2024-08-16T05:39:29.226" v="208" actId="1076"/>
          <ac:picMkLst>
            <pc:docMk/>
            <pc:sldMk cId="677213018" sldId="407"/>
            <ac:picMk id="7" creationId="{4E3AE4A1-E92A-849F-73AF-9E8C7A784931}"/>
          </ac:picMkLst>
        </pc:picChg>
        <pc:picChg chg="add mod">
          <ac:chgData name="균 영" userId="c3005608dac53a9a" providerId="LiveId" clId="{D1548EED-5730-425F-9C43-A61BDC5A986E}" dt="2024-08-16T05:39:31.300" v="209" actId="1076"/>
          <ac:picMkLst>
            <pc:docMk/>
            <pc:sldMk cId="677213018" sldId="407"/>
            <ac:picMk id="11" creationId="{BE27BD4A-9367-F10A-B37D-09A4C8D2F750}"/>
          </ac:picMkLst>
        </pc:picChg>
      </pc:sldChg>
      <pc:sldChg chg="addSp delSp modSp add mod ord">
        <pc:chgData name="균 영" userId="c3005608dac53a9a" providerId="LiveId" clId="{D1548EED-5730-425F-9C43-A61BDC5A986E}" dt="2024-08-16T07:20:09.420" v="2676" actId="20577"/>
        <pc:sldMkLst>
          <pc:docMk/>
          <pc:sldMk cId="2620820138" sldId="408"/>
        </pc:sldMkLst>
        <pc:spChg chg="mod">
          <ac:chgData name="균 영" userId="c3005608dac53a9a" providerId="LiveId" clId="{D1548EED-5730-425F-9C43-A61BDC5A986E}" dt="2024-08-16T05:39:04.466" v="195" actId="20577"/>
          <ac:spMkLst>
            <pc:docMk/>
            <pc:sldMk cId="2620820138" sldId="408"/>
            <ac:spMk id="3" creationId="{33D7D60E-4348-D3D8-2C6A-22CE1A444EB4}"/>
          </ac:spMkLst>
        </pc:spChg>
        <pc:spChg chg="mod">
          <ac:chgData name="균 영" userId="c3005608dac53a9a" providerId="LiveId" clId="{D1548EED-5730-425F-9C43-A61BDC5A986E}" dt="2024-08-16T07:20:09.420" v="2676" actId="20577"/>
          <ac:spMkLst>
            <pc:docMk/>
            <pc:sldMk cId="2620820138" sldId="408"/>
            <ac:spMk id="4" creationId="{20406E47-03E0-FD53-4569-670899DDEC4C}"/>
          </ac:spMkLst>
        </pc:spChg>
        <pc:spChg chg="add mod">
          <ac:chgData name="균 영" userId="c3005608dac53a9a" providerId="LiveId" clId="{D1548EED-5730-425F-9C43-A61BDC5A986E}" dt="2024-08-16T07:11:20.090" v="2402" actId="20577"/>
          <ac:spMkLst>
            <pc:docMk/>
            <pc:sldMk cId="2620820138" sldId="408"/>
            <ac:spMk id="6" creationId="{7AF4ADA8-3D42-32B9-3844-5EB10C568D73}"/>
          </ac:spMkLst>
        </pc:spChg>
        <pc:picChg chg="del">
          <ac:chgData name="균 영" userId="c3005608dac53a9a" providerId="LiveId" clId="{D1548EED-5730-425F-9C43-A61BDC5A986E}" dt="2024-08-16T05:31:55.680" v="56" actId="478"/>
          <ac:picMkLst>
            <pc:docMk/>
            <pc:sldMk cId="2620820138" sldId="408"/>
            <ac:picMk id="5" creationId="{0B9DFAFF-6EE3-8120-52E4-38AC24B6297E}"/>
          </ac:picMkLst>
        </pc:picChg>
        <pc:picChg chg="add del mod">
          <ac:chgData name="균 영" userId="c3005608dac53a9a" providerId="LiveId" clId="{D1548EED-5730-425F-9C43-A61BDC5A986E}" dt="2024-08-16T05:38:57.638" v="189" actId="478"/>
          <ac:picMkLst>
            <pc:docMk/>
            <pc:sldMk cId="2620820138" sldId="408"/>
            <ac:picMk id="8" creationId="{1FBC4D62-A537-150E-B934-9A2F0D25CC86}"/>
          </ac:picMkLst>
        </pc:picChg>
      </pc:sldChg>
      <pc:sldChg chg="modSp add mod ord">
        <pc:chgData name="균 영" userId="c3005608dac53a9a" providerId="LiveId" clId="{D1548EED-5730-425F-9C43-A61BDC5A986E}" dt="2024-08-16T05:40:11.410" v="215" actId="20577"/>
        <pc:sldMkLst>
          <pc:docMk/>
          <pc:sldMk cId="791048600" sldId="409"/>
        </pc:sldMkLst>
        <pc:spChg chg="mod">
          <ac:chgData name="균 영" userId="c3005608dac53a9a" providerId="LiveId" clId="{D1548EED-5730-425F-9C43-A61BDC5A986E}" dt="2024-08-16T05:40:11.410" v="215" actId="20577"/>
          <ac:spMkLst>
            <pc:docMk/>
            <pc:sldMk cId="791048600" sldId="409"/>
            <ac:spMk id="3" creationId="{801C0875-7529-5553-285C-7321F9477848}"/>
          </ac:spMkLst>
        </pc:spChg>
      </pc:sldChg>
      <pc:sldChg chg="addSp delSp modSp add mod ord">
        <pc:chgData name="균 영" userId="c3005608dac53a9a" providerId="LiveId" clId="{D1548EED-5730-425F-9C43-A61BDC5A986E}" dt="2024-08-16T07:20:14.608" v="2686" actId="20577"/>
        <pc:sldMkLst>
          <pc:docMk/>
          <pc:sldMk cId="315062649" sldId="410"/>
        </pc:sldMkLst>
        <pc:spChg chg="mod">
          <ac:chgData name="균 영" userId="c3005608dac53a9a" providerId="LiveId" clId="{D1548EED-5730-425F-9C43-A61BDC5A986E}" dt="2024-08-16T05:44:08.267" v="311"/>
          <ac:spMkLst>
            <pc:docMk/>
            <pc:sldMk cId="315062649" sldId="410"/>
            <ac:spMk id="3" creationId="{801C0875-7529-5553-285C-7321F9477848}"/>
          </ac:spMkLst>
        </pc:spChg>
        <pc:spChg chg="mod">
          <ac:chgData name="균 영" userId="c3005608dac53a9a" providerId="LiveId" clId="{D1548EED-5730-425F-9C43-A61BDC5A986E}" dt="2024-08-16T07:20:14.608" v="2686" actId="20577"/>
          <ac:spMkLst>
            <pc:docMk/>
            <pc:sldMk cId="315062649" sldId="410"/>
            <ac:spMk id="5" creationId="{1CAB9243-626F-BCC2-C08B-1E588966B53D}"/>
          </ac:spMkLst>
        </pc:spChg>
        <pc:spChg chg="mod">
          <ac:chgData name="균 영" userId="c3005608dac53a9a" providerId="LiveId" clId="{D1548EED-5730-425F-9C43-A61BDC5A986E}" dt="2024-08-16T05:42:53.321" v="308" actId="1076"/>
          <ac:spMkLst>
            <pc:docMk/>
            <pc:sldMk cId="315062649" sldId="410"/>
            <ac:spMk id="8" creationId="{C3A6E66E-9220-B3BB-D12B-145CD1D66E82}"/>
          </ac:spMkLst>
        </pc:spChg>
        <pc:spChg chg="add mod">
          <ac:chgData name="균 영" userId="c3005608dac53a9a" providerId="LiveId" clId="{D1548EED-5730-425F-9C43-A61BDC5A986E}" dt="2024-08-16T05:42:52.180" v="307" actId="1076"/>
          <ac:spMkLst>
            <pc:docMk/>
            <pc:sldMk cId="315062649" sldId="410"/>
            <ac:spMk id="11" creationId="{8E744B4A-DFDC-7203-955F-9FB46598A50F}"/>
          </ac:spMkLst>
        </pc:spChg>
        <pc:spChg chg="mod">
          <ac:chgData name="균 영" userId="c3005608dac53a9a" providerId="LiveId" clId="{D1548EED-5730-425F-9C43-A61BDC5A986E}" dt="2024-08-16T05:40:30.536" v="222" actId="20577"/>
          <ac:spMkLst>
            <pc:docMk/>
            <pc:sldMk cId="315062649" sldId="410"/>
            <ac:spMk id="18" creationId="{1EB45FE5-25DF-8A03-B6B3-8DD4529AFB1D}"/>
          </ac:spMkLst>
        </pc:spChg>
        <pc:picChg chg="add mod">
          <ac:chgData name="균 영" userId="c3005608dac53a9a" providerId="LiveId" clId="{D1548EED-5730-425F-9C43-A61BDC5A986E}" dt="2024-08-16T05:41:27.123" v="274" actId="1076"/>
          <ac:picMkLst>
            <pc:docMk/>
            <pc:sldMk cId="315062649" sldId="410"/>
            <ac:picMk id="6" creationId="{D31B81FE-612D-03BD-7D65-4B6023EC258E}"/>
          </ac:picMkLst>
        </pc:picChg>
        <pc:picChg chg="add mod">
          <ac:chgData name="균 영" userId="c3005608dac53a9a" providerId="LiveId" clId="{D1548EED-5730-425F-9C43-A61BDC5A986E}" dt="2024-08-16T05:42:50.250" v="306" actId="1076"/>
          <ac:picMkLst>
            <pc:docMk/>
            <pc:sldMk cId="315062649" sldId="410"/>
            <ac:picMk id="10" creationId="{3E190FB2-B9F7-EE68-35B0-EC566EC07CF4}"/>
          </ac:picMkLst>
        </pc:picChg>
        <pc:picChg chg="del">
          <ac:chgData name="균 영" userId="c3005608dac53a9a" providerId="LiveId" clId="{D1548EED-5730-425F-9C43-A61BDC5A986E}" dt="2024-08-16T05:40:51.836" v="227" actId="478"/>
          <ac:picMkLst>
            <pc:docMk/>
            <pc:sldMk cId="315062649" sldId="410"/>
            <ac:picMk id="20" creationId="{B1BBC248-E2EB-0B2C-97C7-4FDC03CFE866}"/>
          </ac:picMkLst>
        </pc:picChg>
      </pc:sldChg>
      <pc:sldChg chg="addSp delSp modSp add mod">
        <pc:chgData name="균 영" userId="c3005608dac53a9a" providerId="LiveId" clId="{D1548EED-5730-425F-9C43-A61BDC5A986E}" dt="2024-08-16T07:20:16.981" v="2691" actId="20577"/>
        <pc:sldMkLst>
          <pc:docMk/>
          <pc:sldMk cId="3433503700" sldId="411"/>
        </pc:sldMkLst>
        <pc:spChg chg="add del mod">
          <ac:chgData name="균 영" userId="c3005608dac53a9a" providerId="LiveId" clId="{D1548EED-5730-425F-9C43-A61BDC5A986E}" dt="2024-08-16T05:52:49.705" v="321" actId="478"/>
          <ac:spMkLst>
            <pc:docMk/>
            <pc:sldMk cId="3433503700" sldId="411"/>
            <ac:spMk id="2" creationId="{4E2A561D-E787-488B-05AB-BD9D46C204DC}"/>
          </ac:spMkLst>
        </pc:spChg>
        <pc:spChg chg="mod">
          <ac:chgData name="균 영" userId="c3005608dac53a9a" providerId="LiveId" clId="{D1548EED-5730-425F-9C43-A61BDC5A986E}" dt="2024-08-16T05:44:35.427" v="317" actId="20577"/>
          <ac:spMkLst>
            <pc:docMk/>
            <pc:sldMk cId="3433503700" sldId="411"/>
            <ac:spMk id="3" creationId="{801C0875-7529-5553-285C-7321F9477848}"/>
          </ac:spMkLst>
        </pc:spChg>
        <pc:spChg chg="mod">
          <ac:chgData name="균 영" userId="c3005608dac53a9a" providerId="LiveId" clId="{D1548EED-5730-425F-9C43-A61BDC5A986E}" dt="2024-08-16T07:20:16.981" v="2691" actId="20577"/>
          <ac:spMkLst>
            <pc:docMk/>
            <pc:sldMk cId="3433503700" sldId="411"/>
            <ac:spMk id="5" creationId="{1CAB9243-626F-BCC2-C08B-1E588966B53D}"/>
          </ac:spMkLst>
        </pc:spChg>
        <pc:spChg chg="mod">
          <ac:chgData name="균 영" userId="c3005608dac53a9a" providerId="LiveId" clId="{D1548EED-5730-425F-9C43-A61BDC5A986E}" dt="2024-08-16T07:12:13.640" v="2405" actId="20577"/>
          <ac:spMkLst>
            <pc:docMk/>
            <pc:sldMk cId="3433503700" sldId="411"/>
            <ac:spMk id="8" creationId="{C3A6E66E-9220-B3BB-D12B-145CD1D66E82}"/>
          </ac:spMkLst>
        </pc:spChg>
        <pc:spChg chg="del">
          <ac:chgData name="균 영" userId="c3005608dac53a9a" providerId="LiveId" clId="{D1548EED-5730-425F-9C43-A61BDC5A986E}" dt="2024-08-16T06:04:29.112" v="521" actId="478"/>
          <ac:spMkLst>
            <pc:docMk/>
            <pc:sldMk cId="3433503700" sldId="411"/>
            <ac:spMk id="11" creationId="{8E744B4A-DFDC-7203-955F-9FB46598A50F}"/>
          </ac:spMkLst>
        </pc:spChg>
        <pc:spChg chg="add mod">
          <ac:chgData name="균 영" userId="c3005608dac53a9a" providerId="LiveId" clId="{D1548EED-5730-425F-9C43-A61BDC5A986E}" dt="2024-08-16T07:12:10.746" v="2404" actId="1076"/>
          <ac:spMkLst>
            <pc:docMk/>
            <pc:sldMk cId="3433503700" sldId="411"/>
            <ac:spMk id="15" creationId="{9CE5746B-20B5-B384-5EB4-D5BB06112002}"/>
          </ac:spMkLst>
        </pc:spChg>
        <pc:spChg chg="add mod">
          <ac:chgData name="균 영" userId="c3005608dac53a9a" providerId="LiveId" clId="{D1548EED-5730-425F-9C43-A61BDC5A986E}" dt="2024-08-16T07:12:06.673" v="2403" actId="1076"/>
          <ac:spMkLst>
            <pc:docMk/>
            <pc:sldMk cId="3433503700" sldId="411"/>
            <ac:spMk id="16" creationId="{1B8B6630-F4B2-FDEE-215E-6D0DF71D4752}"/>
          </ac:spMkLst>
        </pc:spChg>
        <pc:spChg chg="add mod">
          <ac:chgData name="균 영" userId="c3005608dac53a9a" providerId="LiveId" clId="{D1548EED-5730-425F-9C43-A61BDC5A986E}" dt="2024-08-16T06:12:03.196" v="748"/>
          <ac:spMkLst>
            <pc:docMk/>
            <pc:sldMk cId="3433503700" sldId="411"/>
            <ac:spMk id="17" creationId="{654AA26A-35CB-484F-0CB0-EB4BA0B44D55}"/>
          </ac:spMkLst>
        </pc:spChg>
        <pc:spChg chg="add mod">
          <ac:chgData name="균 영" userId="c3005608dac53a9a" providerId="LiveId" clId="{D1548EED-5730-425F-9C43-A61BDC5A986E}" dt="2024-08-16T06:14:09.731" v="806" actId="1076"/>
          <ac:spMkLst>
            <pc:docMk/>
            <pc:sldMk cId="3433503700" sldId="411"/>
            <ac:spMk id="19" creationId="{0D17DF99-6A02-1947-EF1C-462FE2C9173A}"/>
          </ac:spMkLst>
        </pc:spChg>
        <pc:spChg chg="add mod">
          <ac:chgData name="균 영" userId="c3005608dac53a9a" providerId="LiveId" clId="{D1548EED-5730-425F-9C43-A61BDC5A986E}" dt="2024-08-16T06:14:28.336" v="812" actId="1076"/>
          <ac:spMkLst>
            <pc:docMk/>
            <pc:sldMk cId="3433503700" sldId="411"/>
            <ac:spMk id="20" creationId="{FD388172-BF95-634A-8951-618F63F836B1}"/>
          </ac:spMkLst>
        </pc:spChg>
        <pc:spChg chg="add mod">
          <ac:chgData name="균 영" userId="c3005608dac53a9a" providerId="LiveId" clId="{D1548EED-5730-425F-9C43-A61BDC5A986E}" dt="2024-08-16T06:15:27.091" v="926" actId="1076"/>
          <ac:spMkLst>
            <pc:docMk/>
            <pc:sldMk cId="3433503700" sldId="411"/>
            <ac:spMk id="21" creationId="{19B24990-6761-454B-CD55-75E67D2D9F5B}"/>
          </ac:spMkLst>
        </pc:spChg>
        <pc:picChg chg="del">
          <ac:chgData name="균 영" userId="c3005608dac53a9a" providerId="LiveId" clId="{D1548EED-5730-425F-9C43-A61BDC5A986E}" dt="2024-08-16T06:04:29.112" v="521" actId="478"/>
          <ac:picMkLst>
            <pc:docMk/>
            <pc:sldMk cId="3433503700" sldId="411"/>
            <ac:picMk id="6" creationId="{D31B81FE-612D-03BD-7D65-4B6023EC258E}"/>
          </ac:picMkLst>
        </pc:picChg>
        <pc:picChg chg="del">
          <ac:chgData name="균 영" userId="c3005608dac53a9a" providerId="LiveId" clId="{D1548EED-5730-425F-9C43-A61BDC5A986E}" dt="2024-08-16T06:04:29.112" v="521" actId="478"/>
          <ac:picMkLst>
            <pc:docMk/>
            <pc:sldMk cId="3433503700" sldId="411"/>
            <ac:picMk id="10" creationId="{3E190FB2-B9F7-EE68-35B0-EC566EC07CF4}"/>
          </ac:picMkLst>
        </pc:picChg>
        <pc:picChg chg="add mod">
          <ac:chgData name="균 영" userId="c3005608dac53a9a" providerId="LiveId" clId="{D1548EED-5730-425F-9C43-A61BDC5A986E}" dt="2024-08-16T06:06:57.531" v="533" actId="1076"/>
          <ac:picMkLst>
            <pc:docMk/>
            <pc:sldMk cId="3433503700" sldId="411"/>
            <ac:picMk id="12" creationId="{57AF0B32-6973-A38F-75DE-A2493B6EEA06}"/>
          </ac:picMkLst>
        </pc:picChg>
        <pc:picChg chg="add mod">
          <ac:chgData name="균 영" userId="c3005608dac53a9a" providerId="LiveId" clId="{D1548EED-5730-425F-9C43-A61BDC5A986E}" dt="2024-08-16T06:06:59.894" v="534" actId="1076"/>
          <ac:picMkLst>
            <pc:docMk/>
            <pc:sldMk cId="3433503700" sldId="411"/>
            <ac:picMk id="14" creationId="{3495531C-1EA3-B810-4B0C-AD4A56C73B5B}"/>
          </ac:picMkLst>
        </pc:picChg>
      </pc:sldChg>
      <pc:sldChg chg="addSp delSp modSp add mod ord">
        <pc:chgData name="균 영" userId="c3005608dac53a9a" providerId="LiveId" clId="{D1548EED-5730-425F-9C43-A61BDC5A986E}" dt="2024-08-16T07:20:21.601" v="2701" actId="20577"/>
        <pc:sldMkLst>
          <pc:docMk/>
          <pc:sldMk cId="1771182584" sldId="412"/>
        </pc:sldMkLst>
        <pc:spChg chg="mod">
          <ac:chgData name="균 영" userId="c3005608dac53a9a" providerId="LiveId" clId="{D1548EED-5730-425F-9C43-A61BDC5A986E}" dt="2024-08-16T07:20:21.601" v="2701" actId="20577"/>
          <ac:spMkLst>
            <pc:docMk/>
            <pc:sldMk cId="1771182584" sldId="412"/>
            <ac:spMk id="3" creationId="{BA40C316-7BCC-0201-CFA2-B305FDD30D89}"/>
          </ac:spMkLst>
        </pc:spChg>
        <pc:spChg chg="mod">
          <ac:chgData name="균 영" userId="c3005608dac53a9a" providerId="LiveId" clId="{D1548EED-5730-425F-9C43-A61BDC5A986E}" dt="2024-08-16T06:18:04.733" v="940" actId="20577"/>
          <ac:spMkLst>
            <pc:docMk/>
            <pc:sldMk cId="1771182584" sldId="412"/>
            <ac:spMk id="8" creationId="{7E229F6A-4018-21E9-F38C-31B77C89F95B}"/>
          </ac:spMkLst>
        </pc:spChg>
        <pc:spChg chg="del">
          <ac:chgData name="균 영" userId="c3005608dac53a9a" providerId="LiveId" clId="{D1548EED-5730-425F-9C43-A61BDC5A986E}" dt="2024-08-16T06:18:00.851" v="934" actId="478"/>
          <ac:spMkLst>
            <pc:docMk/>
            <pc:sldMk cId="1771182584" sldId="412"/>
            <ac:spMk id="12" creationId="{A5EBB8CC-3BD3-7523-1C13-071ECCB97608}"/>
          </ac:spMkLst>
        </pc:spChg>
        <pc:spChg chg="del">
          <ac:chgData name="균 영" userId="c3005608dac53a9a" providerId="LiveId" clId="{D1548EED-5730-425F-9C43-A61BDC5A986E}" dt="2024-08-16T06:17:54.921" v="930" actId="478"/>
          <ac:spMkLst>
            <pc:docMk/>
            <pc:sldMk cId="1771182584" sldId="412"/>
            <ac:spMk id="13" creationId="{F8842AC9-5A12-315C-4675-7B9FCD9037BA}"/>
          </ac:spMkLst>
        </pc:spChg>
        <pc:picChg chg="add mod">
          <ac:chgData name="균 영" userId="c3005608dac53a9a" providerId="LiveId" clId="{D1548EED-5730-425F-9C43-A61BDC5A986E}" dt="2024-08-16T06:18:06.784" v="941" actId="1076"/>
          <ac:picMkLst>
            <pc:docMk/>
            <pc:sldMk cId="1771182584" sldId="412"/>
            <ac:picMk id="5" creationId="{47717D65-276B-4847-7DFB-1C783A75DFD5}"/>
          </ac:picMkLst>
        </pc:picChg>
        <pc:picChg chg="del">
          <ac:chgData name="균 영" userId="c3005608dac53a9a" providerId="LiveId" clId="{D1548EED-5730-425F-9C43-A61BDC5A986E}" dt="2024-08-16T06:17:55.214" v="931" actId="478"/>
          <ac:picMkLst>
            <pc:docMk/>
            <pc:sldMk cId="1771182584" sldId="412"/>
            <ac:picMk id="11" creationId="{906B5AFB-786C-8038-C3EF-9F245FDA60DB}"/>
          </ac:picMkLst>
        </pc:picChg>
      </pc:sldChg>
      <pc:sldChg chg="modSp add mod ord">
        <pc:chgData name="균 영" userId="c3005608dac53a9a" providerId="LiveId" clId="{D1548EED-5730-425F-9C43-A61BDC5A986E}" dt="2024-08-16T06:18:39.725" v="947"/>
        <pc:sldMkLst>
          <pc:docMk/>
          <pc:sldMk cId="499629900" sldId="413"/>
        </pc:sldMkLst>
        <pc:spChg chg="mod">
          <ac:chgData name="균 영" userId="c3005608dac53a9a" providerId="LiveId" clId="{D1548EED-5730-425F-9C43-A61BDC5A986E}" dt="2024-08-16T06:18:39.725" v="947"/>
          <ac:spMkLst>
            <pc:docMk/>
            <pc:sldMk cId="499629900" sldId="413"/>
            <ac:spMk id="4" creationId="{4554F7D7-E8AF-39B1-20D0-16F03870BACE}"/>
          </ac:spMkLst>
        </pc:spChg>
      </pc:sldChg>
      <pc:sldChg chg="modSp add mod ord">
        <pc:chgData name="균 영" userId="c3005608dac53a9a" providerId="LiveId" clId="{D1548EED-5730-425F-9C43-A61BDC5A986E}" dt="2024-08-16T06:31:29.570" v="1471" actId="20577"/>
        <pc:sldMkLst>
          <pc:docMk/>
          <pc:sldMk cId="4277200374" sldId="414"/>
        </pc:sldMkLst>
        <pc:spChg chg="mod">
          <ac:chgData name="균 영" userId="c3005608dac53a9a" providerId="LiveId" clId="{D1548EED-5730-425F-9C43-A61BDC5A986E}" dt="2024-08-16T06:31:29.570" v="1471" actId="20577"/>
          <ac:spMkLst>
            <pc:docMk/>
            <pc:sldMk cId="4277200374" sldId="414"/>
            <ac:spMk id="7" creationId="{2B531AE7-BE10-C0E5-0ACF-8F578FC329B0}"/>
          </ac:spMkLst>
        </pc:spChg>
      </pc:sldChg>
      <pc:sldChg chg="addSp delSp modSp add mod ord">
        <pc:chgData name="균 영" userId="c3005608dac53a9a" providerId="LiveId" clId="{D1548EED-5730-425F-9C43-A61BDC5A986E}" dt="2024-08-16T06:27:48.127" v="1461"/>
        <pc:sldMkLst>
          <pc:docMk/>
          <pc:sldMk cId="3582112440" sldId="415"/>
        </pc:sldMkLst>
        <pc:spChg chg="mod">
          <ac:chgData name="균 영" userId="c3005608dac53a9a" providerId="LiveId" clId="{D1548EED-5730-425F-9C43-A61BDC5A986E}" dt="2024-08-16T06:26:59.815" v="1450" actId="20577"/>
          <ac:spMkLst>
            <pc:docMk/>
            <pc:sldMk cId="3582112440" sldId="415"/>
            <ac:spMk id="8" creationId="{29155B6B-767E-EA31-23A7-B05582FB8467}"/>
          </ac:spMkLst>
        </pc:spChg>
        <pc:picChg chg="add mod">
          <ac:chgData name="균 영" userId="c3005608dac53a9a" providerId="LiveId" clId="{D1548EED-5730-425F-9C43-A61BDC5A986E}" dt="2024-08-16T06:26:31.704" v="1428" actId="1076"/>
          <ac:picMkLst>
            <pc:docMk/>
            <pc:sldMk cId="3582112440" sldId="415"/>
            <ac:picMk id="4" creationId="{F070E456-D163-ADDD-36E4-9D37379556D0}"/>
          </ac:picMkLst>
        </pc:picChg>
        <pc:picChg chg="del">
          <ac:chgData name="균 영" userId="c3005608dac53a9a" providerId="LiveId" clId="{D1548EED-5730-425F-9C43-A61BDC5A986E}" dt="2024-08-16T06:26:26.378" v="1425" actId="478"/>
          <ac:picMkLst>
            <pc:docMk/>
            <pc:sldMk cId="3582112440" sldId="415"/>
            <ac:picMk id="7" creationId="{CF7CED59-B3AF-D6D3-29DE-B6D0F6F2865D}"/>
          </ac:picMkLst>
        </pc:picChg>
      </pc:sldChg>
      <pc:sldChg chg="addSp delSp modSp add mod">
        <pc:chgData name="균 영" userId="c3005608dac53a9a" providerId="LiveId" clId="{D1548EED-5730-425F-9C43-A61BDC5A986E}" dt="2024-08-16T07:20:19.265" v="2696" actId="20577"/>
        <pc:sldMkLst>
          <pc:docMk/>
          <pc:sldMk cId="202320073" sldId="416"/>
        </pc:sldMkLst>
        <pc:spChg chg="mod">
          <ac:chgData name="균 영" userId="c3005608dac53a9a" providerId="LiveId" clId="{D1548EED-5730-425F-9C43-A61BDC5A986E}" dt="2024-08-16T07:20:19.265" v="2696" actId="20577"/>
          <ac:spMkLst>
            <pc:docMk/>
            <pc:sldMk cId="202320073" sldId="416"/>
            <ac:spMk id="5" creationId="{1CAB9243-626F-BCC2-C08B-1E588966B53D}"/>
          </ac:spMkLst>
        </pc:spChg>
        <pc:spChg chg="add mod">
          <ac:chgData name="균 영" userId="c3005608dac53a9a" providerId="LiveId" clId="{D1548EED-5730-425F-9C43-A61BDC5A986E}" dt="2024-08-16T06:24:38.407" v="1353" actId="1035"/>
          <ac:spMkLst>
            <pc:docMk/>
            <pc:sldMk cId="202320073" sldId="416"/>
            <ac:spMk id="7" creationId="{F0DA7657-B907-67F2-FF91-2FD513928427}"/>
          </ac:spMkLst>
        </pc:spChg>
        <pc:spChg chg="mod">
          <ac:chgData name="균 영" userId="c3005608dac53a9a" providerId="LiveId" clId="{D1548EED-5730-425F-9C43-A61BDC5A986E}" dt="2024-08-16T06:25:43.817" v="1423" actId="20577"/>
          <ac:spMkLst>
            <pc:docMk/>
            <pc:sldMk cId="202320073" sldId="416"/>
            <ac:spMk id="8" creationId="{C3A6E66E-9220-B3BB-D12B-145CD1D66E82}"/>
          </ac:spMkLst>
        </pc:spChg>
        <pc:spChg chg="add mod">
          <ac:chgData name="균 영" userId="c3005608dac53a9a" providerId="LiveId" clId="{D1548EED-5730-425F-9C43-A61BDC5A986E}" dt="2024-08-16T06:25:03.781" v="1407" actId="20577"/>
          <ac:spMkLst>
            <pc:docMk/>
            <pc:sldMk cId="202320073" sldId="416"/>
            <ac:spMk id="10" creationId="{A04A6E85-C312-C0EA-CFDA-19B177DCA7DB}"/>
          </ac:spMkLst>
        </pc:spChg>
        <pc:spChg chg="del">
          <ac:chgData name="균 영" userId="c3005608dac53a9a" providerId="LiveId" clId="{D1548EED-5730-425F-9C43-A61BDC5A986E}" dt="2024-08-16T06:21:12.121" v="957" actId="478"/>
          <ac:spMkLst>
            <pc:docMk/>
            <pc:sldMk cId="202320073" sldId="416"/>
            <ac:spMk id="15" creationId="{9CE5746B-20B5-B384-5EB4-D5BB06112002}"/>
          </ac:spMkLst>
        </pc:spChg>
        <pc:spChg chg="del">
          <ac:chgData name="균 영" userId="c3005608dac53a9a" providerId="LiveId" clId="{D1548EED-5730-425F-9C43-A61BDC5A986E}" dt="2024-08-16T06:21:12.121" v="957" actId="478"/>
          <ac:spMkLst>
            <pc:docMk/>
            <pc:sldMk cId="202320073" sldId="416"/>
            <ac:spMk id="16" creationId="{1B8B6630-F4B2-FDEE-215E-6D0DF71D4752}"/>
          </ac:spMkLst>
        </pc:spChg>
        <pc:spChg chg="del">
          <ac:chgData name="균 영" userId="c3005608dac53a9a" providerId="LiveId" clId="{D1548EED-5730-425F-9C43-A61BDC5A986E}" dt="2024-08-16T06:21:12.121" v="957" actId="478"/>
          <ac:spMkLst>
            <pc:docMk/>
            <pc:sldMk cId="202320073" sldId="416"/>
            <ac:spMk id="19" creationId="{0D17DF99-6A02-1947-EF1C-462FE2C9173A}"/>
          </ac:spMkLst>
        </pc:spChg>
        <pc:spChg chg="del">
          <ac:chgData name="균 영" userId="c3005608dac53a9a" providerId="LiveId" clId="{D1548EED-5730-425F-9C43-A61BDC5A986E}" dt="2024-08-16T06:21:16.441" v="959" actId="478"/>
          <ac:spMkLst>
            <pc:docMk/>
            <pc:sldMk cId="202320073" sldId="416"/>
            <ac:spMk id="20" creationId="{FD388172-BF95-634A-8951-618F63F836B1}"/>
          </ac:spMkLst>
        </pc:spChg>
        <pc:spChg chg="mod">
          <ac:chgData name="균 영" userId="c3005608dac53a9a" providerId="LiveId" clId="{D1548EED-5730-425F-9C43-A61BDC5A986E}" dt="2024-08-16T06:24:47.240" v="1355" actId="1076"/>
          <ac:spMkLst>
            <pc:docMk/>
            <pc:sldMk cId="202320073" sldId="416"/>
            <ac:spMk id="21" creationId="{19B24990-6761-454B-CD55-75E67D2D9F5B}"/>
          </ac:spMkLst>
        </pc:spChg>
        <pc:picChg chg="add mod">
          <ac:chgData name="균 영" userId="c3005608dac53a9a" providerId="LiveId" clId="{D1548EED-5730-425F-9C43-A61BDC5A986E}" dt="2024-08-16T06:24:06.880" v="1301" actId="1076"/>
          <ac:picMkLst>
            <pc:docMk/>
            <pc:sldMk cId="202320073" sldId="416"/>
            <ac:picMk id="6" creationId="{DFC84A0F-B760-EC56-A7BC-7C30004CA831}"/>
          </ac:picMkLst>
        </pc:picChg>
        <pc:picChg chg="del">
          <ac:chgData name="균 영" userId="c3005608dac53a9a" providerId="LiveId" clId="{D1548EED-5730-425F-9C43-A61BDC5A986E}" dt="2024-08-16T06:21:12.121" v="957" actId="478"/>
          <ac:picMkLst>
            <pc:docMk/>
            <pc:sldMk cId="202320073" sldId="416"/>
            <ac:picMk id="12" creationId="{57AF0B32-6973-A38F-75DE-A2493B6EEA06}"/>
          </ac:picMkLst>
        </pc:picChg>
        <pc:picChg chg="del">
          <ac:chgData name="균 영" userId="c3005608dac53a9a" providerId="LiveId" clId="{D1548EED-5730-425F-9C43-A61BDC5A986E}" dt="2024-08-16T06:21:20.981" v="961" actId="478"/>
          <ac:picMkLst>
            <pc:docMk/>
            <pc:sldMk cId="202320073" sldId="416"/>
            <ac:picMk id="14" creationId="{3495531C-1EA3-B810-4B0C-AD4A56C73B5B}"/>
          </ac:picMkLst>
        </pc:picChg>
      </pc:sldChg>
      <pc:sldChg chg="modSp add mod ord">
        <pc:chgData name="균 영" userId="c3005608dac53a9a" providerId="LiveId" clId="{D1548EED-5730-425F-9C43-A61BDC5A986E}" dt="2024-08-16T07:20:25.243" v="2706" actId="20577"/>
        <pc:sldMkLst>
          <pc:docMk/>
          <pc:sldMk cId="1599525298" sldId="417"/>
        </pc:sldMkLst>
        <pc:spChg chg="mod">
          <ac:chgData name="균 영" userId="c3005608dac53a9a" providerId="LiveId" clId="{D1548EED-5730-425F-9C43-A61BDC5A986E}" dt="2024-08-16T06:27:55.394" v="1465" actId="20577"/>
          <ac:spMkLst>
            <pc:docMk/>
            <pc:sldMk cId="1599525298" sldId="417"/>
            <ac:spMk id="3" creationId="{33D7D60E-4348-D3D8-2C6A-22CE1A444EB4}"/>
          </ac:spMkLst>
        </pc:spChg>
        <pc:spChg chg="mod">
          <ac:chgData name="균 영" userId="c3005608dac53a9a" providerId="LiveId" clId="{D1548EED-5730-425F-9C43-A61BDC5A986E}" dt="2024-08-16T07:20:25.243" v="2706" actId="20577"/>
          <ac:spMkLst>
            <pc:docMk/>
            <pc:sldMk cId="1599525298" sldId="417"/>
            <ac:spMk id="4" creationId="{20406E47-03E0-FD53-4569-670899DDEC4C}"/>
          </ac:spMkLst>
        </pc:spChg>
        <pc:spChg chg="mod">
          <ac:chgData name="균 영" userId="c3005608dac53a9a" providerId="LiveId" clId="{D1548EED-5730-425F-9C43-A61BDC5A986E}" dt="2024-08-16T06:38:02.460" v="1807" actId="20577"/>
          <ac:spMkLst>
            <pc:docMk/>
            <pc:sldMk cId="1599525298" sldId="417"/>
            <ac:spMk id="6" creationId="{7AF4ADA8-3D42-32B9-3844-5EB10C568D73}"/>
          </ac:spMkLst>
        </pc:spChg>
      </pc:sldChg>
      <pc:sldChg chg="add del ord">
        <pc:chgData name="균 영" userId="c3005608dac53a9a" providerId="LiveId" clId="{D1548EED-5730-425F-9C43-A61BDC5A986E}" dt="2024-08-16T06:27:23.705" v="1454" actId="2696"/>
        <pc:sldMkLst>
          <pc:docMk/>
          <pc:sldMk cId="3767279788" sldId="417"/>
        </pc:sldMkLst>
      </pc:sldChg>
      <pc:sldChg chg="addSp delSp modSp add mod ord">
        <pc:chgData name="균 영" userId="c3005608dac53a9a" providerId="LiveId" clId="{D1548EED-5730-425F-9C43-A61BDC5A986E}" dt="2024-08-16T07:20:27.654" v="2711" actId="20577"/>
        <pc:sldMkLst>
          <pc:docMk/>
          <pc:sldMk cId="3874994331" sldId="418"/>
        </pc:sldMkLst>
        <pc:spChg chg="del">
          <ac:chgData name="균 영" userId="c3005608dac53a9a" providerId="LiveId" clId="{D1548EED-5730-425F-9C43-A61BDC5A986E}" dt="2024-08-16T06:40:30.809" v="1827" actId="478"/>
          <ac:spMkLst>
            <pc:docMk/>
            <pc:sldMk cId="3874994331" sldId="418"/>
            <ac:spMk id="3" creationId="{801C0875-7529-5553-285C-7321F9477848}"/>
          </ac:spMkLst>
        </pc:spChg>
        <pc:spChg chg="mod">
          <ac:chgData name="균 영" userId="c3005608dac53a9a" providerId="LiveId" clId="{D1548EED-5730-425F-9C43-A61BDC5A986E}" dt="2024-08-16T06:40:17.514" v="1818" actId="20577"/>
          <ac:spMkLst>
            <pc:docMk/>
            <pc:sldMk cId="3874994331" sldId="418"/>
            <ac:spMk id="6" creationId="{7C81DCE4-7544-8CEF-D7C6-DB97D0524EE9}"/>
          </ac:spMkLst>
        </pc:spChg>
        <pc:spChg chg="mod">
          <ac:chgData name="균 영" userId="c3005608dac53a9a" providerId="LiveId" clId="{D1548EED-5730-425F-9C43-A61BDC5A986E}" dt="2024-08-16T07:20:27.654" v="2711" actId="20577"/>
          <ac:spMkLst>
            <pc:docMk/>
            <pc:sldMk cId="3874994331" sldId="418"/>
            <ac:spMk id="8" creationId="{B871B646-FECF-E87C-AD00-BC328EF9CEE0}"/>
          </ac:spMkLst>
        </pc:spChg>
        <pc:spChg chg="add del mod">
          <ac:chgData name="균 영" userId="c3005608dac53a9a" providerId="LiveId" clId="{D1548EED-5730-425F-9C43-A61BDC5A986E}" dt="2024-08-16T06:40:33.678" v="1828" actId="478"/>
          <ac:spMkLst>
            <pc:docMk/>
            <pc:sldMk cId="3874994331" sldId="418"/>
            <ac:spMk id="9" creationId="{4FBFA78A-67B5-E097-8CCB-32DA5B434AC2}"/>
          </ac:spMkLst>
        </pc:spChg>
        <pc:spChg chg="add del mod">
          <ac:chgData name="균 영" userId="c3005608dac53a9a" providerId="LiveId" clId="{D1548EED-5730-425F-9C43-A61BDC5A986E}" dt="2024-08-16T06:41:02.059" v="1833" actId="478"/>
          <ac:spMkLst>
            <pc:docMk/>
            <pc:sldMk cId="3874994331" sldId="418"/>
            <ac:spMk id="11" creationId="{021EEA7B-E6FB-B0F9-22BA-A23DEDC13AE8}"/>
          </ac:spMkLst>
        </pc:spChg>
        <pc:picChg chg="add mod">
          <ac:chgData name="균 영" userId="c3005608dac53a9a" providerId="LiveId" clId="{D1548EED-5730-425F-9C43-A61BDC5A986E}" dt="2024-08-16T06:40:37.286" v="1830" actId="14100"/>
          <ac:picMkLst>
            <pc:docMk/>
            <pc:sldMk cId="3874994331" sldId="418"/>
            <ac:picMk id="2" creationId="{8C479788-B6BB-FF76-7E81-CA0882A90DFD}"/>
          </ac:picMkLst>
        </pc:picChg>
        <pc:picChg chg="add mod">
          <ac:chgData name="균 영" userId="c3005608dac53a9a" providerId="LiveId" clId="{D1548EED-5730-425F-9C43-A61BDC5A986E}" dt="2024-08-16T06:42:37.746" v="1845" actId="1076"/>
          <ac:picMkLst>
            <pc:docMk/>
            <pc:sldMk cId="3874994331" sldId="418"/>
            <ac:picMk id="13" creationId="{4CDDAFBB-EA10-8C90-1D61-4E2397A61F86}"/>
          </ac:picMkLst>
        </pc:picChg>
      </pc:sldChg>
      <pc:sldChg chg="addSp delSp modSp add mod ord">
        <pc:chgData name="균 영" userId="c3005608dac53a9a" providerId="LiveId" clId="{D1548EED-5730-425F-9C43-A61BDC5A986E}" dt="2024-08-16T07:20:29.856" v="2716" actId="20577"/>
        <pc:sldMkLst>
          <pc:docMk/>
          <pc:sldMk cId="3097327827" sldId="419"/>
        </pc:sldMkLst>
        <pc:spChg chg="mod">
          <ac:chgData name="균 영" userId="c3005608dac53a9a" providerId="LiveId" clId="{D1548EED-5730-425F-9C43-A61BDC5A986E}" dt="2024-08-16T06:45:11.411" v="1865" actId="20577"/>
          <ac:spMkLst>
            <pc:docMk/>
            <pc:sldMk cId="3097327827" sldId="419"/>
            <ac:spMk id="3" creationId="{801C0875-7529-5553-285C-7321F9477848}"/>
          </ac:spMkLst>
        </pc:spChg>
        <pc:spChg chg="mod">
          <ac:chgData name="균 영" userId="c3005608dac53a9a" providerId="LiveId" clId="{D1548EED-5730-425F-9C43-A61BDC5A986E}" dt="2024-08-16T07:20:29.856" v="2716" actId="20577"/>
          <ac:spMkLst>
            <pc:docMk/>
            <pc:sldMk cId="3097327827" sldId="419"/>
            <ac:spMk id="5" creationId="{1CAB9243-626F-BCC2-C08B-1E588966B53D}"/>
          </ac:spMkLst>
        </pc:spChg>
        <pc:spChg chg="mod">
          <ac:chgData name="균 영" userId="c3005608dac53a9a" providerId="LiveId" clId="{D1548EED-5730-425F-9C43-A61BDC5A986E}" dt="2024-08-16T07:17:05.360" v="2562" actId="20577"/>
          <ac:spMkLst>
            <pc:docMk/>
            <pc:sldMk cId="3097327827" sldId="419"/>
            <ac:spMk id="8" creationId="{C3A6E66E-9220-B3BB-D12B-145CD1D66E82}"/>
          </ac:spMkLst>
        </pc:spChg>
        <pc:spChg chg="del">
          <ac:chgData name="균 영" userId="c3005608dac53a9a" providerId="LiveId" clId="{D1548EED-5730-425F-9C43-A61BDC5A986E}" dt="2024-08-16T06:45:31.414" v="1871" actId="478"/>
          <ac:spMkLst>
            <pc:docMk/>
            <pc:sldMk cId="3097327827" sldId="419"/>
            <ac:spMk id="15" creationId="{9CE5746B-20B5-B384-5EB4-D5BB06112002}"/>
          </ac:spMkLst>
        </pc:spChg>
        <pc:spChg chg="del">
          <ac:chgData name="균 영" userId="c3005608dac53a9a" providerId="LiveId" clId="{D1548EED-5730-425F-9C43-A61BDC5A986E}" dt="2024-08-16T06:45:28.488" v="1870" actId="478"/>
          <ac:spMkLst>
            <pc:docMk/>
            <pc:sldMk cId="3097327827" sldId="419"/>
            <ac:spMk id="16" creationId="{1B8B6630-F4B2-FDEE-215E-6D0DF71D4752}"/>
          </ac:spMkLst>
        </pc:spChg>
        <pc:spChg chg="mod">
          <ac:chgData name="균 영" userId="c3005608dac53a9a" providerId="LiveId" clId="{D1548EED-5730-425F-9C43-A61BDC5A986E}" dt="2024-08-16T06:44:43.874" v="1852" actId="20577"/>
          <ac:spMkLst>
            <pc:docMk/>
            <pc:sldMk cId="3097327827" sldId="419"/>
            <ac:spMk id="18" creationId="{1EB45FE5-25DF-8A03-B6B3-8DD4529AFB1D}"/>
          </ac:spMkLst>
        </pc:spChg>
        <pc:spChg chg="del">
          <ac:chgData name="균 영" userId="c3005608dac53a9a" providerId="LiveId" clId="{D1548EED-5730-425F-9C43-A61BDC5A986E}" dt="2024-08-16T06:45:40.682" v="1874" actId="478"/>
          <ac:spMkLst>
            <pc:docMk/>
            <pc:sldMk cId="3097327827" sldId="419"/>
            <ac:spMk id="19" creationId="{0D17DF99-6A02-1947-EF1C-462FE2C9173A}"/>
          </ac:spMkLst>
        </pc:spChg>
        <pc:spChg chg="del">
          <ac:chgData name="균 영" userId="c3005608dac53a9a" providerId="LiveId" clId="{D1548EED-5730-425F-9C43-A61BDC5A986E}" dt="2024-08-16T06:45:36.143" v="1873" actId="478"/>
          <ac:spMkLst>
            <pc:docMk/>
            <pc:sldMk cId="3097327827" sldId="419"/>
            <ac:spMk id="20" creationId="{FD388172-BF95-634A-8951-618F63F836B1}"/>
          </ac:spMkLst>
        </pc:spChg>
        <pc:spChg chg="mod">
          <ac:chgData name="균 영" userId="c3005608dac53a9a" providerId="LiveId" clId="{D1548EED-5730-425F-9C43-A61BDC5A986E}" dt="2024-08-16T06:47:19.147" v="1938" actId="1076"/>
          <ac:spMkLst>
            <pc:docMk/>
            <pc:sldMk cId="3097327827" sldId="419"/>
            <ac:spMk id="21" creationId="{19B24990-6761-454B-CD55-75E67D2D9F5B}"/>
          </ac:spMkLst>
        </pc:spChg>
        <pc:picChg chg="add mod">
          <ac:chgData name="균 영" userId="c3005608dac53a9a" providerId="LiveId" clId="{D1548EED-5730-425F-9C43-A61BDC5A986E}" dt="2024-08-16T06:45:22.572" v="1868" actId="1076"/>
          <ac:picMkLst>
            <pc:docMk/>
            <pc:sldMk cId="3097327827" sldId="419"/>
            <ac:picMk id="6" creationId="{076B0938-620F-F5CF-F153-315336564249}"/>
          </ac:picMkLst>
        </pc:picChg>
        <pc:picChg chg="del">
          <ac:chgData name="균 영" userId="c3005608dac53a9a" providerId="LiveId" clId="{D1548EED-5730-425F-9C43-A61BDC5A986E}" dt="2024-08-16T06:45:31.805" v="1872" actId="478"/>
          <ac:picMkLst>
            <pc:docMk/>
            <pc:sldMk cId="3097327827" sldId="419"/>
            <ac:picMk id="12" creationId="{57AF0B32-6973-A38F-75DE-A2493B6EEA06}"/>
          </ac:picMkLst>
        </pc:picChg>
        <pc:picChg chg="del">
          <ac:chgData name="균 영" userId="c3005608dac53a9a" providerId="LiveId" clId="{D1548EED-5730-425F-9C43-A61BDC5A986E}" dt="2024-08-16T06:45:25.845" v="1869" actId="478"/>
          <ac:picMkLst>
            <pc:docMk/>
            <pc:sldMk cId="3097327827" sldId="419"/>
            <ac:picMk id="14" creationId="{3495531C-1EA3-B810-4B0C-AD4A56C73B5B}"/>
          </ac:picMkLst>
        </pc:picChg>
      </pc:sldChg>
      <pc:sldChg chg="addSp delSp modSp add mod">
        <pc:chgData name="균 영" userId="c3005608dac53a9a" providerId="LiveId" clId="{D1548EED-5730-425F-9C43-A61BDC5A986E}" dt="2024-08-16T07:20:32.419" v="2721" actId="20577"/>
        <pc:sldMkLst>
          <pc:docMk/>
          <pc:sldMk cId="705460711" sldId="420"/>
        </pc:sldMkLst>
        <pc:spChg chg="mod">
          <ac:chgData name="균 영" userId="c3005608dac53a9a" providerId="LiveId" clId="{D1548EED-5730-425F-9C43-A61BDC5A986E}" dt="2024-08-16T06:48:37.895" v="2006" actId="20577"/>
          <ac:spMkLst>
            <pc:docMk/>
            <pc:sldMk cId="705460711" sldId="420"/>
            <ac:spMk id="3" creationId="{801C0875-7529-5553-285C-7321F9477848}"/>
          </ac:spMkLst>
        </pc:spChg>
        <pc:spChg chg="mod">
          <ac:chgData name="균 영" userId="c3005608dac53a9a" providerId="LiveId" clId="{D1548EED-5730-425F-9C43-A61BDC5A986E}" dt="2024-08-16T07:20:32.419" v="2721" actId="20577"/>
          <ac:spMkLst>
            <pc:docMk/>
            <pc:sldMk cId="705460711" sldId="420"/>
            <ac:spMk id="5" creationId="{1CAB9243-626F-BCC2-C08B-1E588966B53D}"/>
          </ac:spMkLst>
        </pc:spChg>
        <pc:spChg chg="mod">
          <ac:chgData name="균 영" userId="c3005608dac53a9a" providerId="LiveId" clId="{D1548EED-5730-425F-9C43-A61BDC5A986E}" dt="2024-08-16T07:17:52.692" v="2644" actId="20577"/>
          <ac:spMkLst>
            <pc:docMk/>
            <pc:sldMk cId="705460711" sldId="420"/>
            <ac:spMk id="8" creationId="{C3A6E66E-9220-B3BB-D12B-145CD1D66E82}"/>
          </ac:spMkLst>
        </pc:spChg>
        <pc:spChg chg="mod">
          <ac:chgData name="균 영" userId="c3005608dac53a9a" providerId="LiveId" clId="{D1548EED-5730-425F-9C43-A61BDC5A986E}" dt="2024-08-16T07:14:07.035" v="2406" actId="1076"/>
          <ac:spMkLst>
            <pc:docMk/>
            <pc:sldMk cId="705460711" sldId="420"/>
            <ac:spMk id="21" creationId="{19B24990-6761-454B-CD55-75E67D2D9F5B}"/>
          </ac:spMkLst>
        </pc:spChg>
        <pc:picChg chg="del">
          <ac:chgData name="균 영" userId="c3005608dac53a9a" providerId="LiveId" clId="{D1548EED-5730-425F-9C43-A61BDC5A986E}" dt="2024-08-16T06:48:53.169" v="2007" actId="478"/>
          <ac:picMkLst>
            <pc:docMk/>
            <pc:sldMk cId="705460711" sldId="420"/>
            <ac:picMk id="6" creationId="{076B0938-620F-F5CF-F153-315336564249}"/>
          </ac:picMkLst>
        </pc:picChg>
        <pc:picChg chg="add mod">
          <ac:chgData name="균 영" userId="c3005608dac53a9a" providerId="LiveId" clId="{D1548EED-5730-425F-9C43-A61BDC5A986E}" dt="2024-08-16T06:51:45.356" v="2299" actId="1076"/>
          <ac:picMkLst>
            <pc:docMk/>
            <pc:sldMk cId="705460711" sldId="420"/>
            <ac:picMk id="7" creationId="{12865DAF-AAEC-FDCB-8752-208D2FDD97FA}"/>
          </ac:picMkLst>
        </pc:picChg>
        <pc:picChg chg="add mod">
          <ac:chgData name="균 영" userId="c3005608dac53a9a" providerId="LiveId" clId="{D1548EED-5730-425F-9C43-A61BDC5A986E}" dt="2024-08-16T06:51:00.819" v="2198" actId="1076"/>
          <ac:picMkLst>
            <pc:docMk/>
            <pc:sldMk cId="705460711" sldId="420"/>
            <ac:picMk id="11" creationId="{838C67A4-C2C9-C612-F3D0-C5955928AE14}"/>
          </ac:picMkLst>
        </pc:picChg>
      </pc:sldChg>
      <pc:sldChg chg="addSp delSp modSp add mod ord">
        <pc:chgData name="균 영" userId="c3005608dac53a9a" providerId="LiveId" clId="{D1548EED-5730-425F-9C43-A61BDC5A986E}" dt="2024-08-16T07:20:34.544" v="2726" actId="20577"/>
        <pc:sldMkLst>
          <pc:docMk/>
          <pc:sldMk cId="4188493614" sldId="421"/>
        </pc:sldMkLst>
        <pc:spChg chg="mod">
          <ac:chgData name="균 영" userId="c3005608dac53a9a" providerId="LiveId" clId="{D1548EED-5730-425F-9C43-A61BDC5A986E}" dt="2024-08-16T07:20:34.544" v="2726" actId="20577"/>
          <ac:spMkLst>
            <pc:docMk/>
            <pc:sldMk cId="4188493614" sldId="421"/>
            <ac:spMk id="3" creationId="{BA40C316-7BCC-0201-CFA2-B305FDD30D89}"/>
          </ac:spMkLst>
        </pc:spChg>
        <pc:spChg chg="mod">
          <ac:chgData name="균 영" userId="c3005608dac53a9a" providerId="LiveId" clId="{D1548EED-5730-425F-9C43-A61BDC5A986E}" dt="2024-08-16T07:19:28.381" v="2655" actId="20577"/>
          <ac:spMkLst>
            <pc:docMk/>
            <pc:sldMk cId="4188493614" sldId="421"/>
            <ac:spMk id="8" creationId="{7E229F6A-4018-21E9-F38C-31B77C89F95B}"/>
          </ac:spMkLst>
        </pc:spChg>
        <pc:picChg chg="del">
          <ac:chgData name="균 영" userId="c3005608dac53a9a" providerId="LiveId" clId="{D1548EED-5730-425F-9C43-A61BDC5A986E}" dt="2024-08-16T07:19:29.949" v="2656" actId="478"/>
          <ac:picMkLst>
            <pc:docMk/>
            <pc:sldMk cId="4188493614" sldId="421"/>
            <ac:picMk id="5" creationId="{47717D65-276B-4847-7DFB-1C783A75DFD5}"/>
          </ac:picMkLst>
        </pc:picChg>
        <pc:picChg chg="add mod modCrop">
          <ac:chgData name="균 영" userId="c3005608dac53a9a" providerId="LiveId" clId="{D1548EED-5730-425F-9C43-A61BDC5A986E}" dt="2024-08-16T07:19:56.922" v="2671" actId="1076"/>
          <ac:picMkLst>
            <pc:docMk/>
            <pc:sldMk cId="4188493614" sldId="421"/>
            <ac:picMk id="6" creationId="{3BE1ED00-ED66-E4D8-9544-772CC2187C0A}"/>
          </ac:picMkLst>
        </pc:picChg>
        <pc:picChg chg="add mod modCrop">
          <ac:chgData name="균 영" userId="c3005608dac53a9a" providerId="LiveId" clId="{D1548EED-5730-425F-9C43-A61BDC5A986E}" dt="2024-08-16T07:19:55.356" v="2670" actId="1076"/>
          <ac:picMkLst>
            <pc:docMk/>
            <pc:sldMk cId="4188493614" sldId="421"/>
            <ac:picMk id="9" creationId="{90914F5C-C10A-4FE1-A3D5-5E44FEB67744}"/>
          </ac:picMkLst>
        </pc:picChg>
      </pc:sldChg>
      <pc:sldChg chg="modSp add mod ord">
        <pc:chgData name="균 영" userId="c3005608dac53a9a" providerId="LiveId" clId="{D1548EED-5730-425F-9C43-A61BDC5A986E}" dt="2024-08-16T07:32:24.607" v="2732"/>
        <pc:sldMkLst>
          <pc:docMk/>
          <pc:sldMk cId="1870047939" sldId="422"/>
        </pc:sldMkLst>
        <pc:spChg chg="mod">
          <ac:chgData name="균 영" userId="c3005608dac53a9a" providerId="LiveId" clId="{D1548EED-5730-425F-9C43-A61BDC5A986E}" dt="2024-08-16T07:32:24.607" v="2732"/>
          <ac:spMkLst>
            <pc:docMk/>
            <pc:sldMk cId="1870047939" sldId="422"/>
            <ac:spMk id="4" creationId="{4554F7D7-E8AF-39B1-20D0-16F03870BACE}"/>
          </ac:spMkLst>
        </pc:spChg>
      </pc:sldChg>
    </pc:docChg>
  </pc:docChgLst>
  <pc:docChgLst>
    <pc:chgData name="균 영" userId="c3005608dac53a9a" providerId="LiveId" clId="{BC9A275C-262F-461D-BAFF-0AA98ABD1ACE}"/>
    <pc:docChg chg="delSld">
      <pc:chgData name="균 영" userId="c3005608dac53a9a" providerId="LiveId" clId="{BC9A275C-262F-461D-BAFF-0AA98ABD1ACE}" dt="2024-08-16T08:28:49.170" v="31" actId="47"/>
      <pc:docMkLst>
        <pc:docMk/>
      </pc:docMkLst>
      <pc:sldChg chg="del">
        <pc:chgData name="균 영" userId="c3005608dac53a9a" providerId="LiveId" clId="{BC9A275C-262F-461D-BAFF-0AA98ABD1ACE}" dt="2024-08-16T08:28:36.583" v="5" actId="47"/>
        <pc:sldMkLst>
          <pc:docMk/>
          <pc:sldMk cId="845070442" sldId="256"/>
        </pc:sldMkLst>
      </pc:sldChg>
      <pc:sldChg chg="del">
        <pc:chgData name="균 영" userId="c3005608dac53a9a" providerId="LiveId" clId="{BC9A275C-262F-461D-BAFF-0AA98ABD1ACE}" dt="2024-08-16T08:28:36.404" v="4" actId="47"/>
        <pc:sldMkLst>
          <pc:docMk/>
          <pc:sldMk cId="3224435041" sldId="257"/>
        </pc:sldMkLst>
      </pc:sldChg>
      <pc:sldChg chg="del">
        <pc:chgData name="균 영" userId="c3005608dac53a9a" providerId="LiveId" clId="{BC9A275C-262F-461D-BAFF-0AA98ABD1ACE}" dt="2024-08-16T08:28:36.817" v="6" actId="47"/>
        <pc:sldMkLst>
          <pc:docMk/>
          <pc:sldMk cId="974869439" sldId="258"/>
        </pc:sldMkLst>
      </pc:sldChg>
      <pc:sldChg chg="del">
        <pc:chgData name="균 영" userId="c3005608dac53a9a" providerId="LiveId" clId="{BC9A275C-262F-461D-BAFF-0AA98ABD1ACE}" dt="2024-08-16T08:28:36.916" v="7" actId="47"/>
        <pc:sldMkLst>
          <pc:docMk/>
          <pc:sldMk cId="1917088253" sldId="259"/>
        </pc:sldMkLst>
      </pc:sldChg>
      <pc:sldChg chg="del">
        <pc:chgData name="균 영" userId="c3005608dac53a9a" providerId="LiveId" clId="{BC9A275C-262F-461D-BAFF-0AA98ABD1ACE}" dt="2024-08-16T08:28:37.392" v="9" actId="47"/>
        <pc:sldMkLst>
          <pc:docMk/>
          <pc:sldMk cId="1921605417" sldId="260"/>
        </pc:sldMkLst>
      </pc:sldChg>
      <pc:sldChg chg="del">
        <pc:chgData name="균 영" userId="c3005608dac53a9a" providerId="LiveId" clId="{BC9A275C-262F-461D-BAFF-0AA98ABD1ACE}" dt="2024-08-16T08:28:37.556" v="10" actId="47"/>
        <pc:sldMkLst>
          <pc:docMk/>
          <pc:sldMk cId="3256207235" sldId="261"/>
        </pc:sldMkLst>
      </pc:sldChg>
      <pc:sldChg chg="del">
        <pc:chgData name="균 영" userId="c3005608dac53a9a" providerId="LiveId" clId="{BC9A275C-262F-461D-BAFF-0AA98ABD1ACE}" dt="2024-08-16T08:28:37.917" v="12" actId="47"/>
        <pc:sldMkLst>
          <pc:docMk/>
          <pc:sldMk cId="2613677286" sldId="262"/>
        </pc:sldMkLst>
      </pc:sldChg>
      <pc:sldChg chg="del">
        <pc:chgData name="균 영" userId="c3005608dac53a9a" providerId="LiveId" clId="{BC9A275C-262F-461D-BAFF-0AA98ABD1ACE}" dt="2024-08-16T08:28:38.220" v="14" actId="47"/>
        <pc:sldMkLst>
          <pc:docMk/>
          <pc:sldMk cId="1874907500" sldId="263"/>
        </pc:sldMkLst>
      </pc:sldChg>
      <pc:sldChg chg="del">
        <pc:chgData name="균 영" userId="c3005608dac53a9a" providerId="LiveId" clId="{BC9A275C-262F-461D-BAFF-0AA98ABD1ACE}" dt="2024-08-16T08:28:38.538" v="16" actId="47"/>
        <pc:sldMkLst>
          <pc:docMk/>
          <pc:sldMk cId="842045000" sldId="264"/>
        </pc:sldMkLst>
      </pc:sldChg>
      <pc:sldChg chg="del">
        <pc:chgData name="균 영" userId="c3005608dac53a9a" providerId="LiveId" clId="{BC9A275C-262F-461D-BAFF-0AA98ABD1ACE}" dt="2024-08-16T08:28:34.486" v="0" actId="47"/>
        <pc:sldMkLst>
          <pc:docMk/>
          <pc:sldMk cId="4184761732" sldId="334"/>
        </pc:sldMkLst>
      </pc:sldChg>
      <pc:sldChg chg="del">
        <pc:chgData name="균 영" userId="c3005608dac53a9a" providerId="LiveId" clId="{BC9A275C-262F-461D-BAFF-0AA98ABD1ACE}" dt="2024-08-16T08:28:36.223" v="3" actId="47"/>
        <pc:sldMkLst>
          <pc:docMk/>
          <pc:sldMk cId="224012483" sldId="382"/>
        </pc:sldMkLst>
      </pc:sldChg>
      <pc:sldChg chg="del">
        <pc:chgData name="균 영" userId="c3005608dac53a9a" providerId="LiveId" clId="{BC9A275C-262F-461D-BAFF-0AA98ABD1ACE}" dt="2024-08-16T08:28:36.037" v="2" actId="47"/>
        <pc:sldMkLst>
          <pc:docMk/>
          <pc:sldMk cId="2699280738" sldId="384"/>
        </pc:sldMkLst>
      </pc:sldChg>
      <pc:sldChg chg="del">
        <pc:chgData name="균 영" userId="c3005608dac53a9a" providerId="LiveId" clId="{BC9A275C-262F-461D-BAFF-0AA98ABD1ACE}" dt="2024-08-16T08:28:38.776" v="17" actId="47"/>
        <pc:sldMkLst>
          <pc:docMk/>
          <pc:sldMk cId="1058630904" sldId="385"/>
        </pc:sldMkLst>
      </pc:sldChg>
      <pc:sldChg chg="del">
        <pc:chgData name="균 영" userId="c3005608dac53a9a" providerId="LiveId" clId="{BC9A275C-262F-461D-BAFF-0AA98ABD1ACE}" dt="2024-08-16T08:28:38.894" v="18" actId="47"/>
        <pc:sldMkLst>
          <pc:docMk/>
          <pc:sldMk cId="2929818903" sldId="388"/>
        </pc:sldMkLst>
      </pc:sldChg>
      <pc:sldChg chg="del">
        <pc:chgData name="균 영" userId="c3005608dac53a9a" providerId="LiveId" clId="{BC9A275C-262F-461D-BAFF-0AA98ABD1ACE}" dt="2024-08-16T08:28:39.424" v="21" actId="47"/>
        <pc:sldMkLst>
          <pc:docMk/>
          <pc:sldMk cId="626187271" sldId="395"/>
        </pc:sldMkLst>
      </pc:sldChg>
      <pc:sldChg chg="del">
        <pc:chgData name="균 영" userId="c3005608dac53a9a" providerId="LiveId" clId="{BC9A275C-262F-461D-BAFF-0AA98ABD1ACE}" dt="2024-08-16T08:28:40.617" v="23" actId="47"/>
        <pc:sldMkLst>
          <pc:docMk/>
          <pc:sldMk cId="3819335846" sldId="397"/>
        </pc:sldMkLst>
      </pc:sldChg>
      <pc:sldChg chg="del">
        <pc:chgData name="균 영" userId="c3005608dac53a9a" providerId="LiveId" clId="{BC9A275C-262F-461D-BAFF-0AA98ABD1ACE}" dt="2024-08-16T08:28:37.188" v="8" actId="47"/>
        <pc:sldMkLst>
          <pc:docMk/>
          <pc:sldMk cId="3404016994" sldId="398"/>
        </pc:sldMkLst>
      </pc:sldChg>
      <pc:sldChg chg="del">
        <pc:chgData name="균 영" userId="c3005608dac53a9a" providerId="LiveId" clId="{BC9A275C-262F-461D-BAFF-0AA98ABD1ACE}" dt="2024-08-16T08:28:37.717" v="11" actId="47"/>
        <pc:sldMkLst>
          <pc:docMk/>
          <pc:sldMk cId="3531407147" sldId="399"/>
        </pc:sldMkLst>
      </pc:sldChg>
      <pc:sldChg chg="del">
        <pc:chgData name="균 영" userId="c3005608dac53a9a" providerId="LiveId" clId="{BC9A275C-262F-461D-BAFF-0AA98ABD1ACE}" dt="2024-08-16T08:28:38.054" v="13" actId="47"/>
        <pc:sldMkLst>
          <pc:docMk/>
          <pc:sldMk cId="2215995971" sldId="400"/>
        </pc:sldMkLst>
      </pc:sldChg>
      <pc:sldChg chg="del">
        <pc:chgData name="균 영" userId="c3005608dac53a9a" providerId="LiveId" clId="{BC9A275C-262F-461D-BAFF-0AA98ABD1ACE}" dt="2024-08-16T08:28:38.381" v="15" actId="47"/>
        <pc:sldMkLst>
          <pc:docMk/>
          <pc:sldMk cId="915808879" sldId="401"/>
        </pc:sldMkLst>
      </pc:sldChg>
      <pc:sldChg chg="del">
        <pc:chgData name="균 영" userId="c3005608dac53a9a" providerId="LiveId" clId="{BC9A275C-262F-461D-BAFF-0AA98ABD1ACE}" dt="2024-08-16T08:28:39.061" v="19" actId="47"/>
        <pc:sldMkLst>
          <pc:docMk/>
          <pc:sldMk cId="405304737" sldId="402"/>
        </pc:sldMkLst>
      </pc:sldChg>
      <pc:sldChg chg="del">
        <pc:chgData name="균 영" userId="c3005608dac53a9a" providerId="LiveId" clId="{BC9A275C-262F-461D-BAFF-0AA98ABD1ACE}" dt="2024-08-16T08:28:39.246" v="20" actId="47"/>
        <pc:sldMkLst>
          <pc:docMk/>
          <pc:sldMk cId="3122710077" sldId="403"/>
        </pc:sldMkLst>
      </pc:sldChg>
      <pc:sldChg chg="del">
        <pc:chgData name="균 영" userId="c3005608dac53a9a" providerId="LiveId" clId="{BC9A275C-262F-461D-BAFF-0AA98ABD1ACE}" dt="2024-08-16T08:28:39.750" v="22" actId="47"/>
        <pc:sldMkLst>
          <pc:docMk/>
          <pc:sldMk cId="890454187" sldId="405"/>
        </pc:sldMkLst>
      </pc:sldChg>
      <pc:sldChg chg="del">
        <pc:chgData name="균 영" userId="c3005608dac53a9a" providerId="LiveId" clId="{BC9A275C-262F-461D-BAFF-0AA98ABD1ACE}" dt="2024-08-16T08:28:46.321" v="24" actId="47"/>
        <pc:sldMkLst>
          <pc:docMk/>
          <pc:sldMk cId="499629900" sldId="413"/>
        </pc:sldMkLst>
      </pc:sldChg>
      <pc:sldChg chg="del">
        <pc:chgData name="균 영" userId="c3005608dac53a9a" providerId="LiveId" clId="{BC9A275C-262F-461D-BAFF-0AA98ABD1ACE}" dt="2024-08-16T08:28:46.754" v="26" actId="47"/>
        <pc:sldMkLst>
          <pc:docMk/>
          <pc:sldMk cId="4277200374" sldId="414"/>
        </pc:sldMkLst>
      </pc:sldChg>
      <pc:sldChg chg="del">
        <pc:chgData name="균 영" userId="c3005608dac53a9a" providerId="LiveId" clId="{BC9A275C-262F-461D-BAFF-0AA98ABD1ACE}" dt="2024-08-16T08:28:46.557" v="25" actId="47"/>
        <pc:sldMkLst>
          <pc:docMk/>
          <pc:sldMk cId="3582112440" sldId="415"/>
        </pc:sldMkLst>
      </pc:sldChg>
      <pc:sldChg chg="del">
        <pc:chgData name="균 영" userId="c3005608dac53a9a" providerId="LiveId" clId="{BC9A275C-262F-461D-BAFF-0AA98ABD1ACE}" dt="2024-08-16T08:28:46.907" v="27" actId="47"/>
        <pc:sldMkLst>
          <pc:docMk/>
          <pc:sldMk cId="1599525298" sldId="417"/>
        </pc:sldMkLst>
      </pc:sldChg>
      <pc:sldChg chg="del">
        <pc:chgData name="균 영" userId="c3005608dac53a9a" providerId="LiveId" clId="{BC9A275C-262F-461D-BAFF-0AA98ABD1ACE}" dt="2024-08-16T08:28:47.283" v="28" actId="47"/>
        <pc:sldMkLst>
          <pc:docMk/>
          <pc:sldMk cId="3874994331" sldId="418"/>
        </pc:sldMkLst>
      </pc:sldChg>
      <pc:sldChg chg="del">
        <pc:chgData name="균 영" userId="c3005608dac53a9a" providerId="LiveId" clId="{BC9A275C-262F-461D-BAFF-0AA98ABD1ACE}" dt="2024-08-16T08:28:47.704" v="29" actId="47"/>
        <pc:sldMkLst>
          <pc:docMk/>
          <pc:sldMk cId="3097327827" sldId="419"/>
        </pc:sldMkLst>
      </pc:sldChg>
      <pc:sldChg chg="del">
        <pc:chgData name="균 영" userId="c3005608dac53a9a" providerId="LiveId" clId="{BC9A275C-262F-461D-BAFF-0AA98ABD1ACE}" dt="2024-08-16T08:28:48.604" v="30" actId="47"/>
        <pc:sldMkLst>
          <pc:docMk/>
          <pc:sldMk cId="705460711" sldId="420"/>
        </pc:sldMkLst>
      </pc:sldChg>
      <pc:sldChg chg="del">
        <pc:chgData name="균 영" userId="c3005608dac53a9a" providerId="LiveId" clId="{BC9A275C-262F-461D-BAFF-0AA98ABD1ACE}" dt="2024-08-16T08:28:49.170" v="31" actId="47"/>
        <pc:sldMkLst>
          <pc:docMk/>
          <pc:sldMk cId="4188493614" sldId="421"/>
        </pc:sldMkLst>
      </pc:sldChg>
      <pc:sldChg chg="del">
        <pc:chgData name="균 영" userId="c3005608dac53a9a" providerId="LiveId" clId="{BC9A275C-262F-461D-BAFF-0AA98ABD1ACE}" dt="2024-08-16T08:28:35.839" v="1" actId="47"/>
        <pc:sldMkLst>
          <pc:docMk/>
          <pc:sldMk cId="1870047939" sldId="4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70DDB-16A4-4415-81B8-ED3EA59B23F7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E2C7-1219-4195-AC86-3ED2266D3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AE2C7-1219-4195-AC86-3ED2266D3E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9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5078-2945-89D1-840B-092684B3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2DFEC-9679-4EC5-7A8B-BCE28273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BB229-D8C0-99EF-DCF8-A0B951BD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A5D-EF16-413A-8528-1524173FE13F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5EB0C-08E0-2DF2-9A3B-AD4DBD4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F1B8C-455D-726F-0CF8-5387D212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8DE9-D04F-DC79-B6AB-ACA5033A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D1FA1-CC02-809A-16DA-08D3349F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F8D7F-2457-7139-B016-500340DF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E19E-329A-47BF-91B7-050A64F96865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FEEC-FC44-C0CC-AF87-25857BD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6416A-5936-05E6-CCCA-ED7E3619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1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F291C-7309-822F-505F-F2F299EA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CE69-4C34-19A0-CB3D-7B986C2E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CFCB2-93FD-DC34-C447-CC417E3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E787-FB65-4F6C-8344-10A38C67C761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1C44E-1BD9-F8DA-4EBB-848DE867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59E8D-8B0B-CBE2-5476-C468C96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C10E5-6267-EC32-C0CA-04501F19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D4DB0-0E9A-22A8-EB55-BB6DE906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8BD89-09A9-7F43-2BF4-CF8F35D5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8DF1-C10F-4E18-A539-1EC296D870AE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8811-E7DB-61C6-C2A9-7A36A53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40826-FDEB-C783-EF1B-35FD0A7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0FDE-CD92-8DB0-7A42-7F1453FD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9A06-5403-B4B2-EC71-9BF983D4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D61B-3C0A-BA0F-6A2C-96EABD4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702D-6878-481D-83EE-43107903428C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B193F-8318-EF3F-5F29-B40B7FE8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88222-ED70-9FF6-2C8E-E9A33098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6D96C-AB70-79C1-3B0B-2697E59E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582A4-9DE9-7A93-895C-555812198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6855-10B2-7803-CFDB-CC99ED570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EB159-BC18-05C2-264F-83A72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24A8-E0AD-40DA-A9C9-5492CCBCD59C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BEF13-E0EF-2C87-BC9F-8242A2BD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671E1-1AD2-5A32-0B64-C819878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F877-3176-7B7D-793E-A1A261A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E6871-804D-1BED-C7F1-DACD91A3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7F778-D84F-2C9C-0531-539F9BE73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FADAF-049B-8EBD-2F42-F1C4B778D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0AE746-EF50-1F45-5CD5-6BDF731DC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A38E6-ACCB-05F3-BD45-B0376D5D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B1DB-2DBF-4FC1-95AE-82AAB33A4852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549E3-5455-4D77-E0D1-9EF65D7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70F9D-E51F-1352-47DC-4F1F4436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0437-9786-4ADF-9E0F-14BEBF4A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7AC1B-BB3C-32D3-35B3-1417CC0F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0C70-8CCE-45B2-942E-B29DE8C8144D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F3485-DF35-7BDE-EE16-A7FE0D3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99CB6-6382-F1E2-9A95-E7E9DA3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F50FB4-8055-1F80-0403-C32C092B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99ED-0B10-4E07-819B-F55E50ED798C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ABA05-C27A-4310-0623-56FC50C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40542-A017-3EBC-D42E-2DEDE278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B51C-7823-CF6F-31A1-4DDDDCD8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154A42-80D7-0BB4-10BD-E326D199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931EF-D891-5D12-469B-900B5EB1E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E23B0-FD61-62E0-69D3-B219B9BA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1DB7-4729-40E1-AFEA-ED8B12D94C7C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142D-93FF-B57D-277D-07792EC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3DCB0-6DBD-7780-2604-C9375305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9859-675E-AC2A-E0EA-8901B03A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814782-2971-565C-9C59-F47100A24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C28F5C-AF93-7D1E-70E6-5C7EFAB75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2073-FDD9-2963-5B32-8E141518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9B8A-7085-46D0-9495-95573BCEFC8E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4F0FA-D04C-9FA0-9604-825D526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126CB-72BA-EB9B-7292-392C1B32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0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85873B-0C29-5B2D-13E6-494CE06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93288-F94C-5CA6-E74E-8F03822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CA50B-8D3F-14B5-3BCC-50525B6D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52498-9BB5-4980-B564-F9944D4C1665}" type="datetime1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19B0B-8CA8-EC03-89C5-24047C809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BB5C7-ACD7-F3BA-39E2-F7CA2FAC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A153A-77DF-4ABD-A042-8B9198E49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54F7D7-E8AF-39B1-20D0-16F03870B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7660"/>
            <a:ext cx="9144000" cy="1035838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Feature Learning via Non-Parametric Instance Discrimination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620817-6777-2FBF-947F-A867E227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6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883" y="2386525"/>
            <a:ext cx="2392346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31AE7-BE10-C0E5-0ACF-8F578FC329B0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A33B39"/>
                </a:solidFill>
              </a:rPr>
              <a:t>NPID</a:t>
            </a:r>
            <a:endParaRPr lang="ko-KR" altLang="en-US" dirty="0">
              <a:solidFill>
                <a:srgbClr val="A33B39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0BD554-915D-4E4F-0F6B-9E93F116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4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620817-6777-2FBF-947F-A867E227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7CED59-B3AF-D6D3-29DE-B6D0F6F2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15" y="957551"/>
            <a:ext cx="9659769" cy="1794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55B6B-767E-EA31-23A7-B05582FB8467}"/>
              </a:ext>
            </a:extLst>
          </p:cNvPr>
          <p:cNvSpPr txBox="1"/>
          <p:nvPr/>
        </p:nvSpPr>
        <p:spPr>
          <a:xfrm>
            <a:off x="3122763" y="46029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highlight>
                  <a:srgbClr val="FFFFFF"/>
                </a:highlight>
                <a:latin typeface="Times New Roman" panose="02020603050405020304" pitchFamily="18" charset="0"/>
              </a:rPr>
              <a:t>2018/CVPR</a:t>
            </a:r>
          </a:p>
        </p:txBody>
      </p:sp>
    </p:spTree>
    <p:extLst>
      <p:ext uri="{BB962C8B-B14F-4D97-AF65-F5344CB8AC3E}">
        <p14:creationId xmlns:p14="http://schemas.microsoft.com/office/powerpoint/2010/main" val="76894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049A2-2B2D-46AA-6873-6FA696F9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Background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7D60E-4348-D3D8-2C6A-22CE1A444EB4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NPID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0406E47-03E0-FD53-4569-670899DD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846" y="129602"/>
            <a:ext cx="1182919" cy="1097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Background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AF4ADA8-3D42-32B9-3844-5EB10C568D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20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없는 상황에서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들의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ko-K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만을 이용해  학습할 수 있을까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 supervised learning)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2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Summary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C3D8A-061A-552E-F14D-EFD6B0C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871B646-FECF-E87C-AD00-BC328EF9CEE0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286436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Background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1DCE4-7544-8CEF-D7C6-DB97D0524EE9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NPID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AE4A1-E92A-849F-73AF-9E8C7A78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40" y="3638566"/>
            <a:ext cx="8632228" cy="31086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27BD4A-9367-F10A-B37D-09A4C8D2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695" y="947531"/>
            <a:ext cx="3617078" cy="28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1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7" y="180459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Non-Parametric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2867020" y="4458660"/>
            <a:ext cx="2474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기존의 </a:t>
            </a:r>
            <a:r>
              <a:rPr lang="en-US" altLang="ko-KR" dirty="0" err="1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softmax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분류기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AB9243-626F-BCC2-C08B-1E588966B53D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028634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45FE5-25DF-8A03-B6B3-8DD4529AFB1D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NPID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1B81FE-612D-03BD-7D65-4B6023EC2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72" y="3216786"/>
            <a:ext cx="3172287" cy="8564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190FB2-B9F7-EE68-35B0-EC566EC07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39" y="3304567"/>
            <a:ext cx="3112929" cy="888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744B4A-DFDC-7203-955F-9FB46598A50F}"/>
              </a:ext>
            </a:extLst>
          </p:cNvPr>
          <p:cNvSpPr txBox="1"/>
          <p:nvPr/>
        </p:nvSpPr>
        <p:spPr>
          <a:xfrm>
            <a:off x="6536088" y="4465583"/>
            <a:ext cx="3363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Feature vector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 </a:t>
            </a:r>
            <a:r>
              <a:rPr lang="en-US" altLang="ko-KR" dirty="0" err="1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softmax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분류기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7" y="180459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Noise-Contrastive Estimation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652677" y="2669364"/>
            <a:ext cx="80755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Instance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를 하나하나 비교하기엔 너무 비용이 크니 무작위로 샘플을 선택해 비교</a:t>
            </a:r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endParaRPr lang="en-US" altLang="ko-KR" dirty="0">
              <a:solidFill>
                <a:srgbClr val="333333"/>
              </a:solidFill>
              <a:latin typeface="Noto Sans KR"/>
              <a:cs typeface="times" panose="02020603050405020304" pitchFamily="18" charset="0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m : 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무작위 샘플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노이즈 샘플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의 개수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, 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이럴경우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 이진 분류 모델처럼 동작한다 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AB9243-626F-BCC2-C08B-1E588966B53D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028634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45FE5-25DF-8A03-B6B3-8DD4529AFB1D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NPID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AF0B32-6973-A38F-75DE-A2493B6E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5" y="3749055"/>
            <a:ext cx="4283369" cy="6687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95531C-1EA3-B810-4B0C-AD4A56C7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132" y="3693345"/>
            <a:ext cx="3718788" cy="78016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9CE5746B-20B5-B384-5EB4-D5BB06112002}"/>
              </a:ext>
            </a:extLst>
          </p:cNvPr>
          <p:cNvSpPr/>
          <p:nvPr/>
        </p:nvSpPr>
        <p:spPr>
          <a:xfrm rot="3302258">
            <a:off x="3951346" y="3468397"/>
            <a:ext cx="556778" cy="1230058"/>
          </a:xfrm>
          <a:prstGeom prst="ellipse">
            <a:avLst/>
          </a:prstGeom>
          <a:noFill/>
          <a:ln>
            <a:solidFill>
              <a:srgbClr val="4E95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8B6630-F4B2-FDEE-215E-6D0DF71D4752}"/>
              </a:ext>
            </a:extLst>
          </p:cNvPr>
          <p:cNvSpPr/>
          <p:nvPr/>
        </p:nvSpPr>
        <p:spPr>
          <a:xfrm rot="5400000">
            <a:off x="4677505" y="3820615"/>
            <a:ext cx="431584" cy="834593"/>
          </a:xfrm>
          <a:prstGeom prst="ellipse">
            <a:avLst/>
          </a:prstGeom>
          <a:noFill/>
          <a:ln>
            <a:solidFill>
              <a:srgbClr val="4E95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D17DF99-6A02-1947-EF1C-462FE2C91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938" y="4536330"/>
            <a:ext cx="302068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샘플 </a:t>
            </a:r>
            <a:r>
              <a:rPr kumimoji="0" lang="en-US" altLang="ko-KR" sz="1100" b="1" i="0" u="none" strike="noStrike" cap="none" normalizeH="0" baseline="0" dirty="0" err="1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가 실제 데이터 분포에서 왔을 확률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4E95D9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FD388172-BF95-634A-8951-618F63F83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698" y="4743644"/>
            <a:ext cx="302068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샘플 </a:t>
            </a:r>
            <a:r>
              <a:rPr kumimoji="0" lang="en-US" altLang="ko-KR" sz="1100" b="1" i="0" u="none" strike="noStrike" cap="none" normalizeH="0" baseline="0" dirty="0" err="1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가 노이즈에서 왔을 확률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4E95D9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19B24990-6761-454B-CD55-75E67D2D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301" y="4573814"/>
            <a:ext cx="302068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100" b="1" i="0" u="none" strike="noStrike" cap="none" normalizeH="0" baseline="0" dirty="0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최종 </a:t>
            </a:r>
            <a:r>
              <a:rPr lang="ko-KR" altLang="en-US" sz="1100" b="1" dirty="0">
                <a:solidFill>
                  <a:srgbClr val="4E95D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손실 함수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4E95D9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0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1C0875-7529-5553-285C-7321F9477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7" y="1804591"/>
            <a:ext cx="10968487" cy="43206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Noise-Contrastive Estimation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Method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6E66E-9220-B3BB-D12B-145CD1D66E82}"/>
              </a:ext>
            </a:extLst>
          </p:cNvPr>
          <p:cNvSpPr txBox="1"/>
          <p:nvPr/>
        </p:nvSpPr>
        <p:spPr>
          <a:xfrm>
            <a:off x="652677" y="2669364"/>
            <a:ext cx="1108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그럼에도 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instance 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마다 하나의 클래스를 가졌을 때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한 </a:t>
            </a:r>
            <a:r>
              <a:rPr lang="ko-KR" altLang="en-US" dirty="0" err="1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에폭마다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 한번의 인스턴스만 방문하게 되어 학습이 불안정해진다</a:t>
            </a:r>
            <a:r>
              <a:rPr lang="en-US" altLang="ko-KR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. =&gt; additional regularization term </a:t>
            </a:r>
            <a:r>
              <a:rPr lang="ko-KR" altLang="en-US" dirty="0">
                <a:solidFill>
                  <a:srgbClr val="333333"/>
                </a:solidFill>
                <a:latin typeface="Noto Sans KR"/>
                <a:cs typeface="times" panose="02020603050405020304" pitchFamily="18" charset="0"/>
              </a:rPr>
              <a:t>도입</a:t>
            </a:r>
            <a:endParaRPr lang="en-US" altLang="ko-K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113BB-BE2B-839F-1B0C-2D7DD0AC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AB9243-626F-BCC2-C08B-1E588966B53D}"/>
              </a:ext>
            </a:extLst>
          </p:cNvPr>
          <p:cNvSpPr txBox="1">
            <a:spLocks/>
          </p:cNvSpPr>
          <p:nvPr/>
        </p:nvSpPr>
        <p:spPr>
          <a:xfrm>
            <a:off x="11106847" y="129602"/>
            <a:ext cx="1028634" cy="1097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45FE5-25DF-8A03-B6B3-8DD4529AFB1D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NPID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19B24990-6761-454B-CD55-75E67D2D9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848" y="5234801"/>
            <a:ext cx="302068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100" b="1" dirty="0">
                <a:solidFill>
                  <a:srgbClr val="4E95D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최종 손실 함수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4E95D9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C84A0F-B760-EC56-A7BC-7C30004C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4014832"/>
            <a:ext cx="5915851" cy="108600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0DA7657-B907-67F2-FF91-2FD513928427}"/>
              </a:ext>
            </a:extLst>
          </p:cNvPr>
          <p:cNvSpPr/>
          <p:nvPr/>
        </p:nvSpPr>
        <p:spPr>
          <a:xfrm rot="5400000">
            <a:off x="7466820" y="3155211"/>
            <a:ext cx="594973" cy="2165933"/>
          </a:xfrm>
          <a:prstGeom prst="ellipse">
            <a:avLst/>
          </a:prstGeom>
          <a:noFill/>
          <a:ln>
            <a:solidFill>
              <a:srgbClr val="4E95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04A6E85-C312-C0EA-CFDA-19B177DCA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273" y="4049663"/>
            <a:ext cx="302068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100" i="0" u="none" strike="noStrike" cap="none" normalizeH="0" baseline="0" dirty="0">
                <a:ln>
                  <a:noFill/>
                </a:ln>
                <a:solidFill>
                  <a:srgbClr val="4E95D9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변동이 적어지도록</a:t>
            </a: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rgbClr val="4E95D9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E8F1B0-037E-00D2-0364-CAD8CE0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7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Experiment</a:t>
            </a:r>
            <a:endParaRPr lang="ko-KR" altLang="en-US" sz="3600" dirty="0">
              <a:solidFill>
                <a:srgbClr val="A33B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87C8E3-76B4-A858-2D76-21A1B4C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153A-77DF-4ABD-A042-8B9198E4926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0C316-7BCC-0201-CFA2-B305FDD3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6847" y="129602"/>
            <a:ext cx="1028634" cy="10979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100" b="1" dirty="0">
                <a:solidFill>
                  <a:srgbClr val="A33B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29F6A-4018-21E9-F38C-31B77C89F95B}"/>
              </a:ext>
            </a:extLst>
          </p:cNvPr>
          <p:cNvSpPr txBox="1"/>
          <p:nvPr/>
        </p:nvSpPr>
        <p:spPr>
          <a:xfrm>
            <a:off x="838200" y="865149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33B3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NPID</a:t>
            </a:r>
            <a:endParaRPr lang="ko-KR" altLang="en-US" dirty="0">
              <a:solidFill>
                <a:srgbClr val="A33B3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717D65-276B-4847-7DFB-1C783A75D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54" y="1403673"/>
            <a:ext cx="6030167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8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6737</TotalTime>
  <Words>237</Words>
  <Application>Microsoft Office PowerPoint</Application>
  <PresentationFormat>와이드스크린</PresentationFormat>
  <Paragraphs>78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Noto Sans KR</vt:lpstr>
      <vt:lpstr>맑은 고딕</vt:lpstr>
      <vt:lpstr>Arial</vt:lpstr>
      <vt:lpstr>times</vt:lpstr>
      <vt:lpstr>Times New Roman</vt:lpstr>
      <vt:lpstr>Office 테마</vt:lpstr>
      <vt:lpstr>Unsupervised Feature Learning via Non-Parametric Instance Discrimination</vt:lpstr>
      <vt:lpstr>Overview</vt:lpstr>
      <vt:lpstr>PowerPoint 프레젠테이션</vt:lpstr>
      <vt:lpstr>0. Background</vt:lpstr>
      <vt:lpstr>1. Summary</vt:lpstr>
      <vt:lpstr>2. Method</vt:lpstr>
      <vt:lpstr>2. Method</vt:lpstr>
      <vt:lpstr>2. Method</vt:lpstr>
      <vt:lpstr>3.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균 영</dc:creator>
  <cp:lastModifiedBy>균 영</cp:lastModifiedBy>
  <cp:revision>33</cp:revision>
  <dcterms:created xsi:type="dcterms:W3CDTF">2024-06-21T00:24:20Z</dcterms:created>
  <dcterms:modified xsi:type="dcterms:W3CDTF">2024-08-16T08:33:19Z</dcterms:modified>
</cp:coreProperties>
</file>