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54" r:id="rId2"/>
    <p:sldId id="353" r:id="rId3"/>
    <p:sldId id="356" r:id="rId4"/>
    <p:sldId id="355" r:id="rId5"/>
    <p:sldId id="358" r:id="rId6"/>
    <p:sldId id="357" r:id="rId7"/>
    <p:sldId id="359" r:id="rId8"/>
    <p:sldId id="363" r:id="rId9"/>
    <p:sldId id="3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9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균 영" userId="c3005608dac53a9a" providerId="LiveId" clId="{B95CB0E3-D8AF-4897-A711-5B013EF28F47}"/>
    <pc:docChg chg="undo custSel addSld delSld sldOrd">
      <pc:chgData name="균 영" userId="c3005608dac53a9a" providerId="LiveId" clId="{B95CB0E3-D8AF-4897-A711-5B013EF28F47}" dt="2024-07-30T02:11:33.940" v="30" actId="47"/>
      <pc:docMkLst>
        <pc:docMk/>
      </pc:docMkLst>
      <pc:sldChg chg="del">
        <pc:chgData name="균 영" userId="c3005608dac53a9a" providerId="LiveId" clId="{B95CB0E3-D8AF-4897-A711-5B013EF28F47}" dt="2024-07-30T02:11:18.010" v="18" actId="47"/>
        <pc:sldMkLst>
          <pc:docMk/>
          <pc:sldMk cId="2243664430" sldId="347"/>
        </pc:sldMkLst>
      </pc:sldChg>
      <pc:sldChg chg="del">
        <pc:chgData name="균 영" userId="c3005608dac53a9a" providerId="LiveId" clId="{B95CB0E3-D8AF-4897-A711-5B013EF28F47}" dt="2024-07-30T02:11:18.204" v="19" actId="47"/>
        <pc:sldMkLst>
          <pc:docMk/>
          <pc:sldMk cId="3755522942" sldId="348"/>
        </pc:sldMkLst>
      </pc:sldChg>
      <pc:sldChg chg="del">
        <pc:chgData name="균 영" userId="c3005608dac53a9a" providerId="LiveId" clId="{B95CB0E3-D8AF-4897-A711-5B013EF28F47}" dt="2024-07-30T02:11:18.454" v="20" actId="47"/>
        <pc:sldMkLst>
          <pc:docMk/>
          <pc:sldMk cId="1702793704" sldId="349"/>
        </pc:sldMkLst>
      </pc:sldChg>
      <pc:sldChg chg="del">
        <pc:chgData name="균 영" userId="c3005608dac53a9a" providerId="LiveId" clId="{B95CB0E3-D8AF-4897-A711-5B013EF28F47}" dt="2024-07-30T02:11:18.782" v="21" actId="47"/>
        <pc:sldMkLst>
          <pc:docMk/>
          <pc:sldMk cId="3195738172" sldId="350"/>
        </pc:sldMkLst>
      </pc:sldChg>
      <pc:sldChg chg="del">
        <pc:chgData name="균 영" userId="c3005608dac53a9a" providerId="LiveId" clId="{B95CB0E3-D8AF-4897-A711-5B013EF28F47}" dt="2024-07-30T02:11:19.085" v="22" actId="47"/>
        <pc:sldMkLst>
          <pc:docMk/>
          <pc:sldMk cId="533014721" sldId="351"/>
        </pc:sldMkLst>
      </pc:sldChg>
      <pc:sldChg chg="del">
        <pc:chgData name="균 영" userId="c3005608dac53a9a" providerId="LiveId" clId="{B95CB0E3-D8AF-4897-A711-5B013EF28F47}" dt="2024-07-30T02:11:19.446" v="23" actId="47"/>
        <pc:sldMkLst>
          <pc:docMk/>
          <pc:sldMk cId="1604636728" sldId="352"/>
        </pc:sldMkLst>
      </pc:sldChg>
      <pc:sldChg chg="add">
        <pc:chgData name="균 영" userId="c3005608dac53a9a" providerId="LiveId" clId="{B95CB0E3-D8AF-4897-A711-5B013EF28F47}" dt="2024-07-30T02:11:12.744" v="14" actId="47"/>
        <pc:sldMkLst>
          <pc:docMk/>
          <pc:sldMk cId="687902734" sldId="353"/>
        </pc:sldMkLst>
      </pc:sldChg>
      <pc:sldChg chg="add">
        <pc:chgData name="균 영" userId="c3005608dac53a9a" providerId="LiveId" clId="{B95CB0E3-D8AF-4897-A711-5B013EF28F47}" dt="2024-07-30T02:11:13.177" v="15" actId="47"/>
        <pc:sldMkLst>
          <pc:docMk/>
          <pc:sldMk cId="1984447833" sldId="354"/>
        </pc:sldMkLst>
      </pc:sldChg>
      <pc:sldChg chg="add">
        <pc:chgData name="균 영" userId="c3005608dac53a9a" providerId="LiveId" clId="{B95CB0E3-D8AF-4897-A711-5B013EF28F47}" dt="2024-07-30T02:11:11.681" v="12" actId="47"/>
        <pc:sldMkLst>
          <pc:docMk/>
          <pc:sldMk cId="1234894783" sldId="355"/>
        </pc:sldMkLst>
      </pc:sldChg>
      <pc:sldChg chg="add">
        <pc:chgData name="균 영" userId="c3005608dac53a9a" providerId="LiveId" clId="{B95CB0E3-D8AF-4897-A711-5B013EF28F47}" dt="2024-07-30T02:11:12.231" v="13" actId="47"/>
        <pc:sldMkLst>
          <pc:docMk/>
          <pc:sldMk cId="3646438890" sldId="356"/>
        </pc:sldMkLst>
      </pc:sldChg>
      <pc:sldChg chg="add">
        <pc:chgData name="균 영" userId="c3005608dac53a9a" providerId="LiveId" clId="{B95CB0E3-D8AF-4897-A711-5B013EF28F47}" dt="2024-07-30T02:11:11.328" v="10" actId="47"/>
        <pc:sldMkLst>
          <pc:docMk/>
          <pc:sldMk cId="1339562651" sldId="357"/>
        </pc:sldMkLst>
      </pc:sldChg>
      <pc:sldChg chg="add">
        <pc:chgData name="균 영" userId="c3005608dac53a9a" providerId="LiveId" clId="{B95CB0E3-D8AF-4897-A711-5B013EF28F47}" dt="2024-07-30T02:11:11.523" v="11" actId="47"/>
        <pc:sldMkLst>
          <pc:docMk/>
          <pc:sldMk cId="871603039" sldId="358"/>
        </pc:sldMkLst>
      </pc:sldChg>
      <pc:sldChg chg="add">
        <pc:chgData name="균 영" userId="c3005608dac53a9a" providerId="LiveId" clId="{B95CB0E3-D8AF-4897-A711-5B013EF28F47}" dt="2024-07-30T02:11:11.159" v="9" actId="47"/>
        <pc:sldMkLst>
          <pc:docMk/>
          <pc:sldMk cId="3399002376" sldId="359"/>
        </pc:sldMkLst>
      </pc:sldChg>
      <pc:sldChg chg="add del">
        <pc:chgData name="균 영" userId="c3005608dac53a9a" providerId="LiveId" clId="{B95CB0E3-D8AF-4897-A711-5B013EF28F47}" dt="2024-07-30T02:11:31.852" v="24" actId="47"/>
        <pc:sldMkLst>
          <pc:docMk/>
          <pc:sldMk cId="3042616642" sldId="360"/>
        </pc:sldMkLst>
      </pc:sldChg>
      <pc:sldChg chg="add">
        <pc:chgData name="균 영" userId="c3005608dac53a9a" providerId="LiveId" clId="{B95CB0E3-D8AF-4897-A711-5B013EF28F47}" dt="2024-07-30T02:11:10.851" v="7" actId="47"/>
        <pc:sldMkLst>
          <pc:docMk/>
          <pc:sldMk cId="1342617184" sldId="361"/>
        </pc:sldMkLst>
      </pc:sldChg>
      <pc:sldChg chg="add del">
        <pc:chgData name="균 영" userId="c3005608dac53a9a" providerId="LiveId" clId="{B95CB0E3-D8AF-4897-A711-5B013EF28F47}" dt="2024-07-30T02:11:32.350" v="25" actId="47"/>
        <pc:sldMkLst>
          <pc:docMk/>
          <pc:sldMk cId="880394299" sldId="362"/>
        </pc:sldMkLst>
      </pc:sldChg>
      <pc:sldChg chg="add">
        <pc:chgData name="균 영" userId="c3005608dac53a9a" providerId="LiveId" clId="{B95CB0E3-D8AF-4897-A711-5B013EF28F47}" dt="2024-07-30T02:11:11.005" v="8" actId="47"/>
        <pc:sldMkLst>
          <pc:docMk/>
          <pc:sldMk cId="605272073" sldId="363"/>
        </pc:sldMkLst>
      </pc:sldChg>
      <pc:sldChg chg="add del">
        <pc:chgData name="균 영" userId="c3005608dac53a9a" providerId="LiveId" clId="{B95CB0E3-D8AF-4897-A711-5B013EF28F47}" dt="2024-07-30T02:11:32.605" v="26" actId="47"/>
        <pc:sldMkLst>
          <pc:docMk/>
          <pc:sldMk cId="2679104708" sldId="364"/>
        </pc:sldMkLst>
      </pc:sldChg>
      <pc:sldChg chg="add del">
        <pc:chgData name="균 영" userId="c3005608dac53a9a" providerId="LiveId" clId="{B95CB0E3-D8AF-4897-A711-5B013EF28F47}" dt="2024-07-30T02:11:33.048" v="28" actId="47"/>
        <pc:sldMkLst>
          <pc:docMk/>
          <pc:sldMk cId="2590863163" sldId="365"/>
        </pc:sldMkLst>
      </pc:sldChg>
      <pc:sldChg chg="add del">
        <pc:chgData name="균 영" userId="c3005608dac53a9a" providerId="LiveId" clId="{B95CB0E3-D8AF-4897-A711-5B013EF28F47}" dt="2024-07-30T02:11:33.240" v="29" actId="47"/>
        <pc:sldMkLst>
          <pc:docMk/>
          <pc:sldMk cId="173449476" sldId="366"/>
        </pc:sldMkLst>
      </pc:sldChg>
      <pc:sldChg chg="add del">
        <pc:chgData name="균 영" userId="c3005608dac53a9a" providerId="LiveId" clId="{B95CB0E3-D8AF-4897-A711-5B013EF28F47}" dt="2024-07-30T02:11:32.819" v="27" actId="47"/>
        <pc:sldMkLst>
          <pc:docMk/>
          <pc:sldMk cId="1913005877" sldId="367"/>
        </pc:sldMkLst>
      </pc:sldChg>
      <pc:sldChg chg="add del">
        <pc:chgData name="균 영" userId="c3005608dac53a9a" providerId="LiveId" clId="{B95CB0E3-D8AF-4897-A711-5B013EF28F47}" dt="2024-07-30T02:11:33.940" v="30" actId="47"/>
        <pc:sldMkLst>
          <pc:docMk/>
          <pc:sldMk cId="454506280" sldId="368"/>
        </pc:sldMkLst>
      </pc:sldChg>
      <pc:sldChg chg="del ord">
        <pc:chgData name="균 영" userId="c3005608dac53a9a" providerId="LiveId" clId="{B95CB0E3-D8AF-4897-A711-5B013EF28F47}" dt="2024-07-30T02:11:16.240" v="17" actId="47"/>
        <pc:sldMkLst>
          <pc:docMk/>
          <pc:sldMk cId="1658428145" sldId="36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6T19:50:28.6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1 123,'6064'0,"-6044"0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6T19:50:36.4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48,'7480'42,"-3747"-84,-3716 42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70DDB-16A4-4415-81B8-ED3EA59B23F7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AE2C7-1219-4195-AC86-3ED2266D3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0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55078-2945-89D1-840B-092684B3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F2DFEC-9679-4EC5-7A8B-BCE282731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BB229-D8C0-99EF-DCF8-A0B951BD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5EB0C-08E0-2DF2-9A3B-AD4DBD43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F1B8C-455D-726F-0CF8-5387D212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50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48DE9-D04F-DC79-B6AB-ACA5033A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BD1FA1-CC02-809A-16DA-08D3349F3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F8D7F-2457-7139-B016-500340DF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8FEEC-FC44-C0CC-AF87-25857BDF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6416A-5936-05E6-CCCA-ED7E3619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41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3F291C-7309-822F-505F-F2F299EAE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72CE69-4C34-19A0-CB3D-7B986C2E3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CFCB2-93FD-DC34-C447-CC417E3A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1C44E-1BD9-F8DA-4EBB-848DE867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59E8D-8B0B-CBE2-5476-C468C964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21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C10E5-6267-EC32-C0CA-04501F19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D4DB0-0E9A-22A8-EB55-BB6DE9065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8BD89-09A9-7F43-2BF4-CF8F35D5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18811-E7DB-61C6-C2A9-7A36A53C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40826-FDEB-C783-EF1B-35FD0A7D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0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A0FDE-CD92-8DB0-7A42-7F1453FD2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2F9A06-5403-B4B2-EC71-9BF983D4B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FD61B-3C0A-BA0F-6A2C-96EABD43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B193F-8318-EF3F-5F29-B40B7FE8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E88222-ED70-9FF6-2C8E-E9A33098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3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6D96C-AB70-79C1-3B0B-2697E59E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582A4-9DE9-7A93-895C-555812198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626855-10B2-7803-CFDB-CC99ED570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EB159-BC18-05C2-264F-83A725E8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9BEF13-E0EF-2C87-BC9F-8242A2BD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3671E1-1AD2-5A32-0B64-C819878E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56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EF877-3176-7B7D-793E-A1A261A0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E6871-804D-1BED-C7F1-DACD91A3D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07F778-D84F-2C9C-0531-539F9BE73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FADAF-049B-8EBD-2F42-F1C4B778D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0AE746-EF50-1F45-5CD5-6BDF731DC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5A38E6-ACCB-05F3-BD45-B0376D5D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4549E3-5455-4D77-E0D1-9EF65D7E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770F9D-E51F-1352-47DC-4F1F4436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5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60437-9786-4ADF-9E0F-14BEBF4A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77AC1B-BB3C-32D3-35B3-1417CC0F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0F3485-DF35-7BDE-EE16-A7FE0D30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899CB6-6382-F1E2-9A95-E7E9DA3A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5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F50FB4-8055-1F80-0403-C32C092B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AABA05-C27A-4310-0623-56FC50C5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440542-A017-3EBC-D42E-2DEDE278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86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7B51C-7823-CF6F-31A1-4DDDDCD8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54A42-80D7-0BB4-10BD-E326D1997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2931EF-D891-5D12-469B-900B5EB1E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0E23B0-FD61-62E0-69D3-B219B9BA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8142D-93FF-B57D-277D-07792ECE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3DCB0-6DBD-7780-2604-C9375305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2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A9859-675E-AC2A-E0EA-8901B03AB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814782-2971-565C-9C59-F47100A24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C28F5C-AF93-7D1E-70E6-5C7EFAB75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02073-FDD9-2963-5B32-8E141518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4F0FA-D04C-9FA0-9604-825D526A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6126CB-72BA-EB9B-7292-392C1B32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0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85873B-0C29-5B2D-13E6-494CE062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B93288-F94C-5CA6-E74E-8F03822FA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CA50B-8D3F-14B5-3BCC-50525B6DD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A35594-98D1-43B8-A59D-A12EA343ECDE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19B0B-8CA8-EC03-89C5-24047C809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BB5C7-ACD7-F3BA-39E2-F7CA2FAC2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38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9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554F7D7-E8AF-39B1-20D0-16F03870B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2600" y="2767423"/>
            <a:ext cx="9144000" cy="103583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Erased Stable Diffusion (ESD)</a:t>
            </a:r>
          </a:p>
        </p:txBody>
      </p:sp>
    </p:spTree>
    <p:extLst>
      <p:ext uri="{BB962C8B-B14F-4D97-AF65-F5344CB8AC3E}">
        <p14:creationId xmlns:p14="http://schemas.microsoft.com/office/powerpoint/2010/main" val="1984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C21CF5B-7065-8BA7-14E4-5F93C9D06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0651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erasure of specific concepts from diffusion model weights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 from a pre-trained diffusion model(LDM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사용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기존의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Inference-based methods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는 효과적으로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censor or steer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할 수 있지만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쉽게 우회 가능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반면 이 방법은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조절해서 직접적으로 지움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9B2A7473-9ED0-98AF-4B0C-7429580B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90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A9E1B2E-F8A4-1285-A439-FC6B0610B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548" y="3231583"/>
            <a:ext cx="5430008" cy="6287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42208E-B636-7B0D-108D-AC94C29FE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812" y="2009994"/>
            <a:ext cx="2848373" cy="9716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8922A4-2C5B-860A-7577-DC3CC6A73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443" y="4165337"/>
            <a:ext cx="5649113" cy="714475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3C69FAFF-0C2F-2FCD-D1DB-43CF58748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576D08F-5929-DDF3-156A-7D66208C2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3618" y="3231583"/>
            <a:ext cx="2061310" cy="48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3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B44542A-1FD7-DE09-6DB0-74BD406D9E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258"/>
          <a:stretch/>
        </p:blipFill>
        <p:spPr>
          <a:xfrm>
            <a:off x="891208" y="2031186"/>
            <a:ext cx="9867630" cy="20749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5ADCC28-6590-1670-6BBF-172BFE55B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020" y="4474795"/>
            <a:ext cx="4196554" cy="4003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A63D9AE2-2F4F-EFB5-45AE-E61EC3503F54}"/>
                  </a:ext>
                </a:extLst>
              </p14:cNvPr>
              <p14:cNvContentPartPr/>
              <p14:nvPr/>
            </p14:nvContentPartPr>
            <p14:xfrm>
              <a:off x="4867754" y="2875900"/>
              <a:ext cx="2190718" cy="64485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A63D9AE2-2F4F-EFB5-45AE-E61EC3503F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14111" y="-16405115"/>
                <a:ext cx="2298364" cy="3869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1AD27168-5B25-F146-1F39-9987A49F1FF2}"/>
                  </a:ext>
                </a:extLst>
              </p14:cNvPr>
              <p14:cNvContentPartPr/>
              <p14:nvPr/>
            </p14:nvContentPartPr>
            <p14:xfrm>
              <a:off x="3741775" y="4652111"/>
              <a:ext cx="4043044" cy="45719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1AD27168-5B25-F146-1F39-9987A49F1F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88137" y="4341430"/>
                <a:ext cx="4150681" cy="668121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제목 1">
            <a:extLst>
              <a:ext uri="{FF2B5EF4-FFF2-40B4-BE49-F238E27FC236}">
                <a16:creationId xmlns:a16="http://schemas.microsoft.com/office/drawing/2014/main" id="{E70E30EF-7DE5-AF1B-0FEE-880CEE9B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5E19B6-F039-F392-E7D8-F70915665DB9}"/>
              </a:ext>
            </a:extLst>
          </p:cNvPr>
          <p:cNvSpPr txBox="1"/>
          <p:nvPr/>
        </p:nvSpPr>
        <p:spPr>
          <a:xfrm>
            <a:off x="155274" y="5654450"/>
            <a:ext cx="1185825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오른쪽에서 들어오는 정보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xt</a:t>
            </a:r>
            <a:r>
              <a:rPr lang="en-US" altLang="ko-KR" sz="1400" dirty="0"/>
              <a:t>​,</a:t>
            </a:r>
            <a:r>
              <a:rPr lang="en-US" altLang="ko-KR" sz="1400" dirty="0" err="1"/>
              <a:t>c,t</a:t>
            </a:r>
            <a:r>
              <a:rPr lang="en-US" altLang="ko-KR" sz="1400" dirty="0"/>
              <a:t>)</a:t>
            </a:r>
            <a:r>
              <a:rPr lang="ko-KR" altLang="en-US" sz="1400" dirty="0"/>
              <a:t>에서 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xt</a:t>
            </a:r>
            <a:r>
              <a:rPr lang="en-US" altLang="ko-KR" sz="1400" dirty="0"/>
              <a:t>​,t)</a:t>
            </a:r>
            <a:r>
              <a:rPr lang="ko-KR" altLang="en-US" sz="1400" dirty="0"/>
              <a:t>를 뺀 값</a:t>
            </a:r>
            <a:r>
              <a:rPr lang="en-US" altLang="ko-KR" sz="1400" dirty="0"/>
              <a:t>(c</a:t>
            </a:r>
            <a:r>
              <a:rPr lang="ko-KR" altLang="en-US" sz="1400" dirty="0"/>
              <a:t>의 정보</a:t>
            </a:r>
            <a:r>
              <a:rPr lang="en-US" altLang="ko-KR" sz="1400" dirty="0"/>
              <a:t>)</a:t>
            </a:r>
            <a:r>
              <a:rPr lang="ko-KR" altLang="en-US" sz="1400" dirty="0"/>
              <a:t>과 왼쪽에서 들어오는 정보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xt</a:t>
            </a:r>
            <a:r>
              <a:rPr lang="en-US" altLang="ko-KR" sz="1400" dirty="0"/>
              <a:t>​,</a:t>
            </a:r>
            <a:r>
              <a:rPr lang="en-US" altLang="ko-KR" sz="1400" dirty="0" err="1"/>
              <a:t>c,t</a:t>
            </a:r>
            <a:r>
              <a:rPr lang="en-US" altLang="ko-KR" sz="1400" dirty="0"/>
              <a:t>)</a:t>
            </a:r>
            <a:r>
              <a:rPr lang="ko-KR" altLang="en-US" sz="1400" dirty="0"/>
              <a:t>에 대한 노이즈의 차이를 </a:t>
            </a:r>
            <a:r>
              <a:rPr lang="en-US" altLang="ko-KR" sz="1400" dirty="0"/>
              <a:t>0</a:t>
            </a:r>
            <a:r>
              <a:rPr lang="ko-KR" altLang="en-US" sz="1400" dirty="0"/>
              <a:t>으로 만드는 작업</a:t>
            </a:r>
          </a:p>
          <a:p>
            <a:pPr algn="ctr"/>
            <a:r>
              <a:rPr lang="en-US" altLang="ko-KR" sz="1400" dirty="0"/>
              <a:t>(L2 Loss)</a:t>
            </a:r>
            <a:r>
              <a:rPr lang="ko-KR" altLang="en-US" sz="1400" dirty="0"/>
              <a:t>가 </a:t>
            </a:r>
            <a:r>
              <a:rPr lang="en-US" altLang="ko-KR" sz="1400" dirty="0"/>
              <a:t>0</a:t>
            </a:r>
            <a:r>
              <a:rPr lang="ko-KR" altLang="en-US" sz="1400" dirty="0"/>
              <a:t>이라는 말은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xt</a:t>
            </a:r>
            <a:r>
              <a:rPr lang="en-US" altLang="ko-KR" sz="1400" dirty="0"/>
              <a:t>​,</a:t>
            </a:r>
            <a:r>
              <a:rPr lang="en-US" altLang="ko-KR" sz="1400" dirty="0" err="1"/>
              <a:t>c,t</a:t>
            </a:r>
            <a:r>
              <a:rPr lang="en-US" altLang="ko-KR" sz="1400" dirty="0"/>
              <a:t>)</a:t>
            </a:r>
            <a:r>
              <a:rPr lang="ko-KR" altLang="en-US" sz="1400" dirty="0"/>
              <a:t>가 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xt</a:t>
            </a:r>
            <a:r>
              <a:rPr lang="en-US" altLang="ko-KR" sz="1400" dirty="0"/>
              <a:t>​,t)</a:t>
            </a:r>
            <a:r>
              <a:rPr lang="ko-KR" altLang="en-US" sz="1400" dirty="0"/>
              <a:t>로 변화되도록 학습하는 것</a:t>
            </a:r>
          </a:p>
          <a:p>
            <a:pPr algn="ctr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34894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3C69FAFF-0C2F-2FCD-D1DB-43CF58748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A823DC-F668-EA4F-7868-3664177E8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91" y="1690688"/>
            <a:ext cx="4932640" cy="4686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F50F9A-5475-F4C9-5DCE-4F00E5491A04}"/>
              </a:ext>
            </a:extLst>
          </p:cNvPr>
          <p:cNvSpPr txBox="1"/>
          <p:nvPr/>
        </p:nvSpPr>
        <p:spPr>
          <a:xfrm>
            <a:off x="6992050" y="1961672"/>
            <a:ext cx="422372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&lt;Importance of parameter choice&gt;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Self attention parameter (b) : </a:t>
            </a:r>
            <a:r>
              <a:rPr lang="ko-KR" altLang="en-US" sz="1400" dirty="0"/>
              <a:t>텍스트 프롬프트와 상관없이 모델의 전반적인 행동에 영향을 미침</a:t>
            </a:r>
            <a:endParaRPr lang="en-US" altLang="ko-KR" sz="1400" dirty="0"/>
          </a:p>
          <a:p>
            <a:endParaRPr lang="en-US" altLang="ko-KR" sz="1400" b="1" dirty="0"/>
          </a:p>
          <a:p>
            <a:r>
              <a:rPr lang="en-US" altLang="ko-KR" sz="1400" b="1" dirty="0"/>
              <a:t>Cross attention parameter (a) : </a:t>
            </a:r>
            <a:r>
              <a:rPr lang="ko-KR" altLang="en-US" sz="1400" dirty="0"/>
              <a:t>텍스트 프롬프트와 직접적으로 상호작용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=&gt; artistic style</a:t>
            </a:r>
            <a:r>
              <a:rPr lang="ko-KR" altLang="en-US" sz="1400" dirty="0"/>
              <a:t>과 같이 제거 대상을 지정하고 프롬프트를 통해 선택적으로 적용하고자 하는 경우 </a:t>
            </a:r>
            <a:r>
              <a:rPr lang="en-US" altLang="ko-KR" sz="1400" dirty="0"/>
              <a:t>Cross-Attention Parameters fine tuning(ESD-x)</a:t>
            </a:r>
          </a:p>
          <a:p>
            <a:endParaRPr lang="en-US" altLang="ko-KR" sz="1400" dirty="0"/>
          </a:p>
          <a:p>
            <a:r>
              <a:rPr lang="en-US" altLang="ko-KR" sz="1400" dirty="0"/>
              <a:t>NSFW nudity</a:t>
            </a:r>
            <a:r>
              <a:rPr lang="ko-KR" altLang="en-US" sz="1400" dirty="0"/>
              <a:t>와 같이 글로벌 </a:t>
            </a:r>
            <a:r>
              <a:rPr lang="en-US" altLang="ko-KR" sz="1400" dirty="0"/>
              <a:t>concept</a:t>
            </a:r>
            <a:r>
              <a:rPr lang="ko-KR" altLang="en-US" sz="1400" dirty="0"/>
              <a:t>이 삭제되어야 하는 경우</a:t>
            </a:r>
            <a:r>
              <a:rPr lang="en-US" altLang="ko-KR" sz="1400" dirty="0"/>
              <a:t>, Non-Cross-Attention Parameters</a:t>
            </a:r>
            <a:r>
              <a:rPr lang="ko-KR" altLang="en-US" sz="1400" dirty="0"/>
              <a:t>를 </a:t>
            </a:r>
            <a:r>
              <a:rPr lang="en-US" altLang="ko-KR" sz="1400" dirty="0"/>
              <a:t>fine tuning(ESD-u)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7160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3C69FAFF-0C2F-2FCD-D1DB-43CF58748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75E339-4985-B814-9D6E-F198F60FE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127" y="1403734"/>
            <a:ext cx="6239746" cy="43725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C48F04-F35C-480B-334A-8C7A40E33287}"/>
              </a:ext>
            </a:extLst>
          </p:cNvPr>
          <p:cNvSpPr txBox="1"/>
          <p:nvPr/>
        </p:nvSpPr>
        <p:spPr>
          <a:xfrm>
            <a:off x="3505200" y="6121838"/>
            <a:ext cx="518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SD = stable diffusion</a:t>
            </a:r>
          </a:p>
          <a:p>
            <a:pPr algn="ctr"/>
            <a:r>
              <a:rPr lang="en-US" altLang="ko-KR" sz="1400" dirty="0"/>
              <a:t>Avg</a:t>
            </a:r>
            <a:r>
              <a:rPr lang="ko-KR" altLang="en-US" sz="1400" dirty="0"/>
              <a:t> </a:t>
            </a:r>
            <a:r>
              <a:rPr lang="en-US" altLang="ko-KR" sz="1400" dirty="0"/>
              <a:t>Rating = </a:t>
            </a:r>
            <a:r>
              <a:rPr lang="ko-KR" altLang="en-US" sz="1400" dirty="0"/>
              <a:t>사용자들이 이미지의 유사성을 평가한 평균 점수</a:t>
            </a:r>
          </a:p>
        </p:txBody>
      </p:sp>
    </p:spTree>
    <p:extLst>
      <p:ext uri="{BB962C8B-B14F-4D97-AF65-F5344CB8AC3E}">
        <p14:creationId xmlns:p14="http://schemas.microsoft.com/office/powerpoint/2010/main" val="133956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3C69FAFF-0C2F-2FCD-D1DB-43CF58748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723822-AFF7-BFC3-C23F-F5A2DA263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253" y="1523998"/>
            <a:ext cx="4759493" cy="45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02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3C69FAFF-0C2F-2FCD-D1DB-43CF58748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E7D0DF-B99A-4709-A10B-F769148BC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58" y="1547440"/>
            <a:ext cx="6325483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7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3C69FAFF-0C2F-2FCD-D1DB-43CF58748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고찰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12109E4E-62D9-24AC-6A29-5ADF71EE4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0651"/>
          </a:xfrm>
        </p:spPr>
        <p:txBody>
          <a:bodyPr/>
          <a:lstStyle/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생각보다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한 방식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 concept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대한 성능 하락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term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수정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61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3821</TotalTime>
  <Words>231</Words>
  <Application>Microsoft Office PowerPoint</Application>
  <PresentationFormat>와이드스크린</PresentationFormat>
  <Paragraphs>32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Times New Roman</vt:lpstr>
      <vt:lpstr>Office 테마</vt:lpstr>
      <vt:lpstr>Erased Stable Diffusion (ESD)</vt:lpstr>
      <vt:lpstr>Overview</vt:lpstr>
      <vt:lpstr>Method</vt:lpstr>
      <vt:lpstr>Method</vt:lpstr>
      <vt:lpstr>Method</vt:lpstr>
      <vt:lpstr>Experiment</vt:lpstr>
      <vt:lpstr>Experiment</vt:lpstr>
      <vt:lpstr>Limitation</vt:lpstr>
      <vt:lpstr>고찰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균 영</dc:creator>
  <cp:lastModifiedBy>균 영</cp:lastModifiedBy>
  <cp:revision>10</cp:revision>
  <dcterms:created xsi:type="dcterms:W3CDTF">2024-06-21T00:24:20Z</dcterms:created>
  <dcterms:modified xsi:type="dcterms:W3CDTF">2024-08-15T02:53:05Z</dcterms:modified>
</cp:coreProperties>
</file>