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9B4E2-A3EA-4904-9F3F-F1FF61026F7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2762B-08E5-4340-9925-3D15BBB97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2762B-08E5-4340-9925-3D15BBB97C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2762B-08E5-4340-9925-3D15BBB97C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2762B-08E5-4340-9925-3D15BBB97C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9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2762B-08E5-4340-9925-3D15BBB97C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8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2762B-08E5-4340-9925-3D15BBB97C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9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2762B-08E5-4340-9925-3D15BBB97C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83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2762B-08E5-4340-9925-3D15BBB97C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7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2762B-08E5-4340-9925-3D15BBB97C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84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2762B-08E5-4340-9925-3D15BBB97C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6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D6304-3F21-2DFC-3C96-3BCF733E6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0D3A-B4E5-DB8E-97F7-568DB38F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F6691-0ECB-9AA2-C1B9-5450317F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C446C-BB37-A935-AFB1-D90A2B3C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1E744-0080-D58D-6F53-17E1A3C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8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59A95-2326-38FF-2463-9170DF4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B01BE-277B-64BA-73EE-3C46E3EB4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46211-7849-B621-FAAC-7165C629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2FF00-23AC-F522-10FB-C87DC3A5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75187-978F-A5D1-484F-BECEC35E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F124D2-5D79-80E8-88E9-9840F435F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558E7-AA90-BCB2-62EB-4558AB25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C901D-BAE3-657C-F9A8-435FEA3A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38FF4-590E-F7BA-F940-BE18E56C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A97F5-A546-AFF0-9261-C0F288AE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40E58-B2EA-7477-DCFB-5C46B14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E4700-2AD5-3383-5CBE-00ED2278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455FA-BE5B-6B4A-2C2D-2803544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23203-C9A2-755C-928C-F0400FFF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87F91-3B61-AA1D-F314-35437A25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7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779CD-259C-A4B8-192C-CFF263DD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93DF3-1731-3CAC-7AB4-A4660C220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EA4EE-D3CB-B541-C067-26BD6098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8189B-D058-A63B-0156-5BEDED05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0F46A-6099-4816-314F-4870CB07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04AB3-31DA-3688-6496-D78E76F5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B0E63-FEDD-DCD3-9950-1B3B6D959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28989-9F8F-9461-2738-6DC3BF7F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FA033-28CC-6C85-8FAC-91FBB80C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E3F919-2253-B9EC-F800-95C90FD3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603B5-ADFF-4F8E-4932-A25A59CF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7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804F0-713B-2D22-B4AC-A7BCFEAC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3E018-A62C-6AF1-40B8-E98B54B3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2E8EE0-892B-68F5-5486-215DD6279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AA6655-E288-6596-4A98-FB1B3CDC9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F9FE3A-7A1C-9A76-8C29-CC25CD5C8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4F1AD6-CD5A-5F40-F06B-9A403A2F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43577C-4030-E96E-D9E8-098C616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180BB5-7183-5C21-6302-DE1859B7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24D0D-4A3F-0891-363C-14F5E496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5A9B9F-757A-1DFF-77E9-513DE7E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FC4A00-A539-9F59-43EB-1FE27B52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3F751-1A04-8CBF-1A11-A542B254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991583-58C0-8E2E-8121-C140229B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648BE-F342-5A7F-9A19-9517120B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2F547-EE19-19FD-0C99-F0E4BCC6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8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19B5C-041D-36D9-F19D-5BD60264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13938-4C83-FE02-308E-0693011E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FDF090-5542-4C6B-2D0A-E25FA241C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BE72C-2917-D707-5DE3-22FDD3F5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7BB32-597D-B706-5DF8-1C1E2284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94F463-A9AB-84DC-3A36-9976942A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E3C6-C5AE-2CC5-B1BD-4AE3A74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92B6CC-CCA0-2AF6-2361-7633DF8F0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A52E7-8BB6-4EA3-6CE9-A020CFAC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33138-29D0-A121-4522-72CB1164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5785E-6990-D5D2-71EE-8078B4BB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60CA5-937D-E207-D608-56876C22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146C-51C2-4E23-91F8-3E67E6F9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8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01F6DA-4DDA-7DBB-2C83-1AC78E45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1ED47-8906-88D3-5094-F08C0ADB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3933C-1984-9D7D-F033-58289FDB5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299BA-992B-4E71-864D-AD1A12F8490B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53E00-ACF8-EFC5-D9D2-02EE9955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AE23D-ED77-9747-299C-7CE8542A9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E146C-51C2-4E23-91F8-3E67E6F9C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8558-E32E-837B-3136-4DBF7DE01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577DA-D556-5D79-1BBD-225349875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CD72E9-4423-87D9-F0D0-7F60EB122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947" y="1238573"/>
            <a:ext cx="4751180" cy="52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1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137855-5DEB-87C7-683C-411087B28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662"/>
          <a:stretch/>
        </p:blipFill>
        <p:spPr>
          <a:xfrm>
            <a:off x="2016968" y="1741098"/>
            <a:ext cx="8158064" cy="46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4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FF2471-DE9E-B4FD-A561-2C927A8E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747" y="2010397"/>
            <a:ext cx="8296505" cy="44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6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7EE99-6A12-26F2-560F-3384D122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layer projection</a:t>
            </a:r>
          </a:p>
        </p:txBody>
      </p:sp>
    </p:spTree>
    <p:extLst>
      <p:ext uri="{BB962C8B-B14F-4D97-AF65-F5344CB8AC3E}">
        <p14:creationId xmlns:p14="http://schemas.microsoft.com/office/powerpoint/2010/main" val="318037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33DC1-D7EF-4366-94AB-97372A11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886029-2CA9-88B5-AD72-564A4118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18" y="1576626"/>
            <a:ext cx="9602584" cy="299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5BD11-7601-144C-FF0C-CB68A41EDBAC}"/>
              </a:ext>
            </a:extLst>
          </p:cNvPr>
          <p:cNvSpPr txBox="1"/>
          <p:nvPr/>
        </p:nvSpPr>
        <p:spPr>
          <a:xfrm>
            <a:off x="1421119" y="5476973"/>
            <a:ext cx="906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: instruction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대한 적절한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생성하게 해주는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tuning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기법을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image-text multimodal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에도 적용해보자</a:t>
            </a:r>
          </a:p>
        </p:txBody>
      </p:sp>
    </p:spTree>
    <p:extLst>
      <p:ext uri="{BB962C8B-B14F-4D97-AF65-F5344CB8AC3E}">
        <p14:creationId xmlns:p14="http://schemas.microsoft.com/office/powerpoint/2010/main" val="88081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tuning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적용한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image-text multimodal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 vision, question, output : answer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lvl="1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수집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model architecture(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reformation,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LLM, pre-trained visual model, projection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- Visual Instruction Data Generation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6FAD66-260D-0A18-A67D-07827817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73" y="1690688"/>
            <a:ext cx="6448120" cy="46589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79A515-7A89-47FB-81C1-AE709AC87434}"/>
              </a:ext>
            </a:extLst>
          </p:cNvPr>
          <p:cNvSpPr txBox="1"/>
          <p:nvPr/>
        </p:nvSpPr>
        <p:spPr>
          <a:xfrm>
            <a:off x="6866626" y="2426898"/>
            <a:ext cx="437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 </a:t>
            </a:r>
            <a:r>
              <a:rPr lang="en-US" altLang="ko-KR" dirty="0" err="1"/>
              <a:t>Xv</a:t>
            </a:r>
            <a:r>
              <a:rPr lang="en-US" altLang="ko-KR" dirty="0"/>
              <a:t>, caption </a:t>
            </a:r>
            <a:r>
              <a:rPr lang="en-US" altLang="ko-KR" dirty="0" err="1"/>
              <a:t>Xc</a:t>
            </a:r>
            <a:r>
              <a:rPr lang="en-US" altLang="ko-KR" dirty="0"/>
              <a:t> (+box </a:t>
            </a:r>
            <a:r>
              <a:rPr lang="en-US" altLang="ko-KR" dirty="0" err="1"/>
              <a:t>Xb</a:t>
            </a:r>
            <a:r>
              <a:rPr lang="en-US" altLang="ko-KR" dirty="0"/>
              <a:t>) : COCO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E13764-C05A-3055-26DC-5C066109883E}"/>
              </a:ext>
            </a:extLst>
          </p:cNvPr>
          <p:cNvSpPr txBox="1"/>
          <p:nvPr/>
        </p:nvSpPr>
        <p:spPr>
          <a:xfrm>
            <a:off x="6866626" y="3532440"/>
            <a:ext cx="2687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Question </a:t>
            </a:r>
            <a:r>
              <a:rPr lang="en-US" altLang="ko-KR" dirty="0" err="1"/>
              <a:t>Xq</a:t>
            </a:r>
            <a:r>
              <a:rPr lang="en-US" altLang="ko-KR" dirty="0"/>
              <a:t>, answer Xa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59ABFE-8240-89DB-5220-ADF121EFF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48"/>
          <a:stretch/>
        </p:blipFill>
        <p:spPr>
          <a:xfrm>
            <a:off x="6941389" y="5198852"/>
            <a:ext cx="5048955" cy="2553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F88935-A678-1A36-4741-E3CFAB5DA1E4}"/>
              </a:ext>
            </a:extLst>
          </p:cNvPr>
          <p:cNvSpPr txBox="1"/>
          <p:nvPr/>
        </p:nvSpPr>
        <p:spPr>
          <a:xfrm>
            <a:off x="6866626" y="470060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Simple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95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- Visual Instruction Data Generation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938027-B3BD-8BF7-5290-AD9856E1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60" y="1559032"/>
            <a:ext cx="6272990" cy="4312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259EE1-9323-6CB4-BEBB-3CCDAE388473}"/>
              </a:ext>
            </a:extLst>
          </p:cNvPr>
          <p:cNvSpPr txBox="1"/>
          <p:nvPr/>
        </p:nvSpPr>
        <p:spPr>
          <a:xfrm>
            <a:off x="1808553" y="6123543"/>
            <a:ext cx="857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Xc</a:t>
            </a:r>
            <a:r>
              <a:rPr lang="en-US" altLang="ko-KR" dirty="0"/>
              <a:t> + {</a:t>
            </a:r>
            <a:r>
              <a:rPr lang="en-US" altLang="ko-KR" dirty="0" err="1"/>
              <a:t>Xqi</a:t>
            </a:r>
            <a:r>
              <a:rPr lang="en-US" altLang="ko-KR" dirty="0"/>
              <a:t>, </a:t>
            </a:r>
            <a:r>
              <a:rPr lang="en-US" altLang="ko-KR" dirty="0" err="1"/>
              <a:t>Xai</a:t>
            </a:r>
            <a:r>
              <a:rPr lang="en-US" altLang="ko-KR" dirty="0"/>
              <a:t>} few shot -&gt; {</a:t>
            </a:r>
            <a:r>
              <a:rPr lang="en-US" altLang="ko-KR" dirty="0" err="1"/>
              <a:t>Xqj</a:t>
            </a:r>
            <a:r>
              <a:rPr lang="en-US" altLang="ko-KR" dirty="0"/>
              <a:t>, </a:t>
            </a:r>
            <a:r>
              <a:rPr lang="en-US" altLang="ko-KR" dirty="0" err="1"/>
              <a:t>Xaj</a:t>
            </a:r>
            <a:r>
              <a:rPr lang="en-US" altLang="ko-KR" dirty="0"/>
              <a:t>} by GPT</a:t>
            </a:r>
          </a:p>
          <a:p>
            <a:pPr algn="ctr"/>
            <a:r>
              <a:rPr lang="en-US" altLang="ko-KR" dirty="0"/>
              <a:t>158K = 58K(conversation) + 23K(detailed description) + 77K(complex reasoning)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0D74F-71EA-4C12-596D-6F7F050BE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190" y="1345721"/>
            <a:ext cx="4494254" cy="460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7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- </a:t>
            </a:r>
            <a:r>
              <a:rPr lang="en-US" altLang="ko-K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Arichitecture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074839-5E2E-0F17-34DE-5A7C214F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78" y="2916364"/>
            <a:ext cx="7535731" cy="2593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9C6C1F-F45A-9243-5A2D-E2BA9D5A996A}"/>
              </a:ext>
            </a:extLst>
          </p:cNvPr>
          <p:cNvSpPr txBox="1"/>
          <p:nvPr/>
        </p:nvSpPr>
        <p:spPr>
          <a:xfrm>
            <a:off x="838200" y="1775830"/>
            <a:ext cx="432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LLM : </a:t>
            </a:r>
            <a:r>
              <a:rPr lang="en-US" altLang="ko-KR" dirty="0" err="1"/>
              <a:t>LLaMA</a:t>
            </a:r>
            <a:r>
              <a:rPr lang="en-US" altLang="ko-KR" dirty="0"/>
              <a:t>, Vision encoder : </a:t>
            </a:r>
            <a:r>
              <a:rPr lang="en-US" altLang="ko-KR" dirty="0" err="1"/>
              <a:t>ViT</a:t>
            </a:r>
            <a:r>
              <a:rPr lang="en-US" altLang="ko-KR" dirty="0"/>
              <a:t>-L/14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8B8644-08E3-36B5-2B41-370615C27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694" y="2592469"/>
            <a:ext cx="1314633" cy="3238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DFE0E5-805E-95D1-0885-FBC622B96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705" y="3059558"/>
            <a:ext cx="1476581" cy="4858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5F2688-49A5-673A-D9DF-A7E6700C01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993"/>
          <a:stretch/>
        </p:blipFill>
        <p:spPr>
          <a:xfrm>
            <a:off x="8331694" y="3688595"/>
            <a:ext cx="3296110" cy="2530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91314A-1C12-43B3-91D3-C98142234C03}"/>
              </a:ext>
            </a:extLst>
          </p:cNvPr>
          <p:cNvSpPr txBox="1"/>
          <p:nvPr/>
        </p:nvSpPr>
        <p:spPr>
          <a:xfrm>
            <a:off x="8331694" y="4285234"/>
            <a:ext cx="334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Projection : simple linear layer</a:t>
            </a:r>
          </a:p>
          <a:p>
            <a:r>
              <a:rPr lang="en-US" altLang="ko-KR" dirty="0"/>
              <a:t>Flamingo or BLIP-2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77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- Training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9055E2-7F12-13A9-321A-B836955F4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72" y="2581157"/>
            <a:ext cx="8849960" cy="847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F2AAB6-7E1A-1C60-2262-9918128EC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983" y="1940632"/>
            <a:ext cx="2448267" cy="390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0AAD5D-FE5C-AFDB-4BC5-149C2408D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83" y="3582320"/>
            <a:ext cx="8196532" cy="25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7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- Training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9C41DD-3F7B-B6C8-5F6D-E5BEC08F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133" y="2685976"/>
            <a:ext cx="7535731" cy="25932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7FA923-A3D2-BC05-45A0-333DDFFB73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148"/>
          <a:stretch/>
        </p:blipFill>
        <p:spPr>
          <a:xfrm>
            <a:off x="2328133" y="5658929"/>
            <a:ext cx="5048955" cy="255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B3F5E4-321C-6AA9-BB69-E41644A19022}"/>
              </a:ext>
            </a:extLst>
          </p:cNvPr>
          <p:cNvSpPr txBox="1"/>
          <p:nvPr/>
        </p:nvSpPr>
        <p:spPr>
          <a:xfrm>
            <a:off x="838200" y="2003666"/>
            <a:ext cx="284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Pre-training projection W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18E33-CF03-95CF-8A99-14268A4851C2}"/>
              </a:ext>
            </a:extLst>
          </p:cNvPr>
          <p:cNvSpPr txBox="1"/>
          <p:nvPr/>
        </p:nvSpPr>
        <p:spPr>
          <a:xfrm>
            <a:off x="838200" y="2501310"/>
            <a:ext cx="250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Projection </a:t>
            </a:r>
            <a:r>
              <a:rPr lang="ko-KR" altLang="en-US" dirty="0"/>
              <a:t>제외 </a:t>
            </a:r>
            <a:r>
              <a:rPr lang="en-US" altLang="ko-KR" dirty="0"/>
              <a:t>frozen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3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- Training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9C41DD-3F7B-B6C8-5F6D-E5BEC08F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133" y="2685976"/>
            <a:ext cx="7535731" cy="2593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B3F5E4-321C-6AA9-BB69-E41644A19022}"/>
              </a:ext>
            </a:extLst>
          </p:cNvPr>
          <p:cNvSpPr txBox="1"/>
          <p:nvPr/>
        </p:nvSpPr>
        <p:spPr>
          <a:xfrm>
            <a:off x="943298" y="2003666"/>
            <a:ext cx="26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Fine-tuning end to end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37E8C-54F6-C3C1-BB70-36BDAFB91599}"/>
              </a:ext>
            </a:extLst>
          </p:cNvPr>
          <p:cNvSpPr txBox="1"/>
          <p:nvPr/>
        </p:nvSpPr>
        <p:spPr>
          <a:xfrm>
            <a:off x="943298" y="2501310"/>
            <a:ext cx="303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Frozen only Vision 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66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190</Words>
  <Application>Microsoft Office PowerPoint</Application>
  <PresentationFormat>와이드스크린</PresentationFormat>
  <Paragraphs>43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Times New Roman</vt:lpstr>
      <vt:lpstr>Office 테마</vt:lpstr>
      <vt:lpstr>LLaVA</vt:lpstr>
      <vt:lpstr>Background</vt:lpstr>
      <vt:lpstr>Summary</vt:lpstr>
      <vt:lpstr>Method - Visual Instruction Data Generation</vt:lpstr>
      <vt:lpstr>Method - Visual Instruction Data Generation</vt:lpstr>
      <vt:lpstr>Method - Arichitecture</vt:lpstr>
      <vt:lpstr>Method - Training</vt:lpstr>
      <vt:lpstr>Method - Training</vt:lpstr>
      <vt:lpstr>Method - Training</vt:lpstr>
      <vt:lpstr>Experiment</vt:lpstr>
      <vt:lpstr>Experiment</vt:lpstr>
      <vt:lpstr>Experiment</vt:lpstr>
      <vt:lpstr>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LLaVA(LLaVA-Plus)</dc:title>
  <dc:creator>균 영</dc:creator>
  <cp:lastModifiedBy>균 영</cp:lastModifiedBy>
  <cp:revision>3</cp:revision>
  <dcterms:created xsi:type="dcterms:W3CDTF">2024-04-29T18:28:40Z</dcterms:created>
  <dcterms:modified xsi:type="dcterms:W3CDTF">2024-05-03T02:54:44Z</dcterms:modified>
</cp:coreProperties>
</file>