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21" r:id="rId4"/>
    <p:sldId id="318" r:id="rId5"/>
    <p:sldId id="322" r:id="rId6"/>
    <p:sldId id="323" r:id="rId7"/>
    <p:sldId id="320" r:id="rId8"/>
    <p:sldId id="324" r:id="rId9"/>
    <p:sldId id="325" r:id="rId10"/>
    <p:sldId id="327" r:id="rId11"/>
    <p:sldId id="326" r:id="rId12"/>
    <p:sldId id="259" r:id="rId13"/>
    <p:sldId id="261" r:id="rId14"/>
    <p:sldId id="260" r:id="rId15"/>
    <p:sldId id="281" r:id="rId16"/>
    <p:sldId id="288" r:id="rId17"/>
    <p:sldId id="279" r:id="rId18"/>
    <p:sldId id="294" r:id="rId19"/>
    <p:sldId id="296" r:id="rId20"/>
    <p:sldId id="297" r:id="rId21"/>
    <p:sldId id="315" r:id="rId22"/>
    <p:sldId id="316" r:id="rId23"/>
    <p:sldId id="289" r:id="rId24"/>
    <p:sldId id="290" r:id="rId25"/>
    <p:sldId id="292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D0403-8422-4F48-B639-4012D42DF7CE}" v="16" dt="2024-06-28T04:47:42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7ADD0403-8422-4F48-B639-4012D42DF7CE}"/>
    <pc:docChg chg="undo custSel addSld delSld modSld sldOrd">
      <pc:chgData name="균 영" userId="c3005608dac53a9a" providerId="LiveId" clId="{7ADD0403-8422-4F48-B639-4012D42DF7CE}" dt="2024-06-28T04:55:01.428" v="1978" actId="20577"/>
      <pc:docMkLst>
        <pc:docMk/>
      </pc:docMkLst>
      <pc:sldChg chg="modSp mod ord">
        <pc:chgData name="균 영" userId="c3005608dac53a9a" providerId="LiveId" clId="{7ADD0403-8422-4F48-B639-4012D42DF7CE}" dt="2024-06-28T04:19:53.700" v="901" actId="20577"/>
        <pc:sldMkLst>
          <pc:docMk/>
          <pc:sldMk cId="2631364545" sldId="256"/>
        </pc:sldMkLst>
        <pc:spChg chg="mod">
          <ac:chgData name="균 영" userId="c3005608dac53a9a" providerId="LiveId" clId="{7ADD0403-8422-4F48-B639-4012D42DF7CE}" dt="2024-06-28T04:19:53.700" v="901" actId="20577"/>
          <ac:spMkLst>
            <pc:docMk/>
            <pc:sldMk cId="2631364545" sldId="256"/>
            <ac:spMk id="4" creationId="{4554F7D7-E8AF-39B1-20D0-16F03870BACE}"/>
          </ac:spMkLst>
        </pc:spChg>
      </pc:sldChg>
      <pc:sldChg chg="ord">
        <pc:chgData name="균 영" userId="c3005608dac53a9a" providerId="LiveId" clId="{7ADD0403-8422-4F48-B639-4012D42DF7CE}" dt="2024-06-28T03:55:06.739" v="146"/>
        <pc:sldMkLst>
          <pc:docMk/>
          <pc:sldMk cId="2813953804" sldId="259"/>
        </pc:sldMkLst>
      </pc:sldChg>
      <pc:sldChg chg="modSp mod ord">
        <pc:chgData name="균 영" userId="c3005608dac53a9a" providerId="LiveId" clId="{7ADD0403-8422-4F48-B639-4012D42DF7CE}" dt="2024-06-28T03:54:49.321" v="140"/>
        <pc:sldMkLst>
          <pc:docMk/>
          <pc:sldMk cId="2198571171" sldId="260"/>
        </pc:sldMkLst>
        <pc:picChg chg="mod">
          <ac:chgData name="균 영" userId="c3005608dac53a9a" providerId="LiveId" clId="{7ADD0403-8422-4F48-B639-4012D42DF7CE}" dt="2024-06-21T03:19:36.592" v="3" actId="1038"/>
          <ac:picMkLst>
            <pc:docMk/>
            <pc:sldMk cId="2198571171" sldId="260"/>
            <ac:picMk id="4" creationId="{34186038-D760-E659-B2AA-8DEA70A6C277}"/>
          </ac:picMkLst>
        </pc:picChg>
      </pc:sldChg>
      <pc:sldChg chg="del">
        <pc:chgData name="균 영" userId="c3005608dac53a9a" providerId="LiveId" clId="{7ADD0403-8422-4F48-B639-4012D42DF7CE}" dt="2024-06-21T03:25:28.068" v="32" actId="2696"/>
        <pc:sldMkLst>
          <pc:docMk/>
          <pc:sldMk cId="2933499057" sldId="265"/>
        </pc:sldMkLst>
      </pc:sldChg>
      <pc:sldChg chg="modSp mod">
        <pc:chgData name="균 영" userId="c3005608dac53a9a" providerId="LiveId" clId="{7ADD0403-8422-4F48-B639-4012D42DF7CE}" dt="2024-06-21T03:23:09.853" v="5" actId="1038"/>
        <pc:sldMkLst>
          <pc:docMk/>
          <pc:sldMk cId="1962461815" sldId="279"/>
        </pc:sldMkLst>
        <pc:picChg chg="mod">
          <ac:chgData name="균 영" userId="c3005608dac53a9a" providerId="LiveId" clId="{7ADD0403-8422-4F48-B639-4012D42DF7CE}" dt="2024-06-21T03:23:09.853" v="5" actId="1038"/>
          <ac:picMkLst>
            <pc:docMk/>
            <pc:sldMk cId="1962461815" sldId="279"/>
            <ac:picMk id="5" creationId="{1035625E-8B53-FBFA-2010-2200679C4B9B}"/>
          </ac:picMkLst>
        </pc:picChg>
      </pc:sldChg>
      <pc:sldChg chg="modSp mod ord">
        <pc:chgData name="균 영" userId="c3005608dac53a9a" providerId="LiveId" clId="{7ADD0403-8422-4F48-B639-4012D42DF7CE}" dt="2024-06-28T03:55:24.017" v="152"/>
        <pc:sldMkLst>
          <pc:docMk/>
          <pc:sldMk cId="2776249623" sldId="289"/>
        </pc:sldMkLst>
        <pc:spChg chg="mod">
          <ac:chgData name="균 영" userId="c3005608dac53a9a" providerId="LiveId" clId="{7ADD0403-8422-4F48-B639-4012D42DF7CE}" dt="2024-06-28T03:52:56.253" v="45" actId="20577"/>
          <ac:spMkLst>
            <pc:docMk/>
            <pc:sldMk cId="2776249623" sldId="289"/>
            <ac:spMk id="4" creationId="{4554F7D7-E8AF-39B1-20D0-16F03870BACE}"/>
          </ac:spMkLst>
        </pc:spChg>
      </pc:sldChg>
      <pc:sldChg chg="ord">
        <pc:chgData name="균 영" userId="c3005608dac53a9a" providerId="LiveId" clId="{7ADD0403-8422-4F48-B639-4012D42DF7CE}" dt="2024-06-28T03:55:17.104" v="150"/>
        <pc:sldMkLst>
          <pc:docMk/>
          <pc:sldMk cId="2084386656" sldId="290"/>
        </pc:sldMkLst>
      </pc:sldChg>
      <pc:sldChg chg="ord">
        <pc:chgData name="균 영" userId="c3005608dac53a9a" providerId="LiveId" clId="{7ADD0403-8422-4F48-B639-4012D42DF7CE}" dt="2024-06-28T03:55:10.801" v="148"/>
        <pc:sldMkLst>
          <pc:docMk/>
          <pc:sldMk cId="707074301" sldId="292"/>
        </pc:sldMkLst>
      </pc:sldChg>
      <pc:sldChg chg="ord">
        <pc:chgData name="균 영" userId="c3005608dac53a9a" providerId="LiveId" clId="{7ADD0403-8422-4F48-B639-4012D42DF7CE}" dt="2024-06-28T03:55:01.677" v="144"/>
        <pc:sldMkLst>
          <pc:docMk/>
          <pc:sldMk cId="2148546514" sldId="293"/>
        </pc:sldMkLst>
      </pc:sldChg>
      <pc:sldChg chg="addSp delSp modSp mod">
        <pc:chgData name="균 영" userId="c3005608dac53a9a" providerId="LiveId" clId="{7ADD0403-8422-4F48-B639-4012D42DF7CE}" dt="2024-06-21T03:24:37.449" v="31" actId="1037"/>
        <pc:sldMkLst>
          <pc:docMk/>
          <pc:sldMk cId="1788860144" sldId="297"/>
        </pc:sldMkLst>
        <pc:picChg chg="del">
          <ac:chgData name="균 영" userId="c3005608dac53a9a" providerId="LiveId" clId="{7ADD0403-8422-4F48-B639-4012D42DF7CE}" dt="2024-06-21T03:23:23.388" v="6" actId="478"/>
          <ac:picMkLst>
            <pc:docMk/>
            <pc:sldMk cId="1788860144" sldId="297"/>
            <ac:picMk id="8" creationId="{1F96C85C-87F6-AC67-9687-0355E6BE3751}"/>
          </ac:picMkLst>
        </pc:picChg>
        <pc:picChg chg="add mod">
          <ac:chgData name="균 영" userId="c3005608dac53a9a" providerId="LiveId" clId="{7ADD0403-8422-4F48-B639-4012D42DF7CE}" dt="2024-06-21T03:24:37.449" v="31" actId="1037"/>
          <ac:picMkLst>
            <pc:docMk/>
            <pc:sldMk cId="1788860144" sldId="297"/>
            <ac:picMk id="11" creationId="{189928CB-8273-DFF0-1D71-A4968925D230}"/>
          </ac:picMkLst>
        </pc:picChg>
        <pc:picChg chg="add mod">
          <ac:chgData name="균 영" userId="c3005608dac53a9a" providerId="LiveId" clId="{7ADD0403-8422-4F48-B639-4012D42DF7CE}" dt="2024-06-21T03:24:37.449" v="31" actId="1037"/>
          <ac:picMkLst>
            <pc:docMk/>
            <pc:sldMk cId="1788860144" sldId="297"/>
            <ac:picMk id="15" creationId="{B1C3EB49-BEAC-0EC0-49BE-56B8C91ABE9A}"/>
          </ac:picMkLst>
        </pc:picChg>
      </pc:sldChg>
      <pc:sldChg chg="addSp delSp modSp add del mod">
        <pc:chgData name="균 영" userId="c3005608dac53a9a" providerId="LiveId" clId="{7ADD0403-8422-4F48-B639-4012D42DF7CE}" dt="2024-06-28T04:09:29.544" v="392" actId="47"/>
        <pc:sldMkLst>
          <pc:docMk/>
          <pc:sldMk cId="2434422582" sldId="317"/>
        </pc:sldMkLst>
        <pc:spChg chg="add del mod">
          <ac:chgData name="균 영" userId="c3005608dac53a9a" providerId="LiveId" clId="{7ADD0403-8422-4F48-B639-4012D42DF7CE}" dt="2024-06-28T03:56:56.243" v="160" actId="478"/>
          <ac:spMkLst>
            <pc:docMk/>
            <pc:sldMk cId="2434422582" sldId="317"/>
            <ac:spMk id="3" creationId="{AFFD45E0-0EE2-54D0-1778-BFABB5C8FB11}"/>
          </ac:spMkLst>
        </pc:spChg>
        <pc:spChg chg="del">
          <ac:chgData name="균 영" userId="c3005608dac53a9a" providerId="LiveId" clId="{7ADD0403-8422-4F48-B639-4012D42DF7CE}" dt="2024-06-28T03:56:45.188" v="154" actId="478"/>
          <ac:spMkLst>
            <pc:docMk/>
            <pc:sldMk cId="2434422582" sldId="317"/>
            <ac:spMk id="4" creationId="{4554F7D7-E8AF-39B1-20D0-16F03870BACE}"/>
          </ac:spMkLst>
        </pc:spChg>
        <pc:spChg chg="add del mod">
          <ac:chgData name="균 영" userId="c3005608dac53a9a" providerId="LiveId" clId="{7ADD0403-8422-4F48-B639-4012D42DF7CE}" dt="2024-06-28T03:56:57.694" v="161" actId="478"/>
          <ac:spMkLst>
            <pc:docMk/>
            <pc:sldMk cId="2434422582" sldId="317"/>
            <ac:spMk id="6" creationId="{F2A781FE-A58E-6164-CA29-EB4067F2DFD2}"/>
          </ac:spMkLst>
        </pc:spChg>
        <pc:spChg chg="add mod">
          <ac:chgData name="균 영" userId="c3005608dac53a9a" providerId="LiveId" clId="{7ADD0403-8422-4F48-B639-4012D42DF7CE}" dt="2024-06-28T04:09:17.286" v="388"/>
          <ac:spMkLst>
            <pc:docMk/>
            <pc:sldMk cId="2434422582" sldId="317"/>
            <ac:spMk id="7" creationId="{42DA2EDF-7CF0-8E73-3480-E8025C97C508}"/>
          </ac:spMkLst>
        </pc:spChg>
        <pc:spChg chg="add del mod">
          <ac:chgData name="균 영" userId="c3005608dac53a9a" providerId="LiveId" clId="{7ADD0403-8422-4F48-B639-4012D42DF7CE}" dt="2024-06-28T04:09:25.513" v="390" actId="478"/>
          <ac:spMkLst>
            <pc:docMk/>
            <pc:sldMk cId="2434422582" sldId="317"/>
            <ac:spMk id="8" creationId="{50F1CBAD-CBB2-0B42-3528-8B28F2C2E3BA}"/>
          </ac:spMkLst>
        </pc:spChg>
      </pc:sldChg>
      <pc:sldChg chg="addSp delSp modSp add del mod ord">
        <pc:chgData name="균 영" userId="c3005608dac53a9a" providerId="LiveId" clId="{7ADD0403-8422-4F48-B639-4012D42DF7CE}" dt="2024-06-28T04:24:44.761" v="1286" actId="20577"/>
        <pc:sldMkLst>
          <pc:docMk/>
          <pc:sldMk cId="496071042" sldId="318"/>
        </pc:sldMkLst>
        <pc:spChg chg="del mod">
          <ac:chgData name="균 영" userId="c3005608dac53a9a" providerId="LiveId" clId="{7ADD0403-8422-4F48-B639-4012D42DF7CE}" dt="2024-06-28T04:20:41.185" v="910" actId="478"/>
          <ac:spMkLst>
            <pc:docMk/>
            <pc:sldMk cId="496071042" sldId="318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3:57:05.958" v="166" actId="20577"/>
          <ac:spMkLst>
            <pc:docMk/>
            <pc:sldMk cId="496071042" sldId="318"/>
            <ac:spMk id="4" creationId="{FCE8F1B0-037E-00D2-0364-CAD8CE062417}"/>
          </ac:spMkLst>
        </pc:spChg>
        <pc:spChg chg="add del mod">
          <ac:chgData name="균 영" userId="c3005608dac53a9a" providerId="LiveId" clId="{7ADD0403-8422-4F48-B639-4012D42DF7CE}" dt="2024-06-28T04:20:46.596" v="913" actId="478"/>
          <ac:spMkLst>
            <pc:docMk/>
            <pc:sldMk cId="496071042" sldId="318"/>
            <ac:spMk id="6" creationId="{5B56DDAD-5A51-EB4B-9E85-B5B05008C0F2}"/>
          </ac:spMkLst>
        </pc:spChg>
        <pc:spChg chg="add del mod">
          <ac:chgData name="균 영" userId="c3005608dac53a9a" providerId="LiveId" clId="{7ADD0403-8422-4F48-B639-4012D42DF7CE}" dt="2024-06-28T04:20:37.352" v="909" actId="478"/>
          <ac:spMkLst>
            <pc:docMk/>
            <pc:sldMk cId="496071042" sldId="318"/>
            <ac:spMk id="7" creationId="{650296A2-9686-BB85-F58C-DFA662AF2ABB}"/>
          </ac:spMkLst>
        </pc:spChg>
        <pc:spChg chg="add del mod">
          <ac:chgData name="균 영" userId="c3005608dac53a9a" providerId="LiveId" clId="{7ADD0403-8422-4F48-B639-4012D42DF7CE}" dt="2024-06-28T04:20:37.352" v="909" actId="478"/>
          <ac:spMkLst>
            <pc:docMk/>
            <pc:sldMk cId="496071042" sldId="318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20:43.384" v="911" actId="478"/>
          <ac:spMkLst>
            <pc:docMk/>
            <pc:sldMk cId="496071042" sldId="318"/>
            <ac:spMk id="10" creationId="{00EB8381-EDA9-6DB6-1C6B-8E6F3F75C39D}"/>
          </ac:spMkLst>
        </pc:spChg>
        <pc:spChg chg="add mod">
          <ac:chgData name="균 영" userId="c3005608dac53a9a" providerId="LiveId" clId="{7ADD0403-8422-4F48-B639-4012D42DF7CE}" dt="2024-06-28T04:21:39.752" v="1023" actId="207"/>
          <ac:spMkLst>
            <pc:docMk/>
            <pc:sldMk cId="496071042" sldId="318"/>
            <ac:spMk id="11" creationId="{3BB3969F-5BB5-ECFC-0EB6-93B42834771C}"/>
          </ac:spMkLst>
        </pc:spChg>
        <pc:spChg chg="add mod">
          <ac:chgData name="균 영" userId="c3005608dac53a9a" providerId="LiveId" clId="{7ADD0403-8422-4F48-B639-4012D42DF7CE}" dt="2024-06-28T04:20:43.781" v="912"/>
          <ac:spMkLst>
            <pc:docMk/>
            <pc:sldMk cId="496071042" sldId="318"/>
            <ac:spMk id="12" creationId="{F923D7C7-D0B4-9746-7351-E61B9F5B598A}"/>
          </ac:spMkLst>
        </pc:spChg>
        <pc:spChg chg="add mod">
          <ac:chgData name="균 영" userId="c3005608dac53a9a" providerId="LiveId" clId="{7ADD0403-8422-4F48-B639-4012D42DF7CE}" dt="2024-06-28T04:20:43.781" v="912"/>
          <ac:spMkLst>
            <pc:docMk/>
            <pc:sldMk cId="496071042" sldId="318"/>
            <ac:spMk id="13" creationId="{F50EA055-C5A0-D43A-D30B-4951C8436A11}"/>
          </ac:spMkLst>
        </pc:spChg>
        <pc:spChg chg="add mod">
          <ac:chgData name="균 영" userId="c3005608dac53a9a" providerId="LiveId" clId="{7ADD0403-8422-4F48-B639-4012D42DF7CE}" dt="2024-06-28T04:20:43.781" v="912"/>
          <ac:spMkLst>
            <pc:docMk/>
            <pc:sldMk cId="496071042" sldId="318"/>
            <ac:spMk id="14" creationId="{74F860A6-0A12-CB2A-9297-429BABBAA980}"/>
          </ac:spMkLst>
        </pc:spChg>
        <pc:spChg chg="add mod">
          <ac:chgData name="균 영" userId="c3005608dac53a9a" providerId="LiveId" clId="{7ADD0403-8422-4F48-B639-4012D42DF7CE}" dt="2024-06-28T04:24:44.761" v="1286" actId="20577"/>
          <ac:spMkLst>
            <pc:docMk/>
            <pc:sldMk cId="496071042" sldId="318"/>
            <ac:spMk id="17" creationId="{2358297B-B518-1691-53BE-E77FFCB8ABD5}"/>
          </ac:spMkLst>
        </pc:spChg>
        <pc:picChg chg="add del mod">
          <ac:chgData name="균 영" userId="c3005608dac53a9a" providerId="LiveId" clId="{7ADD0403-8422-4F48-B639-4012D42DF7CE}" dt="2024-06-28T04:20:37.352" v="909" actId="478"/>
          <ac:picMkLst>
            <pc:docMk/>
            <pc:sldMk cId="496071042" sldId="318"/>
            <ac:picMk id="5" creationId="{F34AE7C3-567B-4E4A-EE94-1D5CD7C7EEB0}"/>
          </ac:picMkLst>
        </pc:picChg>
        <pc:cxnChg chg="add mod">
          <ac:chgData name="균 영" userId="c3005608dac53a9a" providerId="LiveId" clId="{7ADD0403-8422-4F48-B639-4012D42DF7CE}" dt="2024-06-28T04:20:43.781" v="912"/>
          <ac:cxnSpMkLst>
            <pc:docMk/>
            <pc:sldMk cId="496071042" sldId="318"/>
            <ac:cxnSpMk id="15" creationId="{2C49AFF1-6183-2B87-DBB8-7D022C411494}"/>
          </ac:cxnSpMkLst>
        </pc:cxnChg>
        <pc:cxnChg chg="add mod">
          <ac:chgData name="균 영" userId="c3005608dac53a9a" providerId="LiveId" clId="{7ADD0403-8422-4F48-B639-4012D42DF7CE}" dt="2024-06-28T04:20:43.781" v="912"/>
          <ac:cxnSpMkLst>
            <pc:docMk/>
            <pc:sldMk cId="496071042" sldId="318"/>
            <ac:cxnSpMk id="16" creationId="{6F66C606-937D-4F65-1ACB-D71B8BEBE40E}"/>
          </ac:cxnSpMkLst>
        </pc:cxnChg>
      </pc:sldChg>
      <pc:sldChg chg="addSp delSp modSp add mod ord">
        <pc:chgData name="균 영" userId="c3005608dac53a9a" providerId="LiveId" clId="{7ADD0403-8422-4F48-B639-4012D42DF7CE}" dt="2024-06-28T04:20:21.314" v="905"/>
        <pc:sldMkLst>
          <pc:docMk/>
          <pc:sldMk cId="880918150" sldId="319"/>
        </pc:sldMkLst>
        <pc:spChg chg="del">
          <ac:chgData name="균 영" userId="c3005608dac53a9a" providerId="LiveId" clId="{7ADD0403-8422-4F48-B639-4012D42DF7CE}" dt="2024-06-28T04:10:14.880" v="426" actId="478"/>
          <ac:spMkLst>
            <pc:docMk/>
            <pc:sldMk cId="880918150" sldId="319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4:10:06.982" v="424" actId="20577"/>
          <ac:spMkLst>
            <pc:docMk/>
            <pc:sldMk cId="880918150" sldId="319"/>
            <ac:spMk id="4" creationId="{FCE8F1B0-037E-00D2-0364-CAD8CE062417}"/>
          </ac:spMkLst>
        </pc:spChg>
        <pc:spChg chg="del">
          <ac:chgData name="균 영" userId="c3005608dac53a9a" providerId="LiveId" clId="{7ADD0403-8422-4F48-B639-4012D42DF7CE}" dt="2024-06-28T04:10:14.880" v="426" actId="478"/>
          <ac:spMkLst>
            <pc:docMk/>
            <pc:sldMk cId="880918150" sldId="319"/>
            <ac:spMk id="6" creationId="{5B56DDAD-5A51-EB4B-9E85-B5B05008C0F2}"/>
          </ac:spMkLst>
        </pc:spChg>
        <pc:spChg chg="del">
          <ac:chgData name="균 영" userId="c3005608dac53a9a" providerId="LiveId" clId="{7ADD0403-8422-4F48-B639-4012D42DF7CE}" dt="2024-06-28T04:10:14.880" v="426" actId="478"/>
          <ac:spMkLst>
            <pc:docMk/>
            <pc:sldMk cId="880918150" sldId="319"/>
            <ac:spMk id="7" creationId="{650296A2-9686-BB85-F58C-DFA662AF2ABB}"/>
          </ac:spMkLst>
        </pc:spChg>
        <pc:spChg chg="del">
          <ac:chgData name="균 영" userId="c3005608dac53a9a" providerId="LiveId" clId="{7ADD0403-8422-4F48-B639-4012D42DF7CE}" dt="2024-06-28T04:10:14.880" v="426" actId="478"/>
          <ac:spMkLst>
            <pc:docMk/>
            <pc:sldMk cId="880918150" sldId="319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10:16.883" v="427" actId="478"/>
          <ac:spMkLst>
            <pc:docMk/>
            <pc:sldMk cId="880918150" sldId="319"/>
            <ac:spMk id="9" creationId="{FB0C0179-10ED-4EE8-A475-99077505011A}"/>
          </ac:spMkLst>
        </pc:spChg>
        <pc:spChg chg="add mod">
          <ac:chgData name="균 영" userId="c3005608dac53a9a" providerId="LiveId" clId="{7ADD0403-8422-4F48-B639-4012D42DF7CE}" dt="2024-06-28T04:12:18.369" v="482" actId="20577"/>
          <ac:spMkLst>
            <pc:docMk/>
            <pc:sldMk cId="880918150" sldId="319"/>
            <ac:spMk id="10" creationId="{E4389062-00B1-ACF6-E09A-D558C35C2EC8}"/>
          </ac:spMkLst>
        </pc:spChg>
        <pc:spChg chg="add mod">
          <ac:chgData name="균 영" userId="c3005608dac53a9a" providerId="LiveId" clId="{7ADD0403-8422-4F48-B639-4012D42DF7CE}" dt="2024-06-28T04:12:07.180" v="464" actId="1076"/>
          <ac:spMkLst>
            <pc:docMk/>
            <pc:sldMk cId="880918150" sldId="319"/>
            <ac:spMk id="11" creationId="{1071857B-5036-9CCC-DB06-1282BCF9B318}"/>
          </ac:spMkLst>
        </pc:spChg>
        <pc:spChg chg="add mod">
          <ac:chgData name="균 영" userId="c3005608dac53a9a" providerId="LiveId" clId="{7ADD0403-8422-4F48-B639-4012D42DF7CE}" dt="2024-06-28T04:12:06.113" v="463" actId="1076"/>
          <ac:spMkLst>
            <pc:docMk/>
            <pc:sldMk cId="880918150" sldId="319"/>
            <ac:spMk id="12" creationId="{E4A2A1E2-EF1D-E224-4FC1-E9F2DCB0C42D}"/>
          </ac:spMkLst>
        </pc:spChg>
        <pc:spChg chg="add mod">
          <ac:chgData name="균 영" userId="c3005608dac53a9a" providerId="LiveId" clId="{7ADD0403-8422-4F48-B639-4012D42DF7CE}" dt="2024-06-28T04:12:08.065" v="465" actId="1076"/>
          <ac:spMkLst>
            <pc:docMk/>
            <pc:sldMk cId="880918150" sldId="319"/>
            <ac:spMk id="13" creationId="{39157914-E283-F97B-A408-211A0D4F05AB}"/>
          </ac:spMkLst>
        </pc:spChg>
        <pc:spChg chg="add mod">
          <ac:chgData name="균 영" userId="c3005608dac53a9a" providerId="LiveId" clId="{7ADD0403-8422-4F48-B639-4012D42DF7CE}" dt="2024-06-28T04:14:04.808" v="611" actId="20577"/>
          <ac:spMkLst>
            <pc:docMk/>
            <pc:sldMk cId="880918150" sldId="319"/>
            <ac:spMk id="24" creationId="{5410DB72-D8E4-5832-6143-BC9943D9F8FB}"/>
          </ac:spMkLst>
        </pc:spChg>
        <pc:picChg chg="del">
          <ac:chgData name="균 영" userId="c3005608dac53a9a" providerId="LiveId" clId="{7ADD0403-8422-4F48-B639-4012D42DF7CE}" dt="2024-06-28T04:10:09.990" v="425" actId="478"/>
          <ac:picMkLst>
            <pc:docMk/>
            <pc:sldMk cId="880918150" sldId="319"/>
            <ac:picMk id="5" creationId="{F34AE7C3-567B-4E4A-EE94-1D5CD7C7EEB0}"/>
          </ac:picMkLst>
        </pc:picChg>
        <pc:cxnChg chg="add mod">
          <ac:chgData name="균 영" userId="c3005608dac53a9a" providerId="LiveId" clId="{7ADD0403-8422-4F48-B639-4012D42DF7CE}" dt="2024-06-28T04:12:32.795" v="483" actId="208"/>
          <ac:cxnSpMkLst>
            <pc:docMk/>
            <pc:sldMk cId="880918150" sldId="319"/>
            <ac:cxnSpMk id="15" creationId="{9A230B27-1DD3-7C33-0A0E-38BBF4571396}"/>
          </ac:cxnSpMkLst>
        </pc:cxnChg>
        <pc:cxnChg chg="add mod">
          <ac:chgData name="균 영" userId="c3005608dac53a9a" providerId="LiveId" clId="{7ADD0403-8422-4F48-B639-4012D42DF7CE}" dt="2024-06-28T04:12:43.827" v="485" actId="14100"/>
          <ac:cxnSpMkLst>
            <pc:docMk/>
            <pc:sldMk cId="880918150" sldId="319"/>
            <ac:cxnSpMk id="16" creationId="{8D774BFE-642B-38C8-212E-24057601E506}"/>
          </ac:cxnSpMkLst>
        </pc:cxnChg>
      </pc:sldChg>
      <pc:sldChg chg="addSp delSp modSp add mod">
        <pc:chgData name="균 영" userId="c3005608dac53a9a" providerId="LiveId" clId="{7ADD0403-8422-4F48-B639-4012D42DF7CE}" dt="2024-06-28T04:51:22.533" v="1772" actId="20577"/>
        <pc:sldMkLst>
          <pc:docMk/>
          <pc:sldMk cId="1181237117" sldId="320"/>
        </pc:sldMkLst>
        <pc:spChg chg="add del mod">
          <ac:chgData name="균 영" userId="c3005608dac53a9a" providerId="LiveId" clId="{7ADD0403-8422-4F48-B639-4012D42DF7CE}" dt="2024-06-28T04:51:22.533" v="1772" actId="20577"/>
          <ac:spMkLst>
            <pc:docMk/>
            <pc:sldMk cId="1181237117" sldId="320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4:15:59.406" v="650" actId="20577"/>
          <ac:spMkLst>
            <pc:docMk/>
            <pc:sldMk cId="1181237117" sldId="320"/>
            <ac:spMk id="4" creationId="{FCE8F1B0-037E-00D2-0364-CAD8CE062417}"/>
          </ac:spMkLst>
        </pc:spChg>
        <pc:spChg chg="del">
          <ac:chgData name="균 영" userId="c3005608dac53a9a" providerId="LiveId" clId="{7ADD0403-8422-4F48-B639-4012D42DF7CE}" dt="2024-06-28T04:16:03.685" v="652" actId="478"/>
          <ac:spMkLst>
            <pc:docMk/>
            <pc:sldMk cId="1181237117" sldId="320"/>
            <ac:spMk id="6" creationId="{5B56DDAD-5A51-EB4B-9E85-B5B05008C0F2}"/>
          </ac:spMkLst>
        </pc:spChg>
        <pc:spChg chg="del">
          <ac:chgData name="균 영" userId="c3005608dac53a9a" providerId="LiveId" clId="{7ADD0403-8422-4F48-B639-4012D42DF7CE}" dt="2024-06-28T04:16:03.685" v="652" actId="478"/>
          <ac:spMkLst>
            <pc:docMk/>
            <pc:sldMk cId="1181237117" sldId="320"/>
            <ac:spMk id="7" creationId="{650296A2-9686-BB85-F58C-DFA662AF2ABB}"/>
          </ac:spMkLst>
        </pc:spChg>
        <pc:spChg chg="del">
          <ac:chgData name="균 영" userId="c3005608dac53a9a" providerId="LiveId" clId="{7ADD0403-8422-4F48-B639-4012D42DF7CE}" dt="2024-06-28T04:16:03.685" v="652" actId="478"/>
          <ac:spMkLst>
            <pc:docMk/>
            <pc:sldMk cId="1181237117" sldId="320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15:51.664" v="632" actId="478"/>
          <ac:spMkLst>
            <pc:docMk/>
            <pc:sldMk cId="1181237117" sldId="320"/>
            <ac:spMk id="9" creationId="{FEB9581F-45D8-2BB0-0194-EB7F75932C9D}"/>
          </ac:spMkLst>
        </pc:spChg>
        <pc:picChg chg="del">
          <ac:chgData name="균 영" userId="c3005608dac53a9a" providerId="LiveId" clId="{7ADD0403-8422-4F48-B639-4012D42DF7CE}" dt="2024-06-28T04:16:01.263" v="651" actId="478"/>
          <ac:picMkLst>
            <pc:docMk/>
            <pc:sldMk cId="1181237117" sldId="320"/>
            <ac:picMk id="5" creationId="{F34AE7C3-567B-4E4A-EE94-1D5CD7C7EEB0}"/>
          </ac:picMkLst>
        </pc:picChg>
        <pc:picChg chg="add mod">
          <ac:chgData name="균 영" userId="c3005608dac53a9a" providerId="LiveId" clId="{7ADD0403-8422-4F48-B639-4012D42DF7CE}" dt="2024-06-28T04:27:28.645" v="1478" actId="1076"/>
          <ac:picMkLst>
            <pc:docMk/>
            <pc:sldMk cId="1181237117" sldId="320"/>
            <ac:picMk id="11" creationId="{D663C3C9-C111-F882-8E3D-DF2B54C17839}"/>
          </ac:picMkLst>
        </pc:picChg>
      </pc:sldChg>
      <pc:sldChg chg="addSp delSp modSp add del mod">
        <pc:chgData name="균 영" userId="c3005608dac53a9a" providerId="LiveId" clId="{7ADD0403-8422-4F48-B639-4012D42DF7CE}" dt="2024-06-28T04:09:58.393" v="397" actId="47"/>
        <pc:sldMkLst>
          <pc:docMk/>
          <pc:sldMk cId="4065788876" sldId="320"/>
        </pc:sldMkLst>
        <pc:spChg chg="add mod">
          <ac:chgData name="균 영" userId="c3005608dac53a9a" providerId="LiveId" clId="{7ADD0403-8422-4F48-B639-4012D42DF7CE}" dt="2024-06-28T04:09:54.260" v="394" actId="478"/>
          <ac:spMkLst>
            <pc:docMk/>
            <pc:sldMk cId="4065788876" sldId="320"/>
            <ac:spMk id="3" creationId="{E402B9BA-741B-9B80-A034-D77358B4D541}"/>
          </ac:spMkLst>
        </pc:spChg>
        <pc:spChg chg="del">
          <ac:chgData name="균 영" userId="c3005608dac53a9a" providerId="LiveId" clId="{7ADD0403-8422-4F48-B639-4012D42DF7CE}" dt="2024-06-28T04:09:54.260" v="394" actId="478"/>
          <ac:spMkLst>
            <pc:docMk/>
            <pc:sldMk cId="4065788876" sldId="320"/>
            <ac:spMk id="4" creationId="{4554F7D7-E8AF-39B1-20D0-16F03870BACE}"/>
          </ac:spMkLst>
        </pc:spChg>
      </pc:sldChg>
      <pc:sldChg chg="modSp add mod">
        <pc:chgData name="균 영" userId="c3005608dac53a9a" providerId="LiveId" clId="{7ADD0403-8422-4F48-B639-4012D42DF7CE}" dt="2024-06-28T04:47:05.317" v="1682" actId="20577"/>
        <pc:sldMkLst>
          <pc:docMk/>
          <pc:sldMk cId="2370568129" sldId="321"/>
        </pc:sldMkLst>
        <pc:spChg chg="mod">
          <ac:chgData name="균 영" userId="c3005608dac53a9a" providerId="LiveId" clId="{7ADD0403-8422-4F48-B639-4012D42DF7CE}" dt="2024-06-28T04:47:05.317" v="1682" actId="20577"/>
          <ac:spMkLst>
            <pc:docMk/>
            <pc:sldMk cId="2370568129" sldId="321"/>
            <ac:spMk id="6" creationId="{5B56DDAD-5A51-EB4B-9E85-B5B05008C0F2}"/>
          </ac:spMkLst>
        </pc:spChg>
        <pc:spChg chg="mod">
          <ac:chgData name="균 영" userId="c3005608dac53a9a" providerId="LiveId" clId="{7ADD0403-8422-4F48-B639-4012D42DF7CE}" dt="2024-06-28T04:46:54.113" v="1680" actId="1076"/>
          <ac:spMkLst>
            <pc:docMk/>
            <pc:sldMk cId="2370568129" sldId="321"/>
            <ac:spMk id="7" creationId="{650296A2-9686-BB85-F58C-DFA662AF2ABB}"/>
          </ac:spMkLst>
        </pc:spChg>
        <pc:spChg chg="mod">
          <ac:chgData name="균 영" userId="c3005608dac53a9a" providerId="LiveId" clId="{7ADD0403-8422-4F48-B639-4012D42DF7CE}" dt="2024-06-28T04:46:54.113" v="1680" actId="1076"/>
          <ac:spMkLst>
            <pc:docMk/>
            <pc:sldMk cId="2370568129" sldId="321"/>
            <ac:spMk id="8" creationId="{D6855F54-2051-5248-BEE6-C4589BF052DF}"/>
          </ac:spMkLst>
        </pc:spChg>
        <pc:picChg chg="mod modCrop">
          <ac:chgData name="균 영" userId="c3005608dac53a9a" providerId="LiveId" clId="{7ADD0403-8422-4F48-B639-4012D42DF7CE}" dt="2024-06-28T04:46:54.113" v="1680" actId="1076"/>
          <ac:picMkLst>
            <pc:docMk/>
            <pc:sldMk cId="2370568129" sldId="321"/>
            <ac:picMk id="5" creationId="{F34AE7C3-567B-4E4A-EE94-1D5CD7C7EEB0}"/>
          </ac:picMkLst>
        </pc:picChg>
      </pc:sldChg>
      <pc:sldChg chg="addSp delSp modSp add mod ord">
        <pc:chgData name="균 영" userId="c3005608dac53a9a" providerId="LiveId" clId="{7ADD0403-8422-4F48-B639-4012D42DF7CE}" dt="2024-06-28T04:47:55.575" v="1695" actId="20577"/>
        <pc:sldMkLst>
          <pc:docMk/>
          <pc:sldMk cId="3358274753" sldId="322"/>
        </pc:sldMkLst>
        <pc:spChg chg="del mod">
          <ac:chgData name="균 영" userId="c3005608dac53a9a" providerId="LiveId" clId="{7ADD0403-8422-4F48-B639-4012D42DF7CE}" dt="2024-06-28T04:22:35.952" v="1083" actId="478"/>
          <ac:spMkLst>
            <pc:docMk/>
            <pc:sldMk cId="3358274753" sldId="322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4:47:55.575" v="1695" actId="20577"/>
          <ac:spMkLst>
            <pc:docMk/>
            <pc:sldMk cId="3358274753" sldId="322"/>
            <ac:spMk id="4" creationId="{FCE8F1B0-037E-00D2-0364-CAD8CE062417}"/>
          </ac:spMkLst>
        </pc:spChg>
        <pc:spChg chg="mod">
          <ac:chgData name="균 영" userId="c3005608dac53a9a" providerId="LiveId" clId="{7ADD0403-8422-4F48-B639-4012D42DF7CE}" dt="2024-06-28T04:47:26.174" v="1684" actId="1076"/>
          <ac:spMkLst>
            <pc:docMk/>
            <pc:sldMk cId="3358274753" sldId="322"/>
            <ac:spMk id="6" creationId="{5B56DDAD-5A51-EB4B-9E85-B5B05008C0F2}"/>
          </ac:spMkLst>
        </pc:spChg>
        <pc:spChg chg="mod">
          <ac:chgData name="균 영" userId="c3005608dac53a9a" providerId="LiveId" clId="{7ADD0403-8422-4F48-B639-4012D42DF7CE}" dt="2024-06-28T04:47:26.174" v="1684" actId="1076"/>
          <ac:spMkLst>
            <pc:docMk/>
            <pc:sldMk cId="3358274753" sldId="322"/>
            <ac:spMk id="7" creationId="{650296A2-9686-BB85-F58C-DFA662AF2ABB}"/>
          </ac:spMkLst>
        </pc:spChg>
        <pc:spChg chg="mod ord">
          <ac:chgData name="균 영" userId="c3005608dac53a9a" providerId="LiveId" clId="{7ADD0403-8422-4F48-B639-4012D42DF7CE}" dt="2024-06-28T04:47:26.174" v="1684" actId="1076"/>
          <ac:spMkLst>
            <pc:docMk/>
            <pc:sldMk cId="3358274753" sldId="322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22:37.440" v="1084" actId="478"/>
          <ac:spMkLst>
            <pc:docMk/>
            <pc:sldMk cId="3358274753" sldId="322"/>
            <ac:spMk id="9" creationId="{E509CCD2-B5AC-281F-44F8-E43625527F34}"/>
          </ac:spMkLst>
        </pc:spChg>
        <pc:spChg chg="add del mod">
          <ac:chgData name="균 영" userId="c3005608dac53a9a" providerId="LiveId" clId="{7ADD0403-8422-4F48-B639-4012D42DF7CE}" dt="2024-06-28T04:47:48.875" v="1686" actId="478"/>
          <ac:spMkLst>
            <pc:docMk/>
            <pc:sldMk cId="3358274753" sldId="322"/>
            <ac:spMk id="14" creationId="{D6F6927A-7757-3752-B48D-0A320D968C27}"/>
          </ac:spMkLst>
        </pc:spChg>
        <pc:spChg chg="add del mod">
          <ac:chgData name="균 영" userId="c3005608dac53a9a" providerId="LiveId" clId="{7ADD0403-8422-4F48-B639-4012D42DF7CE}" dt="2024-06-28T04:47:50.369" v="1687" actId="478"/>
          <ac:spMkLst>
            <pc:docMk/>
            <pc:sldMk cId="3358274753" sldId="322"/>
            <ac:spMk id="16" creationId="{CDB49F1D-D7CD-06C3-46A0-F47B0333693F}"/>
          </ac:spMkLst>
        </pc:spChg>
        <pc:picChg chg="mod modCrop">
          <ac:chgData name="균 영" userId="c3005608dac53a9a" providerId="LiveId" clId="{7ADD0403-8422-4F48-B639-4012D42DF7CE}" dt="2024-06-28T04:47:26.174" v="1684" actId="1076"/>
          <ac:picMkLst>
            <pc:docMk/>
            <pc:sldMk cId="3358274753" sldId="322"/>
            <ac:picMk id="5" creationId="{F34AE7C3-567B-4E4A-EE94-1D5CD7C7EEB0}"/>
          </ac:picMkLst>
        </pc:picChg>
        <pc:picChg chg="add mod">
          <ac:chgData name="균 영" userId="c3005608dac53a9a" providerId="LiveId" clId="{7ADD0403-8422-4F48-B639-4012D42DF7CE}" dt="2024-06-28T04:47:26.174" v="1684" actId="1076"/>
          <ac:picMkLst>
            <pc:docMk/>
            <pc:sldMk cId="3358274753" sldId="322"/>
            <ac:picMk id="11" creationId="{1BB17043-D2D1-8222-78BA-81A935A79B79}"/>
          </ac:picMkLst>
        </pc:picChg>
        <pc:picChg chg="add mod">
          <ac:chgData name="균 영" userId="c3005608dac53a9a" providerId="LiveId" clId="{7ADD0403-8422-4F48-B639-4012D42DF7CE}" dt="2024-06-28T04:47:26.174" v="1684" actId="1076"/>
          <ac:picMkLst>
            <pc:docMk/>
            <pc:sldMk cId="3358274753" sldId="322"/>
            <ac:picMk id="13" creationId="{E4988604-8246-BD82-A26B-B2B31558DE64}"/>
          </ac:picMkLst>
        </pc:picChg>
      </pc:sldChg>
      <pc:sldChg chg="addSp modSp add mod ord">
        <pc:chgData name="균 영" userId="c3005608dac53a9a" providerId="LiveId" clId="{7ADD0403-8422-4F48-B639-4012D42DF7CE}" dt="2024-06-28T04:26:21.950" v="1413" actId="20577"/>
        <pc:sldMkLst>
          <pc:docMk/>
          <pc:sldMk cId="1060714713" sldId="323"/>
        </pc:sldMkLst>
        <pc:spChg chg="add mod">
          <ac:chgData name="균 영" userId="c3005608dac53a9a" providerId="LiveId" clId="{7ADD0403-8422-4F48-B639-4012D42DF7CE}" dt="2024-06-28T04:25:37.684" v="1297" actId="207"/>
          <ac:spMkLst>
            <pc:docMk/>
            <pc:sldMk cId="1060714713" sldId="323"/>
            <ac:spMk id="2" creationId="{FB3D4DD5-3391-7008-5AF2-91560D7A1B33}"/>
          </ac:spMkLst>
        </pc:spChg>
        <pc:spChg chg="add mod">
          <ac:chgData name="균 영" userId="c3005608dac53a9a" providerId="LiveId" clId="{7ADD0403-8422-4F48-B639-4012D42DF7CE}" dt="2024-06-28T04:25:55.760" v="1303" actId="207"/>
          <ac:spMkLst>
            <pc:docMk/>
            <pc:sldMk cId="1060714713" sldId="323"/>
            <ac:spMk id="3" creationId="{908B05DD-8C5D-22A1-F000-71D890F0C20B}"/>
          </ac:spMkLst>
        </pc:spChg>
        <pc:spChg chg="mod">
          <ac:chgData name="균 영" userId="c3005608dac53a9a" providerId="LiveId" clId="{7ADD0403-8422-4F48-B639-4012D42DF7CE}" dt="2024-06-28T04:26:21.950" v="1413" actId="20577"/>
          <ac:spMkLst>
            <pc:docMk/>
            <pc:sldMk cId="1060714713" sldId="323"/>
            <ac:spMk id="4" creationId="{FCE8F1B0-037E-00D2-0364-CAD8CE062417}"/>
          </ac:spMkLst>
        </pc:spChg>
        <pc:spChg chg="mod">
          <ac:chgData name="균 영" userId="c3005608dac53a9a" providerId="LiveId" clId="{7ADD0403-8422-4F48-B639-4012D42DF7CE}" dt="2024-06-28T04:25:33.186" v="1296" actId="207"/>
          <ac:spMkLst>
            <pc:docMk/>
            <pc:sldMk cId="1060714713" sldId="323"/>
            <ac:spMk id="11" creationId="{3BB3969F-5BB5-ECFC-0EB6-93B42834771C}"/>
          </ac:spMkLst>
        </pc:spChg>
        <pc:spChg chg="mod">
          <ac:chgData name="균 영" userId="c3005608dac53a9a" providerId="LiveId" clId="{7ADD0403-8422-4F48-B639-4012D42DF7CE}" dt="2024-06-28T04:26:20.536" v="1411" actId="20577"/>
          <ac:spMkLst>
            <pc:docMk/>
            <pc:sldMk cId="1060714713" sldId="323"/>
            <ac:spMk id="17" creationId="{2358297B-B518-1691-53BE-E77FFCB8ABD5}"/>
          </ac:spMkLst>
        </pc:spChg>
      </pc:sldChg>
      <pc:sldChg chg="add del">
        <pc:chgData name="균 영" userId="c3005608dac53a9a" providerId="LiveId" clId="{7ADD0403-8422-4F48-B639-4012D42DF7CE}" dt="2024-06-28T04:28:51.669" v="1504" actId="47"/>
        <pc:sldMkLst>
          <pc:docMk/>
          <pc:sldMk cId="2652454632" sldId="324"/>
        </pc:sldMkLst>
      </pc:sldChg>
      <pc:sldChg chg="addSp delSp modSp add mod ord">
        <pc:chgData name="균 영" userId="c3005608dac53a9a" providerId="LiveId" clId="{7ADD0403-8422-4F48-B639-4012D42DF7CE}" dt="2024-06-28T04:32:35.906" v="1678" actId="14100"/>
        <pc:sldMkLst>
          <pc:docMk/>
          <pc:sldMk cId="2989236463" sldId="324"/>
        </pc:sldMkLst>
        <pc:spChg chg="del">
          <ac:chgData name="균 영" userId="c3005608dac53a9a" providerId="LiveId" clId="{7ADD0403-8422-4F48-B639-4012D42DF7CE}" dt="2024-06-28T04:29:39.802" v="1512" actId="478"/>
          <ac:spMkLst>
            <pc:docMk/>
            <pc:sldMk cId="2989236463" sldId="324"/>
            <ac:spMk id="3" creationId="{801C0875-7529-5553-285C-7321F9477848}"/>
          </ac:spMkLst>
        </pc:spChg>
        <pc:spChg chg="mod">
          <ac:chgData name="균 영" userId="c3005608dac53a9a" providerId="LiveId" clId="{7ADD0403-8422-4F48-B639-4012D42DF7CE}" dt="2024-06-28T04:32:25.054" v="1676" actId="20577"/>
          <ac:spMkLst>
            <pc:docMk/>
            <pc:sldMk cId="2989236463" sldId="324"/>
            <ac:spMk id="6" creationId="{5B56DDAD-5A51-EB4B-9E85-B5B05008C0F2}"/>
          </ac:spMkLst>
        </pc:spChg>
        <pc:spChg chg="mod ord">
          <ac:chgData name="균 영" userId="c3005608dac53a9a" providerId="LiveId" clId="{7ADD0403-8422-4F48-B639-4012D42DF7CE}" dt="2024-06-28T04:30:04.720" v="1521" actId="14100"/>
          <ac:spMkLst>
            <pc:docMk/>
            <pc:sldMk cId="2989236463" sldId="324"/>
            <ac:spMk id="7" creationId="{650296A2-9686-BB85-F58C-DFA662AF2ABB}"/>
          </ac:spMkLst>
        </pc:spChg>
        <pc:spChg chg="del">
          <ac:chgData name="균 영" userId="c3005608dac53a9a" providerId="LiveId" clId="{7ADD0403-8422-4F48-B639-4012D42DF7CE}" dt="2024-06-28T04:29:52.634" v="1518" actId="478"/>
          <ac:spMkLst>
            <pc:docMk/>
            <pc:sldMk cId="2989236463" sldId="324"/>
            <ac:spMk id="8" creationId="{D6855F54-2051-5248-BEE6-C4589BF052DF}"/>
          </ac:spMkLst>
        </pc:spChg>
        <pc:spChg chg="add del mod">
          <ac:chgData name="균 영" userId="c3005608dac53a9a" providerId="LiveId" clId="{7ADD0403-8422-4F48-B639-4012D42DF7CE}" dt="2024-06-28T04:29:42.112" v="1514" actId="478"/>
          <ac:spMkLst>
            <pc:docMk/>
            <pc:sldMk cId="2989236463" sldId="324"/>
            <ac:spMk id="11" creationId="{4C9EFE18-9B85-91BD-1971-21D58E2851F1}"/>
          </ac:spMkLst>
        </pc:spChg>
        <pc:spChg chg="add mod">
          <ac:chgData name="균 영" userId="c3005608dac53a9a" providerId="LiveId" clId="{7ADD0403-8422-4F48-B639-4012D42DF7CE}" dt="2024-06-28T04:31:22.441" v="1601" actId="1076"/>
          <ac:spMkLst>
            <pc:docMk/>
            <pc:sldMk cId="2989236463" sldId="324"/>
            <ac:spMk id="12" creationId="{834A786C-ECB7-C266-D387-C20EC141E4B2}"/>
          </ac:spMkLst>
        </pc:spChg>
        <pc:spChg chg="add mod">
          <ac:chgData name="균 영" userId="c3005608dac53a9a" providerId="LiveId" clId="{7ADD0403-8422-4F48-B639-4012D42DF7CE}" dt="2024-06-28T04:31:31.327" v="1615" actId="14100"/>
          <ac:spMkLst>
            <pc:docMk/>
            <pc:sldMk cId="2989236463" sldId="324"/>
            <ac:spMk id="13" creationId="{95E0B4B4-A16A-66C6-3214-335D5D14EB1C}"/>
          </ac:spMkLst>
        </pc:spChg>
        <pc:picChg chg="del">
          <ac:chgData name="균 영" userId="c3005608dac53a9a" providerId="LiveId" clId="{7ADD0403-8422-4F48-B639-4012D42DF7CE}" dt="2024-06-28T04:29:33.687" v="1508" actId="478"/>
          <ac:picMkLst>
            <pc:docMk/>
            <pc:sldMk cId="2989236463" sldId="324"/>
            <ac:picMk id="5" creationId="{F34AE7C3-567B-4E4A-EE94-1D5CD7C7EEB0}"/>
          </ac:picMkLst>
        </pc:picChg>
        <pc:picChg chg="add mod">
          <ac:chgData name="균 영" userId="c3005608dac53a9a" providerId="LiveId" clId="{7ADD0403-8422-4F48-B639-4012D42DF7CE}" dt="2024-06-28T04:29:55.894" v="1519" actId="1076"/>
          <ac:picMkLst>
            <pc:docMk/>
            <pc:sldMk cId="2989236463" sldId="324"/>
            <ac:picMk id="9" creationId="{E140BD8E-85CC-6E82-8FEE-6AA6401DE02C}"/>
          </ac:picMkLst>
        </pc:picChg>
        <pc:picChg chg="add mod">
          <ac:chgData name="균 영" userId="c3005608dac53a9a" providerId="LiveId" clId="{7ADD0403-8422-4F48-B639-4012D42DF7CE}" dt="2024-06-28T04:32:35.906" v="1678" actId="14100"/>
          <ac:picMkLst>
            <pc:docMk/>
            <pc:sldMk cId="2989236463" sldId="324"/>
            <ac:picMk id="15" creationId="{BFA6D373-881D-02D2-EFC9-5F82B9A091ED}"/>
          </ac:picMkLst>
        </pc:picChg>
      </pc:sldChg>
      <pc:sldChg chg="addSp delSp modSp add mod">
        <pc:chgData name="균 영" userId="c3005608dac53a9a" providerId="LiveId" clId="{7ADD0403-8422-4F48-B639-4012D42DF7CE}" dt="2024-06-28T04:50:47.850" v="1770" actId="1076"/>
        <pc:sldMkLst>
          <pc:docMk/>
          <pc:sldMk cId="3492138088" sldId="325"/>
        </pc:sldMkLst>
        <pc:spChg chg="mod">
          <ac:chgData name="균 영" userId="c3005608dac53a9a" providerId="LiveId" clId="{7ADD0403-8422-4F48-B639-4012D42DF7CE}" dt="2024-06-28T04:48:25.858" v="1700" actId="20577"/>
          <ac:spMkLst>
            <pc:docMk/>
            <pc:sldMk cId="3492138088" sldId="325"/>
            <ac:spMk id="4" creationId="{FCE8F1B0-037E-00D2-0364-CAD8CE062417}"/>
          </ac:spMkLst>
        </pc:spChg>
        <pc:spChg chg="mod">
          <ac:chgData name="균 영" userId="c3005608dac53a9a" providerId="LiveId" clId="{7ADD0403-8422-4F48-B639-4012D42DF7CE}" dt="2024-06-28T04:49:34.231" v="1754" actId="20577"/>
          <ac:spMkLst>
            <pc:docMk/>
            <pc:sldMk cId="3492138088" sldId="325"/>
            <ac:spMk id="6" creationId="{5B56DDAD-5A51-EB4B-9E85-B5B05008C0F2}"/>
          </ac:spMkLst>
        </pc:spChg>
        <pc:spChg chg="mod ord">
          <ac:chgData name="균 영" userId="c3005608dac53a9a" providerId="LiveId" clId="{7ADD0403-8422-4F48-B639-4012D42DF7CE}" dt="2024-06-28T04:49:20.309" v="1711" actId="14100"/>
          <ac:spMkLst>
            <pc:docMk/>
            <pc:sldMk cId="3492138088" sldId="325"/>
            <ac:spMk id="7" creationId="{650296A2-9686-BB85-F58C-DFA662AF2ABB}"/>
          </ac:spMkLst>
        </pc:spChg>
        <pc:picChg chg="add mod">
          <ac:chgData name="균 영" userId="c3005608dac53a9a" providerId="LiveId" clId="{7ADD0403-8422-4F48-B639-4012D42DF7CE}" dt="2024-06-28T04:49:08.796" v="1708" actId="1076"/>
          <ac:picMkLst>
            <pc:docMk/>
            <pc:sldMk cId="3492138088" sldId="325"/>
            <ac:picMk id="3" creationId="{03304BC4-5FD0-0324-40E0-7F05A3043857}"/>
          </ac:picMkLst>
        </pc:picChg>
        <pc:picChg chg="add mod">
          <ac:chgData name="균 영" userId="c3005608dac53a9a" providerId="LiveId" clId="{7ADD0403-8422-4F48-B639-4012D42DF7CE}" dt="2024-06-28T04:50:47.850" v="1770" actId="1076"/>
          <ac:picMkLst>
            <pc:docMk/>
            <pc:sldMk cId="3492138088" sldId="325"/>
            <ac:picMk id="8" creationId="{22295554-B42F-50B1-FA2D-836545E0B5CC}"/>
          </ac:picMkLst>
        </pc:picChg>
        <pc:picChg chg="del">
          <ac:chgData name="균 영" userId="c3005608dac53a9a" providerId="LiveId" clId="{7ADD0403-8422-4F48-B639-4012D42DF7CE}" dt="2024-06-28T04:48:54.417" v="1701" actId="478"/>
          <ac:picMkLst>
            <pc:docMk/>
            <pc:sldMk cId="3492138088" sldId="325"/>
            <ac:picMk id="9" creationId="{E140BD8E-85CC-6E82-8FEE-6AA6401DE02C}"/>
          </ac:picMkLst>
        </pc:picChg>
        <pc:picChg chg="add mod">
          <ac:chgData name="균 영" userId="c3005608dac53a9a" providerId="LiveId" clId="{7ADD0403-8422-4F48-B639-4012D42DF7CE}" dt="2024-06-28T04:50:39.252" v="1768" actId="1076"/>
          <ac:picMkLst>
            <pc:docMk/>
            <pc:sldMk cId="3492138088" sldId="325"/>
            <ac:picMk id="11" creationId="{F66A9902-4CAA-8E90-A5F8-41E0AA44D051}"/>
          </ac:picMkLst>
        </pc:picChg>
        <pc:picChg chg="del mod">
          <ac:chgData name="균 영" userId="c3005608dac53a9a" providerId="LiveId" clId="{7ADD0403-8422-4F48-B639-4012D42DF7CE}" dt="2024-06-28T04:50:22.368" v="1764" actId="478"/>
          <ac:picMkLst>
            <pc:docMk/>
            <pc:sldMk cId="3492138088" sldId="325"/>
            <ac:picMk id="15" creationId="{BFA6D373-881D-02D2-EFC9-5F82B9A091ED}"/>
          </ac:picMkLst>
        </pc:picChg>
      </pc:sldChg>
      <pc:sldChg chg="add ord">
        <pc:chgData name="균 영" userId="c3005608dac53a9a" providerId="LiveId" clId="{7ADD0403-8422-4F48-B639-4012D42DF7CE}" dt="2024-06-28T04:51:33.962" v="1775"/>
        <pc:sldMkLst>
          <pc:docMk/>
          <pc:sldMk cId="1695003178" sldId="326"/>
        </pc:sldMkLst>
      </pc:sldChg>
      <pc:sldChg chg="addSp delSp modSp add mod ord">
        <pc:chgData name="균 영" userId="c3005608dac53a9a" providerId="LiveId" clId="{7ADD0403-8422-4F48-B639-4012D42DF7CE}" dt="2024-06-28T04:55:01.428" v="1978" actId="20577"/>
        <pc:sldMkLst>
          <pc:docMk/>
          <pc:sldMk cId="1053200094" sldId="327"/>
        </pc:sldMkLst>
        <pc:spChg chg="mod">
          <ac:chgData name="균 영" userId="c3005608dac53a9a" providerId="LiveId" clId="{7ADD0403-8422-4F48-B639-4012D42DF7CE}" dt="2024-06-28T04:51:49.536" v="1797" actId="20577"/>
          <ac:spMkLst>
            <pc:docMk/>
            <pc:sldMk cId="1053200094" sldId="327"/>
            <ac:spMk id="4" creationId="{FCE8F1B0-037E-00D2-0364-CAD8CE062417}"/>
          </ac:spMkLst>
        </pc:spChg>
        <pc:spChg chg="mod">
          <ac:chgData name="균 영" userId="c3005608dac53a9a" providerId="LiveId" clId="{7ADD0403-8422-4F48-B639-4012D42DF7CE}" dt="2024-06-28T04:55:01.428" v="1978" actId="20577"/>
          <ac:spMkLst>
            <pc:docMk/>
            <pc:sldMk cId="1053200094" sldId="327"/>
            <ac:spMk id="6" creationId="{5B56DDAD-5A51-EB4B-9E85-B5B05008C0F2}"/>
          </ac:spMkLst>
        </pc:spChg>
        <pc:spChg chg="del">
          <ac:chgData name="균 영" userId="c3005608dac53a9a" providerId="LiveId" clId="{7ADD0403-8422-4F48-B639-4012D42DF7CE}" dt="2024-06-28T04:52:55.949" v="1806" actId="478"/>
          <ac:spMkLst>
            <pc:docMk/>
            <pc:sldMk cId="1053200094" sldId="327"/>
            <ac:spMk id="7" creationId="{650296A2-9686-BB85-F58C-DFA662AF2ABB}"/>
          </ac:spMkLst>
        </pc:spChg>
        <pc:spChg chg="mod ord">
          <ac:chgData name="균 영" userId="c3005608dac53a9a" providerId="LiveId" clId="{7ADD0403-8422-4F48-B639-4012D42DF7CE}" dt="2024-06-28T04:53:22.850" v="1815" actId="14100"/>
          <ac:spMkLst>
            <pc:docMk/>
            <pc:sldMk cId="1053200094" sldId="327"/>
            <ac:spMk id="8" creationId="{D6855F54-2051-5248-BEE6-C4589BF052DF}"/>
          </ac:spMkLst>
        </pc:spChg>
        <pc:picChg chg="add mod">
          <ac:chgData name="균 영" userId="c3005608dac53a9a" providerId="LiveId" clId="{7ADD0403-8422-4F48-B639-4012D42DF7CE}" dt="2024-06-28T04:53:07.074" v="1811" actId="1076"/>
          <ac:picMkLst>
            <pc:docMk/>
            <pc:sldMk cId="1053200094" sldId="327"/>
            <ac:picMk id="3" creationId="{7BF9E612-C34F-7D45-7B33-DD7F258ACF3D}"/>
          </ac:picMkLst>
        </pc:picChg>
        <pc:picChg chg="add del">
          <ac:chgData name="균 영" userId="c3005608dac53a9a" providerId="LiveId" clId="{7ADD0403-8422-4F48-B639-4012D42DF7CE}" dt="2024-06-28T04:52:52.152" v="1804" actId="478"/>
          <ac:picMkLst>
            <pc:docMk/>
            <pc:sldMk cId="1053200094" sldId="327"/>
            <ac:picMk id="5" creationId="{F34AE7C3-567B-4E4A-EE94-1D5CD7C7EEB0}"/>
          </ac:picMkLst>
        </pc:picChg>
        <pc:picChg chg="del">
          <ac:chgData name="균 영" userId="c3005608dac53a9a" providerId="LiveId" clId="{7ADD0403-8422-4F48-B639-4012D42DF7CE}" dt="2024-06-28T04:52:54.146" v="1805" actId="478"/>
          <ac:picMkLst>
            <pc:docMk/>
            <pc:sldMk cId="1053200094" sldId="327"/>
            <ac:picMk id="11" creationId="{1BB17043-D2D1-8222-78BA-81A935A79B79}"/>
          </ac:picMkLst>
        </pc:picChg>
        <pc:picChg chg="del">
          <ac:chgData name="균 영" userId="c3005608dac53a9a" providerId="LiveId" clId="{7ADD0403-8422-4F48-B639-4012D42DF7CE}" dt="2024-06-28T04:52:57.597" v="1807" actId="478"/>
          <ac:picMkLst>
            <pc:docMk/>
            <pc:sldMk cId="1053200094" sldId="327"/>
            <ac:picMk id="13" creationId="{E4988604-8246-BD82-A26B-B2B31558DE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766" y="23300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RL(Random Labeling),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UNSC,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PL(Pseudo Labeling),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KLdiv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6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 Labeling + KL div(ours)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7620001" y="3167390"/>
            <a:ext cx="31527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Unlearn dataset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2nd prediction</a:t>
            </a:r>
            <a:r>
              <a:rPr lang="ko-KR" altLang="en-US" sz="1400" b="1" dirty="0"/>
              <a:t>을 구해 </a:t>
            </a:r>
            <a:r>
              <a:rPr lang="en-US" altLang="ko-KR" sz="1400" b="1" dirty="0"/>
              <a:t>label</a:t>
            </a:r>
            <a:r>
              <a:rPr lang="ko-KR" altLang="en-US" sz="1400" b="1" dirty="0"/>
              <a:t>로 설정 후 실제 </a:t>
            </a:r>
            <a:r>
              <a:rPr lang="en-US" altLang="ko-KR" sz="1400" b="1" dirty="0"/>
              <a:t>label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KL div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Max + 2nd prediction label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KL div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Min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9E612-C34F-7D45-7B33-DD7F258A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0" y="1930090"/>
            <a:ext cx="6886872" cy="43291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855F54-2051-5248-BEE6-C4589BF052DF}"/>
              </a:ext>
            </a:extLst>
          </p:cNvPr>
          <p:cNvSpPr/>
          <p:nvPr/>
        </p:nvSpPr>
        <p:spPr>
          <a:xfrm>
            <a:off x="1279584" y="4387971"/>
            <a:ext cx="5178725" cy="1224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0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B3969F-5BB5-ECFC-0EB6-93B42834771C}"/>
              </a:ext>
            </a:extLst>
          </p:cNvPr>
          <p:cNvSpPr/>
          <p:nvPr/>
        </p:nvSpPr>
        <p:spPr>
          <a:xfrm>
            <a:off x="3758243" y="2966229"/>
            <a:ext cx="1181819" cy="81196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23D7C7-D0B4-9746-7351-E61B9F5B598A}"/>
              </a:ext>
            </a:extLst>
          </p:cNvPr>
          <p:cNvSpPr/>
          <p:nvPr/>
        </p:nvSpPr>
        <p:spPr>
          <a:xfrm>
            <a:off x="3022123" y="3716546"/>
            <a:ext cx="2007079" cy="18230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0EA055-C5A0-D43A-D30B-4951C8436A11}"/>
              </a:ext>
            </a:extLst>
          </p:cNvPr>
          <p:cNvSpPr/>
          <p:nvPr/>
        </p:nvSpPr>
        <p:spPr>
          <a:xfrm>
            <a:off x="6196644" y="2183832"/>
            <a:ext cx="2007079" cy="18230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F860A6-0A12-CB2A-9297-429BABBAA980}"/>
              </a:ext>
            </a:extLst>
          </p:cNvPr>
          <p:cNvSpPr/>
          <p:nvPr/>
        </p:nvSpPr>
        <p:spPr>
          <a:xfrm>
            <a:off x="5602857" y="4376558"/>
            <a:ext cx="2007079" cy="1823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49AFF1-6183-2B87-DBB8-7D022C411494}"/>
              </a:ext>
            </a:extLst>
          </p:cNvPr>
          <p:cNvCxnSpPr>
            <a:cxnSpLocks/>
          </p:cNvCxnSpPr>
          <p:nvPr/>
        </p:nvCxnSpPr>
        <p:spPr>
          <a:xfrm>
            <a:off x="3865938" y="2569325"/>
            <a:ext cx="4047360" cy="1928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66C606-937D-4F65-1ACB-D71B8BEBE40E}"/>
              </a:ext>
            </a:extLst>
          </p:cNvPr>
          <p:cNvCxnSpPr>
            <a:cxnSpLocks/>
          </p:cNvCxnSpPr>
          <p:nvPr/>
        </p:nvCxnSpPr>
        <p:spPr>
          <a:xfrm flipV="1">
            <a:off x="4865298" y="1403230"/>
            <a:ext cx="667282" cy="4595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58297B-B518-1691-53BE-E77FFCB8ABD5}"/>
              </a:ext>
            </a:extLst>
          </p:cNvPr>
          <p:cNvSpPr txBox="1"/>
          <p:nvPr/>
        </p:nvSpPr>
        <p:spPr>
          <a:xfrm>
            <a:off x="8594790" y="2374119"/>
            <a:ext cx="315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Target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2</a:t>
            </a:r>
            <a:r>
              <a:rPr lang="en-US" altLang="ko-KR" sz="1400" b="1" baseline="30000" dirty="0"/>
              <a:t>nd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predictio</a:t>
            </a:r>
            <a:r>
              <a:rPr lang="ko-KR" altLang="en-US" sz="1400" b="1" dirty="0"/>
              <a:t>으로 </a:t>
            </a:r>
            <a:r>
              <a:rPr lang="en-US" altLang="ko-KR" sz="1400" b="1" dirty="0"/>
              <a:t>label </a:t>
            </a:r>
            <a:r>
              <a:rPr lang="ko-KR" altLang="en-US" sz="1400" b="1" dirty="0"/>
              <a:t>설정 후 조정 </a:t>
            </a:r>
            <a:r>
              <a:rPr lang="en-US" altLang="ko-KR" sz="1400" b="1" dirty="0"/>
              <a:t>=&gt; </a:t>
            </a:r>
            <a:r>
              <a:rPr lang="ko-KR" altLang="en-US" sz="1400" b="1" dirty="0"/>
              <a:t>직관적으로 더 </a:t>
            </a:r>
            <a:r>
              <a:rPr lang="ko-KR" altLang="en-US" sz="1400" b="1" dirty="0" err="1"/>
              <a:t>나아보임</a:t>
            </a:r>
            <a:endParaRPr lang="ko-KR" altLang="en-US" sz="14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B3D4DD5-3391-7008-5AF2-91560D7A1B33}"/>
              </a:ext>
            </a:extLst>
          </p:cNvPr>
          <p:cNvSpPr/>
          <p:nvPr/>
        </p:nvSpPr>
        <p:spPr>
          <a:xfrm rot="18202052">
            <a:off x="5399611" y="2029544"/>
            <a:ext cx="1181819" cy="8119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8B05DD-8C5D-22A1-F000-71D890F0C20B}"/>
              </a:ext>
            </a:extLst>
          </p:cNvPr>
          <p:cNvSpPr/>
          <p:nvPr/>
        </p:nvSpPr>
        <p:spPr>
          <a:xfrm rot="18202052">
            <a:off x="5528851" y="4091494"/>
            <a:ext cx="538120" cy="4024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00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32ECE-A4FF-A5FB-B704-FF9C8D2C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47" y="1552753"/>
            <a:ext cx="5941705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space unlearning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Pseudo-labeling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 두 방식을 활용하여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unlearning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방지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4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03825" y="1761172"/>
            <a:ext cx="23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 space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6C0B1-93DB-F1EF-54AE-E0744E0E1ED2}"/>
              </a:ext>
            </a:extLst>
          </p:cNvPr>
          <p:cNvSpPr txBox="1"/>
          <p:nvPr/>
        </p:nvSpPr>
        <p:spPr>
          <a:xfrm>
            <a:off x="903825" y="397946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SVD(</a:t>
            </a:r>
            <a:r>
              <a:rPr lang="ko-KR" altLang="en-US" dirty="0" err="1"/>
              <a:t>특이값</a:t>
            </a:r>
            <a:r>
              <a:rPr lang="ko-KR" altLang="en-US" dirty="0"/>
              <a:t> 분해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5162B-6B11-9F77-78E3-4628507E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62" y="2334531"/>
            <a:ext cx="4061604" cy="6866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6FEAD-77A1-ACF5-209C-0F487AEF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25" y="4603950"/>
            <a:ext cx="2953162" cy="571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003BC-40D3-8A84-E65F-72B8C87B6450}"/>
              </a:ext>
            </a:extLst>
          </p:cNvPr>
          <p:cNvSpPr txBox="1"/>
          <p:nvPr/>
        </p:nvSpPr>
        <p:spPr>
          <a:xfrm>
            <a:off x="980462" y="5356411"/>
            <a:ext cx="357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 = </a:t>
            </a:r>
            <a:r>
              <a:rPr lang="ko-KR" altLang="en-US" dirty="0"/>
              <a:t>클래스 </a:t>
            </a:r>
            <a:r>
              <a:rPr lang="en-US" altLang="ko-KR" dirty="0"/>
              <a:t>k, l</a:t>
            </a:r>
            <a:r>
              <a:rPr lang="ko-KR" altLang="en-US" dirty="0"/>
              <a:t>번째 레이어</a:t>
            </a:r>
            <a:r>
              <a:rPr lang="en-US" altLang="ko-KR" dirty="0"/>
              <a:t>, </a:t>
            </a:r>
            <a:r>
              <a:rPr lang="ko-KR" altLang="en-US" dirty="0" err="1"/>
              <a:t>피쳐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EEBB8-3CDC-B79D-9440-3030FEF90623}"/>
              </a:ext>
            </a:extLst>
          </p:cNvPr>
          <p:cNvSpPr txBox="1"/>
          <p:nvPr/>
        </p:nvSpPr>
        <p:spPr>
          <a:xfrm>
            <a:off x="6722733" y="1690688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Subspace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186038-D760-E659-B2AA-8DEA70A6C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112" y="2212066"/>
            <a:ext cx="1800476" cy="55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A774B-699E-7266-5A02-657EF37E56CE}"/>
              </a:ext>
            </a:extLst>
          </p:cNvPr>
          <p:cNvSpPr txBox="1"/>
          <p:nvPr/>
        </p:nvSpPr>
        <p:spPr>
          <a:xfrm>
            <a:off x="6657108" y="3998652"/>
            <a:ext cx="29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Subspace for other classes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55B52B-7623-2449-A7B2-DBD0EDF71A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58"/>
          <a:stretch/>
        </p:blipFill>
        <p:spPr>
          <a:xfrm>
            <a:off x="6657108" y="4566611"/>
            <a:ext cx="2429214" cy="272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D4A792-7505-C798-1F19-B5AF9406B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913" y="5112504"/>
            <a:ext cx="2543530" cy="628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E0E8DE-E365-A09D-E5EA-B7D87438C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733" y="5964158"/>
            <a:ext cx="326753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7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null space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58970" y="1772674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projection matrix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69327-CD15-F1A6-9D58-10FFA0F5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377521"/>
            <a:ext cx="2372056" cy="619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22B9D3-7015-5C31-4029-1C623A90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70" y="4678076"/>
            <a:ext cx="2838846" cy="676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E95D11-01F2-4FBB-13BD-9371D1C43D87}"/>
              </a:ext>
            </a:extLst>
          </p:cNvPr>
          <p:cNvSpPr txBox="1"/>
          <p:nvPr/>
        </p:nvSpPr>
        <p:spPr>
          <a:xfrm>
            <a:off x="921967" y="4208198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375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pseudo-labeling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83752-06A0-562C-1BA2-6CCB1F40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41" y="2256752"/>
            <a:ext cx="2762636" cy="619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240FD-5AB2-2BCD-A7D4-662C7E2BF807}"/>
              </a:ext>
            </a:extLst>
          </p:cNvPr>
          <p:cNvSpPr txBox="1"/>
          <p:nvPr/>
        </p:nvSpPr>
        <p:spPr>
          <a:xfrm>
            <a:off x="1157756" y="317302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제일 유사한 </a:t>
            </a: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en-US" altLang="ko-KR" dirty="0"/>
              <a:t>labeling</a:t>
            </a:r>
          </a:p>
        </p:txBody>
      </p:sp>
    </p:spTree>
    <p:extLst>
      <p:ext uri="{BB962C8B-B14F-4D97-AF65-F5344CB8AC3E}">
        <p14:creationId xmlns:p14="http://schemas.microsoft.com/office/powerpoint/2010/main" val="33558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6AE38-3EE9-EDC2-3B48-C1AF1EA3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7" y="2277754"/>
            <a:ext cx="4512773" cy="24919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35625E-8B53-FBFA-2010-2200679C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02" y="1542915"/>
            <a:ext cx="5708565" cy="40731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C94F12-C2EF-5DA5-000A-C08F8C202ED7}"/>
              </a:ext>
            </a:extLst>
          </p:cNvPr>
          <p:cNvSpPr/>
          <p:nvPr/>
        </p:nvSpPr>
        <p:spPr>
          <a:xfrm>
            <a:off x="640307" y="3302758"/>
            <a:ext cx="4429836" cy="6711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6AE38-3EE9-EDC2-3B48-C1AF1EA3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7" y="2277754"/>
            <a:ext cx="4512773" cy="24919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C94F12-C2EF-5DA5-000A-C08F8C202ED7}"/>
              </a:ext>
            </a:extLst>
          </p:cNvPr>
          <p:cNvSpPr/>
          <p:nvPr/>
        </p:nvSpPr>
        <p:spPr>
          <a:xfrm>
            <a:off x="640307" y="3904890"/>
            <a:ext cx="4429836" cy="77637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13C4-D7C1-7DA2-439B-E1AB763A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57" y="34505"/>
            <a:ext cx="6113312" cy="4005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B5F00B-35EA-4C67-A954-172920E94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680" y="4040036"/>
            <a:ext cx="5935031" cy="25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F09F04-62F6-102D-2BFA-DF7C243C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4" y="1903473"/>
            <a:ext cx="4030306" cy="41320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C94F12-C2EF-5DA5-000A-C08F8C202ED7}"/>
              </a:ext>
            </a:extLst>
          </p:cNvPr>
          <p:cNvSpPr/>
          <p:nvPr/>
        </p:nvSpPr>
        <p:spPr>
          <a:xfrm>
            <a:off x="587541" y="3969499"/>
            <a:ext cx="4429836" cy="6830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8F882E-99C7-FB25-6479-E31ADCCC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05" y="2127850"/>
            <a:ext cx="6697334" cy="3257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0310C1-D071-0D54-E017-C0F396E00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074" y="415778"/>
            <a:ext cx="3526246" cy="4177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4AFF58-69B2-7424-8AC6-E68723274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320" y="441654"/>
            <a:ext cx="3152435" cy="4207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18C9AB-1259-B253-BDDB-43F0DFA47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491" y="911394"/>
            <a:ext cx="3428376" cy="3802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996304-E340-5BDB-352F-515AB26C5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104" y="903379"/>
            <a:ext cx="3172373" cy="4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Unlearning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389062-00B1-ACF6-E09A-D558C35C2EC8}"/>
              </a:ext>
            </a:extLst>
          </p:cNvPr>
          <p:cNvSpPr/>
          <p:nvPr/>
        </p:nvSpPr>
        <p:spPr>
          <a:xfrm>
            <a:off x="3792747" y="1724205"/>
            <a:ext cx="2007079" cy="18230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71857B-5036-9CCC-DB06-1282BCF9B318}"/>
              </a:ext>
            </a:extLst>
          </p:cNvPr>
          <p:cNvSpPr/>
          <p:nvPr/>
        </p:nvSpPr>
        <p:spPr>
          <a:xfrm>
            <a:off x="3022123" y="3716546"/>
            <a:ext cx="2007079" cy="18230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A2A1E2-EF1D-E224-4FC1-E9F2DCB0C42D}"/>
              </a:ext>
            </a:extLst>
          </p:cNvPr>
          <p:cNvSpPr/>
          <p:nvPr/>
        </p:nvSpPr>
        <p:spPr>
          <a:xfrm>
            <a:off x="6196644" y="2183832"/>
            <a:ext cx="2007079" cy="18230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9157914-E283-F97B-A408-211A0D4F05AB}"/>
              </a:ext>
            </a:extLst>
          </p:cNvPr>
          <p:cNvSpPr/>
          <p:nvPr/>
        </p:nvSpPr>
        <p:spPr>
          <a:xfrm>
            <a:off x="5602857" y="4376558"/>
            <a:ext cx="2007079" cy="1823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230B27-1DD3-7C33-0A0E-38BBF4571396}"/>
              </a:ext>
            </a:extLst>
          </p:cNvPr>
          <p:cNvCxnSpPr>
            <a:cxnSpLocks/>
          </p:cNvCxnSpPr>
          <p:nvPr/>
        </p:nvCxnSpPr>
        <p:spPr>
          <a:xfrm>
            <a:off x="3444818" y="3429000"/>
            <a:ext cx="4468480" cy="106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774BFE-642B-38C8-212E-24057601E506}"/>
              </a:ext>
            </a:extLst>
          </p:cNvPr>
          <p:cNvCxnSpPr>
            <a:cxnSpLocks/>
          </p:cNvCxnSpPr>
          <p:nvPr/>
        </p:nvCxnSpPr>
        <p:spPr>
          <a:xfrm flipV="1">
            <a:off x="4865298" y="2087592"/>
            <a:ext cx="1570008" cy="3910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10DB72-D8E4-5832-6143-BC9943D9F8FB}"/>
              </a:ext>
            </a:extLst>
          </p:cNvPr>
          <p:cNvSpPr txBox="1"/>
          <p:nvPr/>
        </p:nvSpPr>
        <p:spPr>
          <a:xfrm>
            <a:off x="8600541" y="2374119"/>
            <a:ext cx="315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Unlearn dataset</a:t>
            </a:r>
            <a:r>
              <a:rPr lang="ko-KR" altLang="en-US" sz="1400" b="1" dirty="0"/>
              <a:t>에 대해 모델을 어떻게 조정해야 효율적일지</a:t>
            </a:r>
          </a:p>
        </p:txBody>
      </p:sp>
    </p:spTree>
    <p:extLst>
      <p:ext uri="{BB962C8B-B14F-4D97-AF65-F5344CB8AC3E}">
        <p14:creationId xmlns:p14="http://schemas.microsoft.com/office/powerpoint/2010/main" val="88091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F09F04-62F6-102D-2BFA-DF7C243C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4" y="1903473"/>
            <a:ext cx="4030306" cy="41320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C94F12-C2EF-5DA5-000A-C08F8C202ED7}"/>
              </a:ext>
            </a:extLst>
          </p:cNvPr>
          <p:cNvSpPr/>
          <p:nvPr/>
        </p:nvSpPr>
        <p:spPr>
          <a:xfrm>
            <a:off x="616295" y="4912654"/>
            <a:ext cx="4429836" cy="10798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2719E4-B80B-603C-839C-9C5F22BF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660" y="365125"/>
            <a:ext cx="3398513" cy="413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9928CB-8273-DFF0-1D71-A4968925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154" y="1184863"/>
            <a:ext cx="6556075" cy="8333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C3EB49-BEAC-0EC0-49BE-56B8C91AB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058" y="2008166"/>
            <a:ext cx="6514266" cy="47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6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9C5B5-77D4-8FDC-F6A8-59B2EBC5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57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CIFAR 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class – 3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model –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allcnn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 model – RL, UNSC,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6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13E38C-9158-B36D-2A41-42FFE2A9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39" y="2126131"/>
            <a:ext cx="8843750" cy="21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5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AdvProp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0A8E9EAD-D84F-20FE-A58F-2CD380E03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CVPR, 2020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4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BAE8E83-E31B-6AB8-2F0A-58B6A153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61" y="1136972"/>
            <a:ext cx="9443049" cy="1742047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1A14CC4F-7800-12DD-4DD7-E6CE5564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1635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Summary :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AdvProp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(Adversarial examples propagation)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을 통해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성능 향상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8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E491BF-E1BB-5C00-ECD8-C5200757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29" y="3194332"/>
            <a:ext cx="6173061" cy="6763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CAB5C6-627B-F18E-35BC-01D7DD5F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4776"/>
            <a:ext cx="4022903" cy="33535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5D416D-2F2D-C6A5-BEA9-45A846C8CA96}"/>
              </a:ext>
            </a:extLst>
          </p:cNvPr>
          <p:cNvSpPr txBox="1"/>
          <p:nvPr/>
        </p:nvSpPr>
        <p:spPr>
          <a:xfrm>
            <a:off x="1620811" y="5817166"/>
            <a:ext cx="28476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400" b="1" dirty="0"/>
              <a:t>BN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clean, adv </a:t>
            </a:r>
            <a:r>
              <a:rPr lang="ko-KR" altLang="en-US" sz="1400" b="1" dirty="0"/>
              <a:t>따로 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652EF-77D1-BE23-5171-99363C54E058}"/>
              </a:ext>
            </a:extLst>
          </p:cNvPr>
          <p:cNvSpPr txBox="1"/>
          <p:nvPr/>
        </p:nvSpPr>
        <p:spPr>
          <a:xfrm>
            <a:off x="7624123" y="4600842"/>
            <a:ext cx="28476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400" b="1" dirty="0"/>
              <a:t>Clean loss. Adv loss min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07074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D416D-2F2D-C6A5-BEA9-45A846C8CA96}"/>
              </a:ext>
            </a:extLst>
          </p:cNvPr>
          <p:cNvSpPr txBox="1"/>
          <p:nvPr/>
        </p:nvSpPr>
        <p:spPr>
          <a:xfrm>
            <a:off x="378365" y="4927590"/>
            <a:ext cx="63039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모델 </a:t>
            </a:r>
            <a:r>
              <a:rPr lang="en-US" altLang="ko-KR" sz="1400" b="1" dirty="0"/>
              <a:t>: </a:t>
            </a:r>
            <a:r>
              <a:rPr lang="en-US" altLang="ko-KR" sz="1400" dirty="0" err="1"/>
              <a:t>EfficientNet</a:t>
            </a:r>
            <a:endParaRPr lang="en-US" altLang="ko-KR" sz="1400" dirty="0"/>
          </a:p>
          <a:p>
            <a:r>
              <a:rPr lang="en-US" altLang="ko-KR" sz="1400" b="1" dirty="0"/>
              <a:t>Baseline preprocessing: </a:t>
            </a:r>
            <a:r>
              <a:rPr lang="ko-KR" altLang="en-US" sz="1400" dirty="0"/>
              <a:t>기본</a:t>
            </a:r>
            <a:endParaRPr lang="en-US" altLang="ko-KR" sz="1400" dirty="0"/>
          </a:p>
          <a:p>
            <a:r>
              <a:rPr lang="en-US" altLang="ko-KR" sz="1400" b="1" dirty="0" err="1"/>
              <a:t>AutoAugment</a:t>
            </a:r>
            <a:r>
              <a:rPr lang="en-US" altLang="ko-KR" sz="1400" b="1" dirty="0"/>
              <a:t>(AA): </a:t>
            </a:r>
            <a:r>
              <a:rPr lang="en-US" altLang="ko-KR" sz="1400" dirty="0" err="1"/>
              <a:t>AutoAugment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증강 기법</a:t>
            </a:r>
            <a:endParaRPr lang="en-US" altLang="ko-KR" sz="1400" dirty="0"/>
          </a:p>
          <a:p>
            <a:r>
              <a:rPr lang="en-US" altLang="ko-KR" sz="1400" b="1" dirty="0" err="1"/>
              <a:t>RandAugment</a:t>
            </a:r>
            <a:r>
              <a:rPr lang="en-US" altLang="ko-KR" sz="1400" b="1" dirty="0"/>
              <a:t>(RA): </a:t>
            </a:r>
            <a:r>
              <a:rPr lang="en-US" altLang="ko-KR" sz="1400" dirty="0" err="1"/>
              <a:t>RandAugment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증강 기법</a:t>
            </a:r>
            <a:endParaRPr lang="en-US" altLang="ko-KR" sz="1400" dirty="0"/>
          </a:p>
          <a:p>
            <a:r>
              <a:rPr lang="en-US" altLang="ko-KR" sz="1400" b="1" dirty="0" err="1"/>
              <a:t>AdvProp</a:t>
            </a:r>
            <a:r>
              <a:rPr lang="en-US" altLang="ko-KR" sz="1400" b="1" dirty="0"/>
              <a:t> + AA: </a:t>
            </a:r>
            <a:r>
              <a:rPr lang="en-US" altLang="ko-KR" sz="1400" dirty="0" err="1"/>
              <a:t>AdvProp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AutoAugment</a:t>
            </a:r>
            <a:r>
              <a:rPr lang="ko-KR" altLang="en-US" sz="1400" dirty="0"/>
              <a:t>를 결합한 데이터 증강 기법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652EF-77D1-BE23-5171-99363C54E058}"/>
              </a:ext>
            </a:extLst>
          </p:cNvPr>
          <p:cNvSpPr txBox="1"/>
          <p:nvPr/>
        </p:nvSpPr>
        <p:spPr>
          <a:xfrm>
            <a:off x="7891281" y="5791287"/>
            <a:ext cx="2847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vs Vanilla Training</a:t>
            </a:r>
            <a:endParaRPr lang="ko-KR" altLang="en-US" sz="1400" b="1" dirty="0"/>
          </a:p>
        </p:txBody>
      </p:sp>
      <p:pic>
        <p:nvPicPr>
          <p:cNvPr id="1026" name="Picture 2" descr="1576659729">
            <a:extLst>
              <a:ext uri="{FF2B5EF4-FFF2-40B4-BE49-F238E27FC236}">
                <a16:creationId xmlns:a16="http://schemas.microsoft.com/office/drawing/2014/main" id="{6DE3F1BD-72E1-F85D-78A8-2F5B3E7E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0" y="2401220"/>
            <a:ext cx="6672292" cy="21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5C5B0F-1955-5A14-BBE9-74FD5673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31" y="1524728"/>
            <a:ext cx="3932522" cy="39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4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Labeling (CVPR 2020)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AE7C3-567B-4E4A-EE94-1D5CD7C7E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57"/>
          <a:stretch/>
        </p:blipFill>
        <p:spPr>
          <a:xfrm>
            <a:off x="970472" y="3412930"/>
            <a:ext cx="7832785" cy="1649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7510734" y="3467469"/>
            <a:ext cx="315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Unlearn dataset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Random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Label</a:t>
            </a:r>
            <a:r>
              <a:rPr lang="ko-KR" altLang="en-US" sz="1400" b="1" dirty="0"/>
              <a:t>로 </a:t>
            </a:r>
            <a:r>
              <a:rPr lang="en-US" altLang="ko-KR" sz="1400" b="1" dirty="0"/>
              <a:t>labeling </a:t>
            </a:r>
            <a:r>
              <a:rPr lang="ko-KR" altLang="en-US" sz="1400" b="1" dirty="0"/>
              <a:t>후 </a:t>
            </a:r>
            <a:r>
              <a:rPr lang="en-US" altLang="ko-KR" sz="1400" b="1" dirty="0"/>
              <a:t>Loss</a:t>
            </a:r>
            <a:r>
              <a:rPr lang="ko-KR" altLang="en-US" sz="1400" b="1" dirty="0"/>
              <a:t>를 구함</a:t>
            </a:r>
            <a:endParaRPr lang="en-US" altLang="ko-KR" sz="1400" b="1" dirty="0"/>
          </a:p>
          <a:p>
            <a:r>
              <a:rPr lang="en-US" altLang="ko-KR" sz="1400" b="1" dirty="0"/>
              <a:t>(code from UNSC)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0296A2-9686-BB85-F58C-DFA662AF2ABB}"/>
              </a:ext>
            </a:extLst>
          </p:cNvPr>
          <p:cNvSpPr/>
          <p:nvPr/>
        </p:nvSpPr>
        <p:spPr>
          <a:xfrm>
            <a:off x="3456317" y="3625545"/>
            <a:ext cx="1489495" cy="230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55F54-2051-5248-BEE6-C4589BF052DF}"/>
              </a:ext>
            </a:extLst>
          </p:cNvPr>
          <p:cNvSpPr/>
          <p:nvPr/>
        </p:nvSpPr>
        <p:spPr>
          <a:xfrm>
            <a:off x="1745412" y="3990689"/>
            <a:ext cx="4977441" cy="463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6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B3969F-5BB5-ECFC-0EB6-93B42834771C}"/>
              </a:ext>
            </a:extLst>
          </p:cNvPr>
          <p:cNvSpPr/>
          <p:nvPr/>
        </p:nvSpPr>
        <p:spPr>
          <a:xfrm>
            <a:off x="3792747" y="1724205"/>
            <a:ext cx="2007079" cy="18230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8000">
                <a:srgbClr val="C00000"/>
              </a:gs>
              <a:gs pos="67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23D7C7-D0B4-9746-7351-E61B9F5B598A}"/>
              </a:ext>
            </a:extLst>
          </p:cNvPr>
          <p:cNvSpPr/>
          <p:nvPr/>
        </p:nvSpPr>
        <p:spPr>
          <a:xfrm>
            <a:off x="3022123" y="3716546"/>
            <a:ext cx="2007079" cy="18230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0EA055-C5A0-D43A-D30B-4951C8436A11}"/>
              </a:ext>
            </a:extLst>
          </p:cNvPr>
          <p:cNvSpPr/>
          <p:nvPr/>
        </p:nvSpPr>
        <p:spPr>
          <a:xfrm>
            <a:off x="6196644" y="2183832"/>
            <a:ext cx="2007079" cy="18230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F860A6-0A12-CB2A-9297-429BABBAA980}"/>
              </a:ext>
            </a:extLst>
          </p:cNvPr>
          <p:cNvSpPr/>
          <p:nvPr/>
        </p:nvSpPr>
        <p:spPr>
          <a:xfrm>
            <a:off x="5602857" y="4376558"/>
            <a:ext cx="2007079" cy="1823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49AFF1-6183-2B87-DBB8-7D022C411494}"/>
              </a:ext>
            </a:extLst>
          </p:cNvPr>
          <p:cNvCxnSpPr>
            <a:cxnSpLocks/>
          </p:cNvCxnSpPr>
          <p:nvPr/>
        </p:nvCxnSpPr>
        <p:spPr>
          <a:xfrm>
            <a:off x="3444818" y="3429000"/>
            <a:ext cx="4468480" cy="106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66C606-937D-4F65-1ACB-D71B8BEBE40E}"/>
              </a:ext>
            </a:extLst>
          </p:cNvPr>
          <p:cNvCxnSpPr>
            <a:cxnSpLocks/>
          </p:cNvCxnSpPr>
          <p:nvPr/>
        </p:nvCxnSpPr>
        <p:spPr>
          <a:xfrm flipV="1">
            <a:off x="4865298" y="2087592"/>
            <a:ext cx="1570008" cy="3910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58297B-B518-1691-53BE-E77FFCB8ABD5}"/>
              </a:ext>
            </a:extLst>
          </p:cNvPr>
          <p:cNvSpPr txBox="1"/>
          <p:nvPr/>
        </p:nvSpPr>
        <p:spPr>
          <a:xfrm>
            <a:off x="8594790" y="2374119"/>
            <a:ext cx="315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Target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Random Labeling </a:t>
            </a:r>
            <a:r>
              <a:rPr lang="ko-KR" altLang="en-US" sz="1400" b="1" dirty="0"/>
              <a:t>후 조정</a:t>
            </a:r>
            <a:endParaRPr lang="en-US" altLang="ko-KR" sz="1400" b="1" dirty="0"/>
          </a:p>
          <a:p>
            <a:r>
              <a:rPr lang="en-US" altLang="ko-KR" sz="1400" b="1" dirty="0"/>
              <a:t>=&gt; Random </a:t>
            </a:r>
            <a:r>
              <a:rPr lang="ko-KR" altLang="en-US" sz="1400" b="1" dirty="0"/>
              <a:t>보다 좋은 방식이 있지 않을까</a:t>
            </a:r>
          </a:p>
        </p:txBody>
      </p:sp>
    </p:spTree>
    <p:extLst>
      <p:ext uri="{BB962C8B-B14F-4D97-AF65-F5344CB8AC3E}">
        <p14:creationId xmlns:p14="http://schemas.microsoft.com/office/powerpoint/2010/main" val="49607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 Labeling(ours)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AE7C3-567B-4E4A-EE94-1D5CD7C7E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50"/>
          <a:stretch/>
        </p:blipFill>
        <p:spPr>
          <a:xfrm>
            <a:off x="884207" y="3188803"/>
            <a:ext cx="7832785" cy="1594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7424469" y="3188803"/>
            <a:ext cx="315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Unlearn dataset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2nd prediction</a:t>
            </a:r>
            <a:r>
              <a:rPr lang="ko-KR" altLang="en-US" sz="1400" b="1" dirty="0"/>
              <a:t>을 구해 </a:t>
            </a:r>
            <a:r>
              <a:rPr lang="en-US" altLang="ko-KR" sz="1400" b="1" dirty="0"/>
              <a:t>label</a:t>
            </a:r>
            <a:r>
              <a:rPr lang="ko-KR" altLang="en-US" sz="1400" b="1" dirty="0"/>
              <a:t>로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0296A2-9686-BB85-F58C-DFA662AF2ABB}"/>
              </a:ext>
            </a:extLst>
          </p:cNvPr>
          <p:cNvSpPr/>
          <p:nvPr/>
        </p:nvSpPr>
        <p:spPr>
          <a:xfrm>
            <a:off x="3370052" y="3346879"/>
            <a:ext cx="1489495" cy="230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B17043-D2D1-8222-78BA-81A935A7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47" y="3690878"/>
            <a:ext cx="3499449" cy="2219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988604-8246-BD82-A26B-B2B31558D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596" y="3712023"/>
            <a:ext cx="1420483" cy="314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855F54-2051-5248-BEE6-C4589BF052DF}"/>
              </a:ext>
            </a:extLst>
          </p:cNvPr>
          <p:cNvSpPr/>
          <p:nvPr/>
        </p:nvSpPr>
        <p:spPr>
          <a:xfrm>
            <a:off x="1659147" y="3712023"/>
            <a:ext cx="4977441" cy="463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7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B3969F-5BB5-ECFC-0EB6-93B42834771C}"/>
              </a:ext>
            </a:extLst>
          </p:cNvPr>
          <p:cNvSpPr/>
          <p:nvPr/>
        </p:nvSpPr>
        <p:spPr>
          <a:xfrm rot="3962225">
            <a:off x="3906669" y="2655075"/>
            <a:ext cx="1181819" cy="81196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23D7C7-D0B4-9746-7351-E61B9F5B598A}"/>
              </a:ext>
            </a:extLst>
          </p:cNvPr>
          <p:cNvSpPr/>
          <p:nvPr/>
        </p:nvSpPr>
        <p:spPr>
          <a:xfrm>
            <a:off x="3022123" y="3716546"/>
            <a:ext cx="2007079" cy="18230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0EA055-C5A0-D43A-D30B-4951C8436A11}"/>
              </a:ext>
            </a:extLst>
          </p:cNvPr>
          <p:cNvSpPr/>
          <p:nvPr/>
        </p:nvSpPr>
        <p:spPr>
          <a:xfrm>
            <a:off x="6196644" y="2183832"/>
            <a:ext cx="2007079" cy="18230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F860A6-0A12-CB2A-9297-429BABBAA980}"/>
              </a:ext>
            </a:extLst>
          </p:cNvPr>
          <p:cNvSpPr/>
          <p:nvPr/>
        </p:nvSpPr>
        <p:spPr>
          <a:xfrm>
            <a:off x="5602857" y="4376558"/>
            <a:ext cx="2007079" cy="1823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49AFF1-6183-2B87-DBB8-7D022C411494}"/>
              </a:ext>
            </a:extLst>
          </p:cNvPr>
          <p:cNvCxnSpPr>
            <a:cxnSpLocks/>
          </p:cNvCxnSpPr>
          <p:nvPr/>
        </p:nvCxnSpPr>
        <p:spPr>
          <a:xfrm>
            <a:off x="3444818" y="3429000"/>
            <a:ext cx="4468480" cy="106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66C606-937D-4F65-1ACB-D71B8BEBE40E}"/>
              </a:ext>
            </a:extLst>
          </p:cNvPr>
          <p:cNvCxnSpPr>
            <a:cxnSpLocks/>
          </p:cNvCxnSpPr>
          <p:nvPr/>
        </p:nvCxnSpPr>
        <p:spPr>
          <a:xfrm flipV="1">
            <a:off x="4865298" y="2087592"/>
            <a:ext cx="1570008" cy="3910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58297B-B518-1691-53BE-E77FFCB8ABD5}"/>
              </a:ext>
            </a:extLst>
          </p:cNvPr>
          <p:cNvSpPr txBox="1"/>
          <p:nvPr/>
        </p:nvSpPr>
        <p:spPr>
          <a:xfrm>
            <a:off x="8594790" y="2374119"/>
            <a:ext cx="315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Target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2</a:t>
            </a:r>
            <a:r>
              <a:rPr lang="en-US" altLang="ko-KR" sz="1400" b="1" baseline="30000" dirty="0"/>
              <a:t>nd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predictio</a:t>
            </a:r>
            <a:r>
              <a:rPr lang="ko-KR" altLang="en-US" sz="1400" b="1" dirty="0"/>
              <a:t>으로 </a:t>
            </a:r>
            <a:r>
              <a:rPr lang="en-US" altLang="ko-KR" sz="1400" b="1" dirty="0"/>
              <a:t>label </a:t>
            </a:r>
            <a:r>
              <a:rPr lang="ko-KR" altLang="en-US" sz="1400" b="1" dirty="0"/>
              <a:t>설정 후 조정 </a:t>
            </a:r>
            <a:r>
              <a:rPr lang="en-US" altLang="ko-KR" sz="1400" b="1" dirty="0"/>
              <a:t>=&gt; </a:t>
            </a:r>
            <a:r>
              <a:rPr lang="ko-KR" altLang="en-US" sz="1400" b="1" dirty="0"/>
              <a:t>직관적으로 더 </a:t>
            </a:r>
            <a:r>
              <a:rPr lang="ko-KR" altLang="en-US" sz="1400" b="1" dirty="0" err="1"/>
              <a:t>나아보임</a:t>
            </a:r>
            <a:endParaRPr lang="ko-KR" altLang="en-US" sz="14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B3D4DD5-3391-7008-5AF2-91560D7A1B33}"/>
              </a:ext>
            </a:extLst>
          </p:cNvPr>
          <p:cNvSpPr/>
          <p:nvPr/>
        </p:nvSpPr>
        <p:spPr>
          <a:xfrm rot="12199633">
            <a:off x="4701079" y="2048290"/>
            <a:ext cx="1181819" cy="8119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8B05DD-8C5D-22A1-F000-71D890F0C20B}"/>
              </a:ext>
            </a:extLst>
          </p:cNvPr>
          <p:cNvSpPr/>
          <p:nvPr/>
        </p:nvSpPr>
        <p:spPr>
          <a:xfrm rot="18202052">
            <a:off x="5217346" y="3257464"/>
            <a:ext cx="538120" cy="4024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71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CIFAR 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class – 3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model –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allcnn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 model – RL, PL, PL 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KLdiv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UNSC,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 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Retrain(baseline)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63C3C9-C111-F882-8E3D-DF2B54C1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9" y="4704863"/>
            <a:ext cx="5237310" cy="13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3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2107722" y="6193154"/>
            <a:ext cx="315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특이사항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원본처럼 각 </a:t>
            </a:r>
            <a:r>
              <a:rPr lang="en-US" altLang="ko-KR" sz="1400" b="1" dirty="0"/>
              <a:t>epoch</a:t>
            </a:r>
            <a:r>
              <a:rPr lang="ko-KR" altLang="en-US" sz="1400" b="1" dirty="0"/>
              <a:t>마다 </a:t>
            </a:r>
            <a:r>
              <a:rPr lang="en-US" altLang="ko-KR" sz="1400" b="1" dirty="0"/>
              <a:t>remain dataset</a:t>
            </a:r>
            <a:r>
              <a:rPr lang="ko-KR" altLang="en-US" sz="1400" b="1" dirty="0"/>
              <a:t>에 대한 </a:t>
            </a:r>
            <a:r>
              <a:rPr lang="en-US" altLang="ko-KR" sz="1400" b="1" dirty="0"/>
              <a:t>loss </a:t>
            </a:r>
            <a:r>
              <a:rPr lang="ko-KR" altLang="en-US" sz="1400" b="1" dirty="0"/>
              <a:t>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40BD8E-85CC-6E82-8FEE-6AA6401D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3" y="1905736"/>
            <a:ext cx="6188338" cy="40723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0296A2-9686-BB85-F58C-DFA662AF2ABB}"/>
              </a:ext>
            </a:extLst>
          </p:cNvPr>
          <p:cNvSpPr/>
          <p:nvPr/>
        </p:nvSpPr>
        <p:spPr>
          <a:xfrm>
            <a:off x="1046672" y="4765795"/>
            <a:ext cx="3007743" cy="1082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A786C-ECB7-C266-D387-C20EC141E4B2}"/>
              </a:ext>
            </a:extLst>
          </p:cNvPr>
          <p:cNvSpPr txBox="1"/>
          <p:nvPr/>
        </p:nvSpPr>
        <p:spPr>
          <a:xfrm>
            <a:off x="3316019" y="1498688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code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0B4B4-A16A-66C6-3214-335D5D14EB1C}"/>
              </a:ext>
            </a:extLst>
          </p:cNvPr>
          <p:cNvSpPr txBox="1"/>
          <p:nvPr/>
        </p:nvSpPr>
        <p:spPr>
          <a:xfrm>
            <a:off x="9403392" y="1504467"/>
            <a:ext cx="16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6D373-881D-02D2-EFC9-5F82B9A0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48" y="1898480"/>
            <a:ext cx="4397940" cy="5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3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6DDAD-5A51-EB4B-9E85-B5B05008C0F2}"/>
              </a:ext>
            </a:extLst>
          </p:cNvPr>
          <p:cNvSpPr txBox="1"/>
          <p:nvPr/>
        </p:nvSpPr>
        <p:spPr>
          <a:xfrm>
            <a:off x="2107722" y="6193154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특이사항 </a:t>
            </a:r>
            <a:r>
              <a:rPr lang="en-US" altLang="ko-KR" sz="1400" b="1" dirty="0"/>
              <a:t>: get_2nd_score</a:t>
            </a:r>
            <a:r>
              <a:rPr lang="ko-KR" altLang="en-US" sz="1400" b="1" dirty="0"/>
              <a:t>함수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A786C-ECB7-C266-D387-C20EC141E4B2}"/>
              </a:ext>
            </a:extLst>
          </p:cNvPr>
          <p:cNvSpPr txBox="1"/>
          <p:nvPr/>
        </p:nvSpPr>
        <p:spPr>
          <a:xfrm>
            <a:off x="3316019" y="1498688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code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0B4B4-A16A-66C6-3214-335D5D14EB1C}"/>
              </a:ext>
            </a:extLst>
          </p:cNvPr>
          <p:cNvSpPr txBox="1"/>
          <p:nvPr/>
        </p:nvSpPr>
        <p:spPr>
          <a:xfrm>
            <a:off x="9403392" y="1504467"/>
            <a:ext cx="16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304BC4-5FD0-0324-40E0-7F05A304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9" y="1898480"/>
            <a:ext cx="6034718" cy="42869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0296A2-9686-BB85-F58C-DFA662AF2ABB}"/>
              </a:ext>
            </a:extLst>
          </p:cNvPr>
          <p:cNvSpPr/>
          <p:nvPr/>
        </p:nvSpPr>
        <p:spPr>
          <a:xfrm>
            <a:off x="1265208" y="4226943"/>
            <a:ext cx="3007743" cy="161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295554-B42F-50B1-FA2D-836545E0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45" y="5353533"/>
            <a:ext cx="4311591" cy="742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A9902-4CAA-8E90-A5F8-41E0AA44D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345" y="1898480"/>
            <a:ext cx="4189542" cy="7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3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365</Words>
  <Application>Microsoft Office PowerPoint</Application>
  <PresentationFormat>와이드스크린</PresentationFormat>
  <Paragraphs>83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Times New Roman</vt:lpstr>
      <vt:lpstr>Office 테마</vt:lpstr>
      <vt:lpstr>RL(Random Labeling), UNSC, PL(Pseudo Labeling), KLdiv + PL</vt:lpstr>
      <vt:lpstr>Machine Unlearning</vt:lpstr>
      <vt:lpstr>RL</vt:lpstr>
      <vt:lpstr>RL</vt:lpstr>
      <vt:lpstr>2nd Pseudo Labeling(ours)</vt:lpstr>
      <vt:lpstr>PL</vt:lpstr>
      <vt:lpstr>Experiment</vt:lpstr>
      <vt:lpstr>RL</vt:lpstr>
      <vt:lpstr>PL</vt:lpstr>
      <vt:lpstr>2nd Pseudo Labeling + KL div(ours)</vt:lpstr>
      <vt:lpstr>PL</vt:lpstr>
      <vt:lpstr>Summary</vt:lpstr>
      <vt:lpstr>Summary</vt:lpstr>
      <vt:lpstr>Method</vt:lpstr>
      <vt:lpstr>Method – null space </vt:lpstr>
      <vt:lpstr>Method – pseudo-labeling</vt:lpstr>
      <vt:lpstr>Code</vt:lpstr>
      <vt:lpstr>Code</vt:lpstr>
      <vt:lpstr>Code</vt:lpstr>
      <vt:lpstr>Code</vt:lpstr>
      <vt:lpstr>Experiment</vt:lpstr>
      <vt:lpstr>Experiment</vt:lpstr>
      <vt:lpstr>AdvProp</vt:lpstr>
      <vt:lpstr>PowerPoint 프레젠테이션</vt:lpstr>
      <vt:lpstr>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3</cp:revision>
  <dcterms:created xsi:type="dcterms:W3CDTF">2024-06-21T00:24:20Z</dcterms:created>
  <dcterms:modified xsi:type="dcterms:W3CDTF">2024-07-30T03:02:55Z</dcterms:modified>
</cp:coreProperties>
</file>