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77" r:id="rId2"/>
    <p:sldId id="256" r:id="rId3"/>
    <p:sldId id="369" r:id="rId4"/>
    <p:sldId id="370" r:id="rId5"/>
    <p:sldId id="400" r:id="rId6"/>
    <p:sldId id="372" r:id="rId7"/>
    <p:sldId id="373" r:id="rId8"/>
    <p:sldId id="374" r:id="rId9"/>
    <p:sldId id="375" r:id="rId10"/>
    <p:sldId id="376" r:id="rId11"/>
    <p:sldId id="378" r:id="rId12"/>
    <p:sldId id="379" r:id="rId13"/>
    <p:sldId id="3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33B39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6366F-17BA-4351-9E89-BE986B8866CF}" v="64" dt="2024-07-30T01:45:37.720"/>
    <p1510:client id="{DA12C527-5ABC-4A7C-89B7-1A57FDFA1C26}" v="41" dt="2024-07-30T05:23:4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8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5F917446-2816-431D-A4FF-28564661BCE5}"/>
    <pc:docChg chg="delSld">
      <pc:chgData name="균 영" userId="c3005608dac53a9a" providerId="LiveId" clId="{5F917446-2816-431D-A4FF-28564661BCE5}" dt="2024-07-30T08:50:05.250" v="19" actId="47"/>
      <pc:docMkLst>
        <pc:docMk/>
      </pc:docMkLst>
      <pc:sldChg chg="del">
        <pc:chgData name="균 영" userId="c3005608dac53a9a" providerId="LiveId" clId="{5F917446-2816-431D-A4FF-28564661BCE5}" dt="2024-07-30T08:49:51.421" v="0" actId="47"/>
        <pc:sldMkLst>
          <pc:docMk/>
          <pc:sldMk cId="4184761732" sldId="334"/>
        </pc:sldMkLst>
      </pc:sldChg>
      <pc:sldChg chg="del">
        <pc:chgData name="균 영" userId="c3005608dac53a9a" providerId="LiveId" clId="{5F917446-2816-431D-A4FF-28564661BCE5}" dt="2024-07-30T08:49:59.281" v="3" actId="47"/>
        <pc:sldMkLst>
          <pc:docMk/>
          <pc:sldMk cId="224012483" sldId="382"/>
        </pc:sldMkLst>
      </pc:sldChg>
      <pc:sldChg chg="del">
        <pc:chgData name="균 영" userId="c3005608dac53a9a" providerId="LiveId" clId="{5F917446-2816-431D-A4FF-28564661BCE5}" dt="2024-07-30T08:49:58.883" v="1" actId="47"/>
        <pc:sldMkLst>
          <pc:docMk/>
          <pc:sldMk cId="778032664" sldId="383"/>
        </pc:sldMkLst>
      </pc:sldChg>
      <pc:sldChg chg="del">
        <pc:chgData name="균 영" userId="c3005608dac53a9a" providerId="LiveId" clId="{5F917446-2816-431D-A4FF-28564661BCE5}" dt="2024-07-30T08:49:59.095" v="2" actId="47"/>
        <pc:sldMkLst>
          <pc:docMk/>
          <pc:sldMk cId="2699280738" sldId="384"/>
        </pc:sldMkLst>
      </pc:sldChg>
      <pc:sldChg chg="del">
        <pc:chgData name="균 영" userId="c3005608dac53a9a" providerId="LiveId" clId="{5F917446-2816-431D-A4FF-28564661BCE5}" dt="2024-07-30T08:49:59.655" v="5" actId="47"/>
        <pc:sldMkLst>
          <pc:docMk/>
          <pc:sldMk cId="1058630904" sldId="385"/>
        </pc:sldMkLst>
      </pc:sldChg>
      <pc:sldChg chg="del">
        <pc:chgData name="균 영" userId="c3005608dac53a9a" providerId="LiveId" clId="{5F917446-2816-431D-A4FF-28564661BCE5}" dt="2024-07-30T08:49:59.485" v="4" actId="47"/>
        <pc:sldMkLst>
          <pc:docMk/>
          <pc:sldMk cId="2445982948" sldId="387"/>
        </pc:sldMkLst>
      </pc:sldChg>
      <pc:sldChg chg="del">
        <pc:chgData name="균 영" userId="c3005608dac53a9a" providerId="LiveId" clId="{5F917446-2816-431D-A4FF-28564661BCE5}" dt="2024-07-30T08:49:59.845" v="6" actId="47"/>
        <pc:sldMkLst>
          <pc:docMk/>
          <pc:sldMk cId="2929818903" sldId="388"/>
        </pc:sldMkLst>
      </pc:sldChg>
      <pc:sldChg chg="del">
        <pc:chgData name="균 영" userId="c3005608dac53a9a" providerId="LiveId" clId="{5F917446-2816-431D-A4FF-28564661BCE5}" dt="2024-07-30T08:50:00.068" v="7" actId="47"/>
        <pc:sldMkLst>
          <pc:docMk/>
          <pc:sldMk cId="3749135845" sldId="389"/>
        </pc:sldMkLst>
      </pc:sldChg>
      <pc:sldChg chg="del">
        <pc:chgData name="균 영" userId="c3005608dac53a9a" providerId="LiveId" clId="{5F917446-2816-431D-A4FF-28564661BCE5}" dt="2024-07-30T08:50:00.576" v="9" actId="47"/>
        <pc:sldMkLst>
          <pc:docMk/>
          <pc:sldMk cId="967882032" sldId="390"/>
        </pc:sldMkLst>
      </pc:sldChg>
      <pc:sldChg chg="del">
        <pc:chgData name="균 영" userId="c3005608dac53a9a" providerId="LiveId" clId="{5F917446-2816-431D-A4FF-28564661BCE5}" dt="2024-07-30T08:50:00.896" v="10" actId="47"/>
        <pc:sldMkLst>
          <pc:docMk/>
          <pc:sldMk cId="309205348" sldId="391"/>
        </pc:sldMkLst>
      </pc:sldChg>
      <pc:sldChg chg="del">
        <pc:chgData name="균 영" userId="c3005608dac53a9a" providerId="LiveId" clId="{5F917446-2816-431D-A4FF-28564661BCE5}" dt="2024-07-30T08:50:01.147" v="11" actId="47"/>
        <pc:sldMkLst>
          <pc:docMk/>
          <pc:sldMk cId="1325470941" sldId="392"/>
        </pc:sldMkLst>
      </pc:sldChg>
      <pc:sldChg chg="del">
        <pc:chgData name="균 영" userId="c3005608dac53a9a" providerId="LiveId" clId="{5F917446-2816-431D-A4FF-28564661BCE5}" dt="2024-07-30T08:50:02.281" v="14" actId="47"/>
        <pc:sldMkLst>
          <pc:docMk/>
          <pc:sldMk cId="4241337126" sldId="393"/>
        </pc:sldMkLst>
      </pc:sldChg>
      <pc:sldChg chg="del">
        <pc:chgData name="균 영" userId="c3005608dac53a9a" providerId="LiveId" clId="{5F917446-2816-431D-A4FF-28564661BCE5}" dt="2024-07-30T08:50:01.911" v="13" actId="47"/>
        <pc:sldMkLst>
          <pc:docMk/>
          <pc:sldMk cId="1205185945" sldId="394"/>
        </pc:sldMkLst>
      </pc:sldChg>
      <pc:sldChg chg="del">
        <pc:chgData name="균 영" userId="c3005608dac53a9a" providerId="LiveId" clId="{5F917446-2816-431D-A4FF-28564661BCE5}" dt="2024-07-30T08:50:03.097" v="15" actId="47"/>
        <pc:sldMkLst>
          <pc:docMk/>
          <pc:sldMk cId="626187271" sldId="395"/>
        </pc:sldMkLst>
      </pc:sldChg>
      <pc:sldChg chg="del">
        <pc:chgData name="균 영" userId="c3005608dac53a9a" providerId="LiveId" clId="{5F917446-2816-431D-A4FF-28564661BCE5}" dt="2024-07-30T08:50:04.582" v="18" actId="47"/>
        <pc:sldMkLst>
          <pc:docMk/>
          <pc:sldMk cId="3819335846" sldId="397"/>
        </pc:sldMkLst>
      </pc:sldChg>
      <pc:sldChg chg="del">
        <pc:chgData name="균 영" userId="c3005608dac53a9a" providerId="LiveId" clId="{5F917446-2816-431D-A4FF-28564661BCE5}" dt="2024-07-30T08:50:00.258" v="8" actId="47"/>
        <pc:sldMkLst>
          <pc:docMk/>
          <pc:sldMk cId="3947647346" sldId="398"/>
        </pc:sldMkLst>
      </pc:sldChg>
      <pc:sldChg chg="del">
        <pc:chgData name="균 영" userId="c3005608dac53a9a" providerId="LiveId" clId="{5F917446-2816-431D-A4FF-28564661BCE5}" dt="2024-07-30T08:50:01.464" v="12" actId="47"/>
        <pc:sldMkLst>
          <pc:docMk/>
          <pc:sldMk cId="3406498648" sldId="399"/>
        </pc:sldMkLst>
      </pc:sldChg>
      <pc:sldChg chg="del">
        <pc:chgData name="균 영" userId="c3005608dac53a9a" providerId="LiveId" clId="{5F917446-2816-431D-A4FF-28564661BCE5}" dt="2024-07-30T08:50:04.095" v="17" actId="47"/>
        <pc:sldMkLst>
          <pc:docMk/>
          <pc:sldMk cId="4075053513" sldId="401"/>
        </pc:sldMkLst>
      </pc:sldChg>
      <pc:sldChg chg="del">
        <pc:chgData name="균 영" userId="c3005608dac53a9a" providerId="LiveId" clId="{5F917446-2816-431D-A4FF-28564661BCE5}" dt="2024-07-30T08:50:05.250" v="19" actId="47"/>
        <pc:sldMkLst>
          <pc:docMk/>
          <pc:sldMk cId="1206994856" sldId="402"/>
        </pc:sldMkLst>
      </pc:sldChg>
      <pc:sldChg chg="del">
        <pc:chgData name="균 영" userId="c3005608dac53a9a" providerId="LiveId" clId="{5F917446-2816-431D-A4FF-28564661BCE5}" dt="2024-07-30T08:50:03.550" v="16" actId="47"/>
        <pc:sldMkLst>
          <pc:docMk/>
          <pc:sldMk cId="3126968758" sldId="4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70DDB-16A4-4415-81B8-ED3EA59B23F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E2C7-1219-4195-AC86-3ED2266D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5078-2945-89D1-840B-092684B3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2DFEC-9679-4EC5-7A8B-BCE28273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BB229-D8C0-99EF-DCF8-A0B951BD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A5D-EF16-413A-8528-1524173FE13F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5EB0C-08E0-2DF2-9A3B-AD4DBD4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F1B8C-455D-726F-0CF8-5387D212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48DE9-D04F-DC79-B6AB-ACA5033A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D1FA1-CC02-809A-16DA-08D3349F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F8D7F-2457-7139-B016-500340DF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E19E-329A-47BF-91B7-050A64F96865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8FEEC-FC44-C0CC-AF87-25857BD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416A-5936-05E6-CCCA-ED7E361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F291C-7309-822F-505F-F2F299EAE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2CE69-4C34-19A0-CB3D-7B986C2E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FCB2-93FD-DC34-C447-CC417E3A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787-FB65-4F6C-8344-10A38C67C761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C44E-1BD9-F8DA-4EBB-848DE867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59E8D-8B0B-CBE2-5476-C468C96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C10E5-6267-EC32-C0CA-04501F19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D4DB0-0E9A-22A8-EB55-BB6DE906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BD89-09A9-7F43-2BF4-CF8F35D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8DF1-C10F-4E18-A539-1EC296D870AE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8811-E7DB-61C6-C2A9-7A36A53C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0826-FDEB-C783-EF1B-35FD0A7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0FDE-CD92-8DB0-7A42-7F1453FD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F9A06-5403-B4B2-EC71-9BF983D4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D61B-3C0A-BA0F-6A2C-96EABD4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702D-6878-481D-83EE-43107903428C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B193F-8318-EF3F-5F29-B40B7FE8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88222-ED70-9FF6-2C8E-E9A3309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D96C-AB70-79C1-3B0B-2697E59E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82A4-9DE9-7A93-895C-55581219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26855-10B2-7803-CFDB-CC99ED57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EB159-BC18-05C2-264F-83A725E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24A8-E0AD-40DA-A9C9-5492CCBCD59C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BEF13-E0EF-2C87-BC9F-8242A2B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671E1-1AD2-5A32-0B64-C819878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F877-3176-7B7D-793E-A1A261A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E6871-804D-1BED-C7F1-DACD91A3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7F778-D84F-2C9C-0531-539F9BE7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FADAF-049B-8EBD-2F42-F1C4B778D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AE746-EF50-1F45-5CD5-6BDF731DC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A38E6-ACCB-05F3-BD45-B0376D5D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B1DB-2DBF-4FC1-95AE-82AAB33A4852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4549E3-5455-4D77-E0D1-9EF65D7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70F9D-E51F-1352-47DC-4F1F443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0437-9786-4ADF-9E0F-14BEBF4A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7AC1B-BB3C-32D3-35B3-1417CC0F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0C70-8CCE-45B2-942E-B29DE8C8144D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F3485-DF35-7BDE-EE16-A7FE0D3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9CB6-6382-F1E2-9A95-E7E9DA3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50FB4-8055-1F80-0403-C32C092B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99ED-0B10-4E07-819B-F55E50ED798C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ABA05-C27A-4310-0623-56FC50C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40542-A017-3EBC-D42E-2DEDE27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B51C-7823-CF6F-31A1-4DDDDCD8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4A42-80D7-0BB4-10BD-E326D199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931EF-D891-5D12-469B-900B5EB1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E23B0-FD61-62E0-69D3-B219B9BA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1DB7-4729-40E1-AFEA-ED8B12D94C7C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142D-93FF-B57D-277D-07792EC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3DCB0-6DBD-7780-2604-C937530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9859-675E-AC2A-E0EA-8901B03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14782-2971-565C-9C59-F47100A24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28F5C-AF93-7D1E-70E6-5C7EFAB7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02073-FDD9-2963-5B32-8E141518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9B8A-7085-46D0-9495-95573BCEFC8E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4F0FA-D04C-9FA0-9604-825D526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126CB-72BA-EB9B-7292-392C1B3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5873B-0C29-5B2D-13E6-494CE06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93288-F94C-5CA6-E74E-8F03822F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CA50B-8D3F-14B5-3BCC-50525B6D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52498-9BB5-4980-B564-F9944D4C1665}" type="datetime1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19B0B-8CA8-EC03-89C5-24047C809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B5C7-ACD7-F3BA-39E2-F7CA2FAC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54F7D7-E8AF-39B1-20D0-16F03870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216" y="2548611"/>
            <a:ext cx="9144000" cy="1035838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sparsity can simplify machine unlearning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3504C1-78A2-D698-990D-FADC05A0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3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1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Sparsity-aware unlearning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1DCF7D-B314-57DB-C963-7A7893D8A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74" b="4462"/>
          <a:stretch/>
        </p:blipFill>
        <p:spPr>
          <a:xfrm>
            <a:off x="4098201" y="4334779"/>
            <a:ext cx="3523257" cy="5278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BF8D73-6627-E015-548E-CFBB53DA90C3}"/>
              </a:ext>
            </a:extLst>
          </p:cNvPr>
          <p:cNvSpPr txBox="1"/>
          <p:nvPr/>
        </p:nvSpPr>
        <p:spPr>
          <a:xfrm>
            <a:off x="838200" y="2683647"/>
            <a:ext cx="9862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pruning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과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unlearning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을 동시에 할 수 있는 방법이 있을까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Unlearning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loss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에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sparsity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에 대한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패널티항을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도입해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unlearning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과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pruning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을 함께 수행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916A1-8FB2-17F3-7549-CB7A5AC9A4F6}"/>
              </a:ext>
            </a:extLst>
          </p:cNvPr>
          <p:cNvSpPr txBox="1"/>
          <p:nvPr/>
        </p:nvSpPr>
        <p:spPr>
          <a:xfrm>
            <a:off x="674298" y="5848774"/>
            <a:ext cx="11034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ℓ1​-norm term γ∥θ∥1​: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ℓ1​-norm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은 파라미터의 절대값의 합을 최소화하려고 하며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많은 파라미터를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으로 만듦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414455A-07ED-34CC-CE8A-BDC047FE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C769923-2FA7-3DF0-EA46-600C2FED23E2}"/>
              </a:ext>
            </a:extLst>
          </p:cNvPr>
          <p:cNvSpPr txBox="1">
            <a:spLocks/>
          </p:cNvSpPr>
          <p:nvPr/>
        </p:nvSpPr>
        <p:spPr>
          <a:xfrm>
            <a:off x="11100791" y="56674"/>
            <a:ext cx="1091209" cy="121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0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Experiment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916A1-8FB2-17F3-7549-CB7A5AC9A4F6}"/>
              </a:ext>
            </a:extLst>
          </p:cNvPr>
          <p:cNvSpPr txBox="1"/>
          <p:nvPr/>
        </p:nvSpPr>
        <p:spPr>
          <a:xfrm>
            <a:off x="1294730" y="4760751"/>
            <a:ext cx="3201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Retrain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성능에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가까워짐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41B7DB-E59B-F99D-93D0-DE7FC62DB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0"/>
          <a:stretch/>
        </p:blipFill>
        <p:spPr>
          <a:xfrm>
            <a:off x="1294730" y="2099094"/>
            <a:ext cx="9602540" cy="2098617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87C8E3-76B4-A858-2D76-21A1B4C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05668-C1C9-D8CA-8159-4B938696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0791" y="56674"/>
            <a:ext cx="1091209" cy="121617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8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Limitation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3D6C6-DEB7-7653-58E8-21A0B32D30AF}"/>
              </a:ext>
            </a:extLst>
          </p:cNvPr>
          <p:cNvSpPr txBox="1"/>
          <p:nvPr/>
        </p:nvSpPr>
        <p:spPr>
          <a:xfrm>
            <a:off x="1219967" y="2967335"/>
            <a:ext cx="32018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논문에서 언급된 한계점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증명불가능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, CV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위주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(NLP x)  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40273EB-EAC8-598D-8F85-5789EB18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970FC-B5A3-5CF4-506D-6373B462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0791" y="56674"/>
            <a:ext cx="1091209" cy="121617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7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ko-KR" altLang="en-US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1BAC32B-6394-F667-E9FA-B7049A41F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model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sparsity?</a:t>
            </a:r>
          </a:p>
          <a:p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확인했듯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성능이 좋을지 의문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1CA2D-745D-8EE6-E38A-8A37DCCC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6F378-F714-3841-8E74-7DC1661B0469}"/>
              </a:ext>
            </a:extLst>
          </p:cNvPr>
          <p:cNvSpPr txBox="1">
            <a:spLocks/>
          </p:cNvSpPr>
          <p:nvPr/>
        </p:nvSpPr>
        <p:spPr>
          <a:xfrm>
            <a:off x="11100791" y="56674"/>
            <a:ext cx="1091209" cy="121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1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697FB3-8183-78DD-CBCD-9105001CC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78" y="560566"/>
            <a:ext cx="6782644" cy="2966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F9026D-2A00-DE37-D735-CFD3B504A78F}"/>
              </a:ext>
            </a:extLst>
          </p:cNvPr>
          <p:cNvSpPr txBox="1"/>
          <p:nvPr/>
        </p:nvSpPr>
        <p:spPr>
          <a:xfrm>
            <a:off x="4947547" y="44017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2023.04 / </a:t>
            </a:r>
            <a:r>
              <a:rPr lang="en-US" altLang="ko-KR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NeurIPS</a:t>
            </a:r>
            <a:endParaRPr lang="en-US" altLang="ko-KR" b="0" i="0" dirty="0"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B50ABF9-5383-5F63-352E-4158C0D6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6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883" y="2035699"/>
            <a:ext cx="2392346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31AE7-BE10-C0E5-0ACF-8F578FC329B0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B0DA26-16F0-8737-6178-5A74EBFE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Introduction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6AFEC-CA43-CC85-80DC-50075C725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67" y="1521618"/>
            <a:ext cx="8583120" cy="3136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E55DAD-B9B4-A23F-6CCA-E322C4EA0785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5544E-69CE-93CF-EC14-0071255E359E}"/>
              </a:ext>
            </a:extLst>
          </p:cNvPr>
          <p:cNvSpPr txBox="1"/>
          <p:nvPr/>
        </p:nvSpPr>
        <p:spPr>
          <a:xfrm>
            <a:off x="2903129" y="5336382"/>
            <a:ext cx="70575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From </a:t>
            </a:r>
            <a:r>
              <a:rPr lang="en-US" altLang="ko-KR" sz="1400" b="1" dirty="0" err="1"/>
              <a:t>SalUn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en-US" altLang="ko-KR" sz="1400" dirty="0"/>
              <a:t>Diffusion Model</a:t>
            </a:r>
            <a:r>
              <a:rPr lang="ko-KR" altLang="en-US" sz="1400" dirty="0"/>
              <a:t>에 적용 가능하지만 다소 성능은 떨어지는 </a:t>
            </a:r>
            <a:r>
              <a:rPr lang="en-US" altLang="ko-KR" sz="1400" dirty="0"/>
              <a:t>Method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6C81D22-C38F-EDFB-3D8F-973F0CDF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083E069D-5EE5-3234-A5CF-ED1EDFC23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0791" y="56674"/>
            <a:ext cx="1091209" cy="121617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0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Background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55DAD-B9B4-A23F-6CCA-E322C4EA0785}"/>
              </a:ext>
            </a:extLst>
          </p:cNvPr>
          <p:cNvSpPr txBox="1"/>
          <p:nvPr/>
        </p:nvSpPr>
        <p:spPr>
          <a:xfrm>
            <a:off x="844256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6C81D22-C38F-EDFB-3D8F-973F0CDF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00A50-7258-0D1F-8177-738C705F2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72224"/>
            <a:ext cx="10968487" cy="432065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r>
              <a:rPr lang="ko-KR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이란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: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들 중 중요도가 낮은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연결을 제거하여 모델의 파라미터를 줄이는 방법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Sparsity(</a:t>
            </a:r>
            <a:r>
              <a:rPr lang="ko-KR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희소성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정의 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Sparsity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란 전체 네트워크에서 얼마나 많은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정확하게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인지를 나타내는 척도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전체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개수 대비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 norm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값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아닌 값들의 개수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확인하면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sparsity =&gt; pruning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시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sparsity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증가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3A89D6-52D7-14C8-A0BB-2CD4F6A3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61" y="2483479"/>
            <a:ext cx="2960477" cy="18910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F380CE-F430-7953-442D-F43EA4C8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55" y="5333783"/>
            <a:ext cx="3976142" cy="532192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B3B2325-C835-1093-1EAE-041D6A7A6D98}"/>
              </a:ext>
            </a:extLst>
          </p:cNvPr>
          <p:cNvSpPr txBox="1">
            <a:spLocks/>
          </p:cNvSpPr>
          <p:nvPr/>
        </p:nvSpPr>
        <p:spPr>
          <a:xfrm>
            <a:off x="11100791" y="56674"/>
            <a:ext cx="1091209" cy="121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74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72224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1. 2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가지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prune first, then unlearn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시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성능향상을 발견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일부 증명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pruning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동시에 가능하게 하는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unlearning loss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term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추가한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Sparsity-aware unlearning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제안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기존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FT, GA, FF, IU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방법에 적용가능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Summary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2009EE3-99FA-79C8-BB35-E8998DF6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FBD919-773E-2501-298B-F5788EBAF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74" b="4462"/>
          <a:stretch/>
        </p:blipFill>
        <p:spPr>
          <a:xfrm>
            <a:off x="7878374" y="3151603"/>
            <a:ext cx="2922290" cy="43782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84699BD-75B6-27EF-511F-46BA9215FD81}"/>
              </a:ext>
            </a:extLst>
          </p:cNvPr>
          <p:cNvSpPr txBox="1">
            <a:spLocks/>
          </p:cNvSpPr>
          <p:nvPr/>
        </p:nvSpPr>
        <p:spPr>
          <a:xfrm>
            <a:off x="11100791" y="56674"/>
            <a:ext cx="1091209" cy="121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2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1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prune first, then unlearn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0417CA-2B9D-A385-F8DD-5262104F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95" y="2813777"/>
            <a:ext cx="3743847" cy="3000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5302369" y="2967335"/>
            <a:ext cx="5903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프루닝을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 통한 모델 희소화</a:t>
            </a:r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pruning method(OMP)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를 활용했을 때 모델의 희소성이 높아지고 이는 모델의 성능향상으로 이어짐 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7332F9-54DB-0FD8-6704-17DF993A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34665EB-499A-3493-11C5-9ED3090FEEDB}"/>
              </a:ext>
            </a:extLst>
          </p:cNvPr>
          <p:cNvSpPr txBox="1">
            <a:spLocks/>
          </p:cNvSpPr>
          <p:nvPr/>
        </p:nvSpPr>
        <p:spPr>
          <a:xfrm>
            <a:off x="11100791" y="56674"/>
            <a:ext cx="1091209" cy="121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5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1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prune first, then unlearn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838200" y="2694808"/>
            <a:ext cx="103071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MU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에서 모델 희소화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ko-K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프루닝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의 이점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모델 파라미터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θ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와 같은 크기를 가지는 이진 마스크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</a:p>
          <a:p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mi=0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은 파라미터 </a:t>
            </a:r>
            <a:r>
              <a:rPr lang="en-US" altLang="ko-KR" b="1" dirty="0" err="1">
                <a:latin typeface="times" panose="02020603050405020304" pitchFamily="18" charset="0"/>
                <a:cs typeface="times" panose="02020603050405020304" pitchFamily="18" charset="0"/>
              </a:rPr>
              <a:t>θi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​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가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으로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프루닝됨을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의미하고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mi=1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은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프루닝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되지 않은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b="1" dirty="0" err="1">
                <a:latin typeface="times" panose="02020603050405020304" pitchFamily="18" charset="0"/>
                <a:cs typeface="times" panose="02020603050405020304" pitchFamily="18" charset="0"/>
              </a:rPr>
              <a:t>θi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​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를 나타냄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이 희소 패턴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은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OMP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와 같은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프루닝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방법으로 얻을 수 있음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(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이 주어지면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희소 모델은 </a:t>
            </a:r>
            <a:r>
              <a:rPr lang="en-US" altLang="ko-KR" b="1" dirty="0" err="1">
                <a:latin typeface="times" panose="02020603050405020304" pitchFamily="18" charset="0"/>
                <a:cs typeface="times" panose="02020603050405020304" pitchFamily="18" charset="0"/>
              </a:rPr>
              <a:t>m⊙θ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예시로 모델 희소 패턴 𝑚과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SGD 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기반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training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이 주어졌을 때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, GA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의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언러닝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오차 𝑒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𝑚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는 다음과 같음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5363E1-9F59-1E03-B5B7-1A1583F5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95" y="5763940"/>
            <a:ext cx="4086795" cy="523948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4ADF393-3DB6-4068-1783-96567F74CCB9}"/>
              </a:ext>
            </a:extLst>
          </p:cNvPr>
          <p:cNvSpPr txBox="1">
            <a:spLocks/>
          </p:cNvSpPr>
          <p:nvPr/>
        </p:nvSpPr>
        <p:spPr>
          <a:xfrm>
            <a:off x="11100791" y="56674"/>
            <a:ext cx="1091209" cy="121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8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51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prune first, then unlearn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4863C-B52E-2CAB-B10D-70086F8EE2D1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ℓ1-sparse MU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838200" y="2694808"/>
            <a:ext cx="103071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MU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에서 모델 희소화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ko-KR" altLang="en-US" b="1" dirty="0" err="1">
                <a:latin typeface="times" panose="02020603050405020304" pitchFamily="18" charset="0"/>
                <a:cs typeface="times" panose="02020603050405020304" pitchFamily="18" charset="0"/>
              </a:rPr>
              <a:t>프루닝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ko-KR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의 이점</a:t>
            </a:r>
            <a:r>
              <a:rPr lang="en-US" altLang="ko-KR" b="1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ko-KR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모델 희소성 𝑚이 증가함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(0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이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많아짐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에 따라 </a:t>
            </a:r>
            <a:r>
              <a:rPr lang="ko-K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언러닝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오차가 감소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But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 너무 높으면 모델의 일반화 성능이 감소할 수 있음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5363E1-9F59-1E03-B5B7-1A1583F5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366" y="3167026"/>
            <a:ext cx="4086795" cy="5239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62D92F-A602-71B5-9B59-C03310417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1" y="4705050"/>
            <a:ext cx="2829320" cy="2152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82E03E-F4A5-0E84-DA2F-5E26AB514A9D}"/>
              </a:ext>
            </a:extLst>
          </p:cNvPr>
          <p:cNvSpPr txBox="1"/>
          <p:nvPr/>
        </p:nvSpPr>
        <p:spPr>
          <a:xfrm>
            <a:off x="3564002" y="5556602"/>
            <a:ext cx="5903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이는 다른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method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에서도 적용됨 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ko-KR" altLang="en-US" dirty="0">
                <a:latin typeface="times" panose="02020603050405020304" pitchFamily="18" charset="0"/>
                <a:cs typeface="times" panose="02020603050405020304" pitchFamily="18" charset="0"/>
              </a:rPr>
              <a:t>증명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x)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D80301EE-15E4-BB03-8CC1-04B46165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57EA760-4A6D-9874-889F-A103364A7CFF}"/>
              </a:ext>
            </a:extLst>
          </p:cNvPr>
          <p:cNvSpPr txBox="1">
            <a:spLocks/>
          </p:cNvSpPr>
          <p:nvPr/>
        </p:nvSpPr>
        <p:spPr>
          <a:xfrm>
            <a:off x="11100791" y="56674"/>
            <a:ext cx="1091209" cy="121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3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</TotalTime>
  <Words>694</Words>
  <Application>Microsoft Office PowerPoint</Application>
  <PresentationFormat>와이드스크린</PresentationFormat>
  <Paragraphs>165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times</vt:lpstr>
      <vt:lpstr>Times New Roman</vt:lpstr>
      <vt:lpstr>Office 테마</vt:lpstr>
      <vt:lpstr>Model sparsity can simplify machine unlearning</vt:lpstr>
      <vt:lpstr>PowerPoint 프레젠테이션</vt:lpstr>
      <vt:lpstr>Overview</vt:lpstr>
      <vt:lpstr>0. Introduction</vt:lpstr>
      <vt:lpstr>0. Background</vt:lpstr>
      <vt:lpstr>1. Summary</vt:lpstr>
      <vt:lpstr>2. Method</vt:lpstr>
      <vt:lpstr>2. Method</vt:lpstr>
      <vt:lpstr>2. Method</vt:lpstr>
      <vt:lpstr>2. Method</vt:lpstr>
      <vt:lpstr>3. Experiment</vt:lpstr>
      <vt:lpstr>4. Limitation</vt:lpstr>
      <vt:lpstr>5. 고찰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균 영</dc:creator>
  <cp:lastModifiedBy>균 영</cp:lastModifiedBy>
  <cp:revision>10</cp:revision>
  <dcterms:created xsi:type="dcterms:W3CDTF">2024-06-21T00:24:20Z</dcterms:created>
  <dcterms:modified xsi:type="dcterms:W3CDTF">2024-07-30T08:50:06Z</dcterms:modified>
</cp:coreProperties>
</file>