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62" r:id="rId3"/>
    <p:sldId id="364" r:id="rId4"/>
    <p:sldId id="367" r:id="rId5"/>
    <p:sldId id="365" r:id="rId6"/>
    <p:sldId id="366" r:id="rId7"/>
    <p:sldId id="3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600" y="2767423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Forget-Me-Not</a:t>
            </a:r>
          </a:p>
        </p:txBody>
      </p:sp>
    </p:spTree>
    <p:extLst>
      <p:ext uri="{BB962C8B-B14F-4D97-AF65-F5344CB8AC3E}">
        <p14:creationId xmlns:p14="http://schemas.microsoft.com/office/powerpoint/2010/main" val="30426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21CF5B-7065-8BA7-14E4-5F93C9D0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Memorization Score (M-Score)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ConceptBench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applies to models with cross attention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A3E3-C8F5-B603-2855-B3485307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63" y="1523999"/>
            <a:ext cx="5049900" cy="4621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4B1CF-A55D-2E0E-873F-67C0C6F19085}"/>
              </a:ext>
            </a:extLst>
          </p:cNvPr>
          <p:cNvSpPr txBox="1"/>
          <p:nvPr/>
        </p:nvSpPr>
        <p:spPr>
          <a:xfrm>
            <a:off x="7061062" y="2065064"/>
            <a:ext cx="4223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확산 단계 [1,...,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]에서 균등하게 샘플링하고, ϵ을 표준 정규분포에서 샘플링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참조 이미지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타겟 개념을 포함하는 컨텍스트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임베딩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cj및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​를 샘플링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3.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x0를 참조 이미지로 설정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4. </a:t>
            </a:r>
            <a:r>
              <a:rPr lang="en-US" altLang="ko-KR" sz="1400" dirty="0" err="1">
                <a:latin typeface="Arial" panose="020B0604020202020204" pitchFamily="34" charset="0"/>
              </a:rPr>
              <a:t>x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설정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Gθ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attention maps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획득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At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하위집합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대해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​]t ​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에서의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어텐션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맵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 최소화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7. </a:t>
            </a:r>
            <a:r>
              <a:rPr lang="ko-KR" altLang="en-US" sz="1400" dirty="0">
                <a:latin typeface="Arial" panose="020B0604020202020204" pitchFamily="34" charset="0"/>
              </a:rPr>
              <a:t>반복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B4A60-AD37-AB94-A9D2-C431BE83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37" y="1162063"/>
            <a:ext cx="5393351" cy="5216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E076A-1FDF-8412-E7CA-83164A93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00" y="1627009"/>
            <a:ext cx="415348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A43AD-854E-FC54-8459-2C77523E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533260"/>
            <a:ext cx="635406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0FF8316-3BFE-6833-18A3-44AA5C5E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구체적인 개념에 대해서는 잘 작동하지만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추상적인 개념을 식별하고 잊게 만드는 데는 어려움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(ESD-x)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개념에 대해 개별적으로 최적의 파라미터 설정을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찾아야함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109E4E-62D9-24AC-6A29-5ADF71EE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떨어짐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138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Forget-Me-Not</vt:lpstr>
      <vt:lpstr>Overview</vt:lpstr>
      <vt:lpstr>Method</vt:lpstr>
      <vt:lpstr>Method</vt:lpstr>
      <vt:lpstr>Experiment</vt:lpstr>
      <vt:lpstr>Limitation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12</cp:revision>
  <dcterms:created xsi:type="dcterms:W3CDTF">2024-06-21T00:24:20Z</dcterms:created>
  <dcterms:modified xsi:type="dcterms:W3CDTF">2024-07-30T02:12:10Z</dcterms:modified>
</cp:coreProperties>
</file>