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1" r:id="rId6"/>
    <p:sldId id="259" r:id="rId7"/>
    <p:sldId id="260" r:id="rId8"/>
    <p:sldId id="275" r:id="rId9"/>
    <p:sldId id="276" r:id="rId10"/>
    <p:sldId id="262" r:id="rId11"/>
    <p:sldId id="263" r:id="rId12"/>
    <p:sldId id="271" r:id="rId13"/>
    <p:sldId id="277" r:id="rId14"/>
    <p:sldId id="265" r:id="rId15"/>
    <p:sldId id="266" r:id="rId16"/>
    <p:sldId id="267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0T06:38:19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42 497,'60'0,"0"2,0 3,90 20,-120-19,1-1,38 1,61-5,-79-2,68-1,123 4,-132 13,-72-8,47 2,190-8,-130-3,84 2,-206-1,0-1,43-11,-40 8,51-6,37 4,37-1,-95 7,166 3,-184 2,-2 2,1 1,39 14,-7-2,-52-16,-1-1,1 0,0-1,17-2,-13 1,-1 0,27 5,-24-1,1-1,-1-1,0-1,1-1,-1-1,25-4,12-2,2 2,85 5,-75 1,12-2,84 3,-145 0,42 11,-44-7,1-2,32 3,-29-5,51 12,-51-8,1-2,26 2,103 10,14 0,-107-16,-25-1,0 2,70 11,-30 6,-26-5,57 6,-43-15,73-5,-45 0,361 1,-433 1,1 1,37 9,17 2,75 4,-92-13,70-4,-49-1,159 1,-223-1,0-1,25-6,-20 4,64-13,-83 17,1-1,-1 1,0-1,1 1,-1-1,0 0,0 0,0 0,1 0,2-3,-4 3,0 1,-1-1,0 1,1-1,-1 0,1 1,-1-1,0 0,1 1,-1-1,0 0,0 1,1-1,-1 0,0 0,0 1,0-1,0 0,0 0,0 1,0-1,0 0,0 0,-1 1,1-1,0 0,0 1,-1-1,1 0,0 0,-1 1,1-1,-1 1,1-1,-1 0,1 1,-2-2,-6-7,0 0,-1 0,-1 1,1 0,-1 0,0 1,-20-10,12 9,-1 0,0 1,0 2,-23-5,-69-18,-132 2,180 22,5-3,-19 0,35 6,-86-4,51 0,47 4,-59-10,62 7,1 1,-45 0,47 3,1 0,-1-2,-40-9,16-3,-88-39,128 50,-1 0,1 1,-1 0,-14-1,17 2,-1 0,0 0,0 0,0-1,1 0,-1 0,-10-6,16 8,1-1,0 1,-1 0,1-1,0 1,-1-1,1 1,0 0,-1-1,1 1,0-1,0 1,-1-1,1 1,0-1,0 1,0-1,0 1,0-1,0 1,0-1,0 1,0-1,0 1,0-1,0 1,0-1,0 1,0-1,1 1,-1-1,0 1,0-1,1 1,-1-1,0 1,1-1,-1 1,0 0,1-1,-1 1,0 0,2-1,0-2,0 1,1 0,-1 0,1 0,5-3,0 2,1 0,-1 1,1-1,0 2,-1-1,18 0,57 4,-58 0,88 6,-47-2,106-5,-146-4,37-9,-40 6,0 2,30-2,164 5,-97 2,-93 1,32 4,20 2,-64-6,0-1,15 5,-1 0,168 37,-192-41,23 6,32 15,-44-16,0 0,1-2,0 0,0 0,0-2,26 3,-1-5,0-1,-1-3,1-1,52-13,-63 11,0 2,1 1,0 2,46 3,-9-1,209-1,-271 1,0 0,-1 0,1 1,-1-1,0 1,0 1,1-1,-1 1,7 5,-6-4,1 0,-1-1,1 0,0 0,10 2,0-3,0-1,21 0,-23-2,0 2,0 0,18 3,49 16,-69-17,1-1,0-1,18 0,-17-1,0 1,24 4,87 13,7 1,-99-11,56 4,-75-11,0 0,1-2,-1 0,0-1,29-6,-44 7,0 1,0 0,0 0,0-1,0 1,0-1,0 1,0-1,0 1,0-1,1-1,-2 2,0 0,0 0,0 0,0-1,0 1,1 0,-1 0,0 0,0-1,0 1,0 0,0 0,0 0,-1 0,1-1,0 1,0 0,0 0,0 0,0-1,0 1,0 0,0 0,0 0,0 0,-1-1,1 1,0 0,0 0,0 0,0 0,0 0,-1 0,1 0,0-1,0 1,0 0,-4-2,1 1,-1-1,1 1,-1 0,-6-1,-161-19,111 15,-255 0,196 7,-1984-1,1917 8,29 0,-142-8,152 0,126-1,0-2,0 0,0-1,-29-10,28 7,0 2,0 0,-37-3,-162 8,91 2,-12-3,-416 14,478-4,-47 2,13-3,-13 0,68-8,-102-12,29-6,-182-1,186 13,-44-9,93 4,-201-20,4 29,136 4,15-10,2-1,52 10,23 0,1-1,-1-3,-56-10,28-4,-1 4,0 3,-110 0,-287 11,280-1,183 0,1-1,-13-1,20 1,0 1,0-1,0 0,1 0,-1 0,0 0,1 0,-1 0,0-1,1 1,0-1,-5-3,7 4,-1 0,1 1,0-1,-1 1,1-1,0 1,0-1,-1 0,1 1,0-1,0 0,0 1,0-1,0 0,-1 1,1-1,1 0,-1 0,0 1,0-1,0 0,0 1,0-1,1 1,-1-1,0 0,0 1,1-1,-1 0,1 1,-1-1,0 1,1-1,-1 1,1-1,-1 1,1 0,-1-1,1 1,0-1,0 1,4-4,1 1,-1 0,10-3,-12 4,9-3,191-75,-192 77,23-3,-6 2,-23 2,1 0,-1 0,9-4,13-6,2 6,1 0,46-2,61 6,-116 2,-6 1,0 1,0 0,0 1,16 6,-16-5,0 0,0 0,1-2,15 1,112-3,168 8,-294-6,78 3,-80-5,0 0,0-2,0 0,17-4,-15 0,23-10,0-1,2 4,83-13,-80 19,71-22,-57 12,1 2,0 3,94-6,-86 12,117 5,-156 5,0 1,41 13,12 3,27-7,14 3,-78-9,1-3,0-1,75-4,9 0,-105 3,-1 1,1 1,-1 1,44 18,15 3,-1-8,2-3,164 9,-212-24,78 7,-42-3,76-4,-79-1,76-12,-116 9,12-3,73-19,-104 22,0-2,0 1,0-2,13-8,-14 8,0 1,0-1,1 2,16-7,-22 10,3 0,-1-1,0 0,0 0,0 0,0-1,0 0,-1 0,1 0,-1-1,5-4,-3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FFADD-604A-415C-AD66-CC858CABA4C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52A8-6008-4755-B56D-103D7DF50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252A8-6008-4755-B56D-103D7DF500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4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6304-3F21-2DFC-3C96-3BCF733E6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0D3A-B4E5-DB8E-97F7-568DB38F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F6691-0ECB-9AA2-C1B9-5450317F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C446C-BB37-A935-AFB1-D90A2B3C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1E744-0080-D58D-6F53-17E1A3C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9A95-2326-38FF-2463-9170DF4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B01BE-277B-64BA-73EE-3C46E3EB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6211-7849-B621-FAAC-7165C62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2FF00-23AC-F522-10FB-C87DC3A5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5187-978F-A5D1-484F-BECEC35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124D2-5D79-80E8-88E9-9840F435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558E7-AA90-BCB2-62EB-4558AB25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901D-BAE3-657C-F9A8-435FEA3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8FF4-590E-F7BA-F940-BE18E56C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A97F5-A546-AFF0-9261-C0F288A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0E58-B2EA-7477-DCFB-5C46B14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E4700-2AD5-3383-5CBE-00ED2278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55FA-BE5B-6B4A-2C2D-2803544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23203-C9A2-755C-928C-F0400FFF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87F91-3B61-AA1D-F314-35437A2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2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79CD-259C-A4B8-192C-CFF263DD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93DF3-1731-3CAC-7AB4-A4660C22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EA4EE-D3CB-B541-C067-26BD609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189B-D058-A63B-0156-5BEDED0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0F46A-6099-4816-314F-4870CB07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4AB3-31DA-3688-6496-D78E76F5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B0E63-FEDD-DCD3-9950-1B3B6D95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8989-9F8F-9461-2738-6DC3BF7F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FA033-28CC-6C85-8FAC-91FBB8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3F919-2253-B9EC-F800-95C90FD3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03B5-ADFF-4F8E-4932-A25A59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7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04F0-713B-2D22-B4AC-A7BCFEAC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3E018-A62C-6AF1-40B8-E98B54B3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E8EE0-892B-68F5-5486-215DD627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6655-E288-6596-4A98-FB1B3CDC9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9FE3A-7A1C-9A76-8C29-CC25CD5C8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F1AD6-CD5A-5F40-F06B-9A403A2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3577C-4030-E96E-D9E8-098C616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80BB5-7183-5C21-6302-DE1859B7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4D0D-4A3F-0891-363C-14F5E496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A9B9F-757A-1DFF-77E9-513DE7E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FC4A00-A539-9F59-43EB-1FE27B52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3F751-1A04-8CBF-1A11-A542B25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8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91583-58C0-8E2E-8121-C140229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648BE-F342-5A7F-9A19-9517120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2F547-EE19-19FD-0C99-F0E4BCC6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9B5C-041D-36D9-F19D-5BD60264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13938-4C83-FE02-308E-0693011E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DF090-5542-4C6B-2D0A-E25FA241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BE72C-2917-D707-5DE3-22FDD3F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BB32-597D-B706-5DF8-1C1E2284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4F463-A9AB-84DC-3A36-9976942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E3C6-C5AE-2CC5-B1BD-4AE3A74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2B6CC-CCA0-2AF6-2361-7633DF8F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A52E7-8BB6-4EA3-6CE9-A020CFAC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33138-29D0-A121-4522-72CB1164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5785E-6990-D5D2-71EE-8078B4B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60CA5-937D-E207-D608-56876C2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9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1F6DA-4DDA-7DBB-2C83-1AC78E45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1ED47-8906-88D3-5094-F08C0AD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933C-1984-9D7D-F033-58289FDB5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299BA-992B-4E71-864D-AD1A12F8490B}" type="datetimeFigureOut">
              <a:rPr lang="ko-KR" altLang="en-US" smtClean="0"/>
              <a:t>2024-05-10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53E00-ACF8-EFC5-D9D2-02EE9955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AE23D-ED77-9747-299C-7CE8542A9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2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Unlearn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577DA-D556-5D79-1BBD-22534987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AAAI, 2024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B74FA-EF69-6BF1-B3FF-5F9B15097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76"/>
          <a:stretch/>
        </p:blipFill>
        <p:spPr>
          <a:xfrm>
            <a:off x="838200" y="3157753"/>
            <a:ext cx="4448796" cy="542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6240B-A6EA-F802-0544-694793680CFE}"/>
              </a:ext>
            </a:extLst>
          </p:cNvPr>
          <p:cNvSpPr txBox="1"/>
          <p:nvPr/>
        </p:nvSpPr>
        <p:spPr>
          <a:xfrm>
            <a:off x="838200" y="261699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Misclassification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2D534-BE66-F67B-D16F-BAC874DE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5" y="4806936"/>
            <a:ext cx="3943900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E2E7D-D019-1F68-5000-8A5F5F3D35C2}"/>
              </a:ext>
            </a:extLst>
          </p:cNvPr>
          <p:cNvSpPr txBox="1"/>
          <p:nvPr/>
        </p:nvSpPr>
        <p:spPr>
          <a:xfrm>
            <a:off x="838200" y="4094741"/>
            <a:ext cx="15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Relabeling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D9E91-D893-1E14-2D99-F1876A759144}"/>
              </a:ext>
            </a:extLst>
          </p:cNvPr>
          <p:cNvSpPr txBox="1"/>
          <p:nvPr/>
        </p:nvSpPr>
        <p:spPr>
          <a:xfrm>
            <a:off x="838200" y="1783710"/>
            <a:ext cx="631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MU</a:t>
            </a:r>
            <a:r>
              <a:rPr lang="ko-KR" altLang="en-US" b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에 사용되는 </a:t>
            </a:r>
            <a:r>
              <a:rPr lang="en-US" altLang="ko-KR" b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naïve</a:t>
            </a:r>
            <a:r>
              <a:rPr lang="ko-KR" altLang="en-US" b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손실함수들</a:t>
            </a:r>
            <a:endParaRPr lang="ko-KR" altLang="en-US" b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27DCF-2CB4-A9B3-3AB7-BD8E34906650}"/>
              </a:ext>
            </a:extLst>
          </p:cNvPr>
          <p:cNvSpPr txBox="1"/>
          <p:nvPr/>
        </p:nvSpPr>
        <p:spPr>
          <a:xfrm>
            <a:off x="990600" y="5949546"/>
            <a:ext cx="631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KaTeX_Math"/>
              </a:rPr>
              <a:t>망각효과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KaTeX_Math"/>
              </a:rPr>
              <a:t>-&gt; Dr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KaTeX_Math"/>
              </a:rPr>
              <a:t>에 대한 성능저하</a:t>
            </a:r>
            <a:endParaRPr lang="ko-KR" altLang="en-US" b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2077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13599" y="2524100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망각</a:t>
            </a:r>
            <a:r>
              <a:rPr lang="en-US" altLang="ko-KR" dirty="0"/>
              <a:t> </a:t>
            </a:r>
            <a:r>
              <a:rPr lang="ko-KR" altLang="en-US" dirty="0"/>
              <a:t>문제 해결</a:t>
            </a:r>
            <a:r>
              <a:rPr lang="en-US" altLang="ko-KR" dirty="0"/>
              <a:t>, but Dr</a:t>
            </a:r>
            <a:r>
              <a:rPr lang="ko-KR" altLang="en-US" dirty="0"/>
              <a:t>이 없어야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D135F-C0C8-E187-31B5-672123154ECC}"/>
              </a:ext>
            </a:extLst>
          </p:cNvPr>
          <p:cNvSpPr txBox="1"/>
          <p:nvPr/>
        </p:nvSpPr>
        <p:spPr>
          <a:xfrm>
            <a:off x="913599" y="5114337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Regularization </a:t>
            </a:r>
            <a:r>
              <a:rPr lang="ko-KR" altLang="en-US" dirty="0"/>
              <a:t>을 어떻게 할지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81F49-F889-DE0F-5ED3-6EE3F97A1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8" b="1"/>
          <a:stretch/>
        </p:blipFill>
        <p:spPr>
          <a:xfrm>
            <a:off x="913599" y="1972574"/>
            <a:ext cx="5039428" cy="250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E52946-90BE-FBE5-617B-2097F8A5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9" y="4487905"/>
            <a:ext cx="4915586" cy="533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60550B-5ED4-E103-482C-A8193DE49631}"/>
              </a:ext>
            </a:extLst>
          </p:cNvPr>
          <p:cNvSpPr txBox="1"/>
          <p:nvPr/>
        </p:nvSpPr>
        <p:spPr>
          <a:xfrm>
            <a:off x="838200" y="411857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제안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76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13599" y="2749947"/>
            <a:ext cx="31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Df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ˉ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 Adversarial example of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Df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D135F-C0C8-E187-31B5-672123154ECC}"/>
              </a:ext>
            </a:extLst>
          </p:cNvPr>
          <p:cNvSpPr txBox="1"/>
          <p:nvPr/>
        </p:nvSpPr>
        <p:spPr>
          <a:xfrm>
            <a:off x="913599" y="516731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가중치 중요도 고려 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DB95E-A9FF-B3E6-366A-B59EBA9A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0" y="1690688"/>
            <a:ext cx="4839375" cy="952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F50351-BA12-7726-E52B-5F41E908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90" y="3775216"/>
            <a:ext cx="563006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D135F-C0C8-E187-31B5-672123154ECC}"/>
              </a:ext>
            </a:extLst>
          </p:cNvPr>
          <p:cNvSpPr txBox="1"/>
          <p:nvPr/>
        </p:nvSpPr>
        <p:spPr>
          <a:xfrm>
            <a:off x="821584" y="3344263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가중치 중요도 고려 식 </a:t>
            </a:r>
            <a:r>
              <a:rPr lang="en-US" altLang="ko-KR" dirty="0"/>
              <a:t>(</a:t>
            </a:r>
            <a:r>
              <a:rPr lang="ko-KR" altLang="en-US" dirty="0"/>
              <a:t>성능 향상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F50351-BA12-7726-E52B-5F41E90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5" y="1952167"/>
            <a:ext cx="5630061" cy="11622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6E4B66-06CE-66C5-3C78-13BD2326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17" y="1952167"/>
            <a:ext cx="4554263" cy="3110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FAEED-F1C8-C9AB-59E4-5239C84F8B2B}"/>
              </a:ext>
            </a:extLst>
          </p:cNvPr>
          <p:cNvSpPr txBox="1"/>
          <p:nvPr/>
        </p:nvSpPr>
        <p:spPr>
          <a:xfrm>
            <a:off x="8105154" y="4589343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중요도 낮으면 </a:t>
            </a:r>
            <a:r>
              <a:rPr lang="en-US" altLang="ko-KR" dirty="0"/>
              <a:t>1, </a:t>
            </a:r>
            <a:r>
              <a:rPr lang="ko-KR" altLang="en-US" dirty="0"/>
              <a:t>높으면 </a:t>
            </a:r>
            <a:r>
              <a:rPr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548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C8E62-3AC0-A8BD-FCDD-694F3FE8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3" y="1690688"/>
            <a:ext cx="9885872" cy="43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6AF04E-C5F1-34F2-E921-33B69EE2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11" y="1748505"/>
            <a:ext cx="662079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3D2B15-A9F0-E3AC-8CEE-C998E6A4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96" y="1690688"/>
            <a:ext cx="5598179" cy="45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0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– relabeling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76C88-5B5A-9CA0-9C76-1429BDE0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8" y="1438833"/>
            <a:ext cx="634453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1F3CD-0B46-E016-34D1-B24B23EC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75" y="958105"/>
            <a:ext cx="4418514" cy="57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6CA9-BB25-FF9B-4C51-D48909E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E5A48-C0E2-9685-2440-C5184E15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활용</a:t>
            </a:r>
          </a:p>
        </p:txBody>
      </p:sp>
    </p:spTree>
    <p:extLst>
      <p:ext uri="{BB962C8B-B14F-4D97-AF65-F5344CB8AC3E}">
        <p14:creationId xmlns:p14="http://schemas.microsoft.com/office/powerpoint/2010/main" val="41352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65BD11-7601-144C-FF0C-CB68A41EDBAC}"/>
              </a:ext>
            </a:extLst>
          </p:cNvPr>
          <p:cNvSpPr txBox="1"/>
          <p:nvPr/>
        </p:nvSpPr>
        <p:spPr>
          <a:xfrm>
            <a:off x="1421119" y="5270911"/>
            <a:ext cx="90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Class-wise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아닌 효율적인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Instant-wise Unlearning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35341-095E-7ABC-AC61-34F9D4E6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193"/>
            <a:ext cx="12192000" cy="25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단점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대부분의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Unlearning approach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Class-wise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Deletion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요청은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실질적으로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Per-instance Basis</a:t>
            </a: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주어진다 가정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만료 정책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Large Data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저장소 부족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많은 방법들이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Deleting Data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 Effect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Undoing</a:t>
            </a:r>
          </a:p>
          <a:p>
            <a:pPr lvl="1"/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최근 연구에서 이런 방식은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유출로 이어질 수 있음 발견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새로운 '개-사람 나이 계산법'이 나왔다 &lt; 뉴스&amp;이슈 &lt; 기사본문 - 허프포스트코리아">
            <a:extLst>
              <a:ext uri="{FF2B5EF4-FFF2-40B4-BE49-F238E27FC236}">
                <a16:creationId xmlns:a16="http://schemas.microsoft.com/office/drawing/2014/main" id="{3B22A993-8F88-77CD-1B1A-69A0BAF23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4"/>
          <a:stretch/>
        </p:blipFill>
        <p:spPr bwMode="auto">
          <a:xfrm>
            <a:off x="8989453" y="2523455"/>
            <a:ext cx="751856" cy="7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세계 강아지의 날' 맞이, 지금까지 몰랐던 개에 대한 TMI">
            <a:extLst>
              <a:ext uri="{FF2B5EF4-FFF2-40B4-BE49-F238E27FC236}">
                <a16:creationId xmlns:a16="http://schemas.microsoft.com/office/drawing/2014/main" id="{D07CDB2E-451F-18BD-E531-6F5787B23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2" t="10294" r="28223" b="15727"/>
          <a:stretch/>
        </p:blipFill>
        <p:spPr bwMode="auto">
          <a:xfrm>
            <a:off x="9982683" y="2523455"/>
            <a:ext cx="695459" cy="7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개는 진짜로 웃는 걸까">
            <a:extLst>
              <a:ext uri="{FF2B5EF4-FFF2-40B4-BE49-F238E27FC236}">
                <a16:creationId xmlns:a16="http://schemas.microsoft.com/office/drawing/2014/main" id="{61E818B1-7677-2A68-83CE-9CBA37241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/>
          <a:stretch/>
        </p:blipFill>
        <p:spPr bwMode="auto">
          <a:xfrm>
            <a:off x="10919516" y="2519766"/>
            <a:ext cx="769133" cy="7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B6F25-1A9F-3438-4D66-E2830744E762}"/>
              </a:ext>
            </a:extLst>
          </p:cNvPr>
          <p:cNvSpPr txBox="1"/>
          <p:nvPr/>
        </p:nvSpPr>
        <p:spPr>
          <a:xfrm>
            <a:off x="8834085" y="1920561"/>
            <a:ext cx="290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61B69-19D4-4C4F-642B-F578F98330B8}"/>
              </a:ext>
            </a:extLst>
          </p:cNvPr>
          <p:cNvSpPr txBox="1"/>
          <p:nvPr/>
        </p:nvSpPr>
        <p:spPr>
          <a:xfrm>
            <a:off x="9902004" y="3244334"/>
            <a:ext cx="290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instance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FBEFFDD-890E-5F8F-4786-9446A4F2F36D}"/>
              </a:ext>
            </a:extLst>
          </p:cNvPr>
          <p:cNvSpPr txBox="1">
            <a:spLocks/>
          </p:cNvSpPr>
          <p:nvPr/>
        </p:nvSpPr>
        <p:spPr>
          <a:xfrm>
            <a:off x="838200" y="1371301"/>
            <a:ext cx="10515600" cy="432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제거가 요청된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에만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Instance-wise unlearning framework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제안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통한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instance-wise unlearning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importance measures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통한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Model-agnostic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데이터의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줄이고 제거 데이터는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Misclassifying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실험 검증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CIFAR-10, CIFAR-100 and ImageNet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E277F-F34C-4BD5-BEFA-F1E19FC9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10" y="4566486"/>
            <a:ext cx="3812265" cy="14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3E1F0-6FBC-7333-BA9E-D639B38D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8" y="1690688"/>
            <a:ext cx="10237903" cy="453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313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Adversarial Example </a:t>
            </a:r>
            <a:r>
              <a:rPr lang="ko-KR" altLang="en-US" dirty="0"/>
              <a:t>생성 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A8E00-80E4-7706-720C-E0E48976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25" y="2200988"/>
            <a:ext cx="3943900" cy="676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D42B8D-5AA7-A6E4-CB15-EB9AD441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5" y="4337496"/>
            <a:ext cx="3658111" cy="885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56C0B1-93DB-F1EF-54AE-E0744E0E1ED2}"/>
              </a:ext>
            </a:extLst>
          </p:cNvPr>
          <p:cNvSpPr txBox="1"/>
          <p:nvPr/>
        </p:nvSpPr>
        <p:spPr>
          <a:xfrm>
            <a:off x="903825" y="3795978"/>
            <a:ext cx="39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 importance (MAS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2F413-CD90-D83E-D9B3-EF2008A94D07}"/>
              </a:ext>
            </a:extLst>
          </p:cNvPr>
          <p:cNvSpPr txBox="1"/>
          <p:nvPr/>
        </p:nvSpPr>
        <p:spPr>
          <a:xfrm>
            <a:off x="6226575" y="1397675"/>
            <a:ext cx="631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기존 데이터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′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Adversarial example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최적화 과정에서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example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찾기 위한 변수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∥𝑧−𝑥∥𝑝≤𝜖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z-x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𝜖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넘지 않도록 제약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𝑔𝜃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모델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𝑦ˉ​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Miss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클래스 레이블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𝐿𝐶𝐸​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손실 함수</a:t>
            </a:r>
          </a:p>
        </p:txBody>
      </p:sp>
    </p:spTree>
    <p:extLst>
      <p:ext uri="{BB962C8B-B14F-4D97-AF65-F5344CB8AC3E}">
        <p14:creationId xmlns:p14="http://schemas.microsoft.com/office/powerpoint/2010/main" val="219857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313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Adversarial Example </a:t>
            </a:r>
            <a:r>
              <a:rPr lang="ko-KR" altLang="en-US" dirty="0"/>
              <a:t>생성 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A8E00-80E4-7706-720C-E0E48976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25" y="2200988"/>
            <a:ext cx="3943900" cy="676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268281-7DF3-D216-8F77-4B1C55AB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48" y="1897584"/>
            <a:ext cx="4508467" cy="32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D42B8D-5AA7-A6E4-CB15-EB9AD441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7" y="2543051"/>
            <a:ext cx="3658111" cy="885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56C0B1-93DB-F1EF-54AE-E0744E0E1ED2}"/>
              </a:ext>
            </a:extLst>
          </p:cNvPr>
          <p:cNvSpPr txBox="1"/>
          <p:nvPr/>
        </p:nvSpPr>
        <p:spPr>
          <a:xfrm>
            <a:off x="794557" y="2001533"/>
            <a:ext cx="39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 importance (MAS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C5E85-F321-5144-1CF6-FB9CBF14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25" y="1690688"/>
            <a:ext cx="4474310" cy="31550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851A06F-EB81-4ACF-E44F-9685A00524AC}"/>
                  </a:ext>
                </a:extLst>
              </p14:cNvPr>
              <p14:cNvContentPartPr/>
              <p14:nvPr/>
            </p14:nvContentPartPr>
            <p14:xfrm>
              <a:off x="6299513" y="2742634"/>
              <a:ext cx="3177000" cy="288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851A06F-EB81-4ACF-E44F-9685A00524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5513" y="2634994"/>
                <a:ext cx="3284640" cy="504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2E2C87-B595-7976-73EB-A44348DA0662}"/>
              </a:ext>
            </a:extLst>
          </p:cNvPr>
          <p:cNvSpPr txBox="1"/>
          <p:nvPr/>
        </p:nvSpPr>
        <p:spPr>
          <a:xfrm>
            <a:off x="833244" y="377872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 err="1"/>
              <a:t>Df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2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277</Words>
  <Application>Microsoft Office PowerPoint</Application>
  <PresentationFormat>와이드스크린</PresentationFormat>
  <Paragraphs>65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KaTeX_Main</vt:lpstr>
      <vt:lpstr>KaTeX_Math</vt:lpstr>
      <vt:lpstr>Söhne</vt:lpstr>
      <vt:lpstr>맑은 고딕</vt:lpstr>
      <vt:lpstr>Arial</vt:lpstr>
      <vt:lpstr>Times New Roman</vt:lpstr>
      <vt:lpstr>Office 테마</vt:lpstr>
      <vt:lpstr>Learning to Unlearn</vt:lpstr>
      <vt:lpstr>PowerPoint 프레젠테이션</vt:lpstr>
      <vt:lpstr>Background</vt:lpstr>
      <vt:lpstr>Background</vt:lpstr>
      <vt:lpstr>Summary</vt:lpstr>
      <vt:lpstr>Summary</vt:lpstr>
      <vt:lpstr>Method </vt:lpstr>
      <vt:lpstr>Method </vt:lpstr>
      <vt:lpstr>Method </vt:lpstr>
      <vt:lpstr>Method </vt:lpstr>
      <vt:lpstr>Method </vt:lpstr>
      <vt:lpstr>Method </vt:lpstr>
      <vt:lpstr>Method </vt:lpstr>
      <vt:lpstr>Experiment</vt:lpstr>
      <vt:lpstr>Experiment</vt:lpstr>
      <vt:lpstr>Experiment kCL = 8</vt:lpstr>
      <vt:lpstr>Experiment – relabeling</vt:lpstr>
      <vt:lpstr>Experiment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LLaVA(LLaVA-Plus)</dc:title>
  <dc:creator>균 영</dc:creator>
  <cp:lastModifiedBy>균 영</cp:lastModifiedBy>
  <cp:revision>11</cp:revision>
  <dcterms:created xsi:type="dcterms:W3CDTF">2024-04-29T18:28:40Z</dcterms:created>
  <dcterms:modified xsi:type="dcterms:W3CDTF">2024-05-10T06:54:35Z</dcterms:modified>
</cp:coreProperties>
</file>