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17" r:id="rId4"/>
    <p:sldId id="316" r:id="rId5"/>
    <p:sldId id="319" r:id="rId6"/>
    <p:sldId id="315" r:id="rId7"/>
    <p:sldId id="258" r:id="rId8"/>
    <p:sldId id="261" r:id="rId9"/>
    <p:sldId id="323" r:id="rId10"/>
    <p:sldId id="263" r:id="rId11"/>
    <p:sldId id="264" r:id="rId12"/>
    <p:sldId id="318" r:id="rId13"/>
    <p:sldId id="320" r:id="rId14"/>
    <p:sldId id="324" r:id="rId15"/>
    <p:sldId id="32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132D4-1C1C-4E55-B111-BCC44E157DD3}" v="2" dt="2024-06-07T02:32:25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C73132D4-1C1C-4E55-B111-BCC44E157DD3}"/>
    <pc:docChg chg="undo custSel delSld modSld">
      <pc:chgData name="균 영" userId="c3005608dac53a9a" providerId="LiveId" clId="{C73132D4-1C1C-4E55-B111-BCC44E157DD3}" dt="2024-06-21T00:35:33.074" v="120" actId="1076"/>
      <pc:docMkLst>
        <pc:docMk/>
      </pc:docMkLst>
      <pc:sldChg chg="modSp mod">
        <pc:chgData name="균 영" userId="c3005608dac53a9a" providerId="LiveId" clId="{C73132D4-1C1C-4E55-B111-BCC44E157DD3}" dt="2024-06-07T02:30:21.176" v="41" actId="20577"/>
        <pc:sldMkLst>
          <pc:docMk/>
          <pc:sldMk cId="481747849" sldId="259"/>
        </pc:sldMkLst>
        <pc:spChg chg="mod">
          <ac:chgData name="균 영" userId="c3005608dac53a9a" providerId="LiveId" clId="{C73132D4-1C1C-4E55-B111-BCC44E157DD3}" dt="2024-06-07T02:30:21.176" v="41" actId="20577"/>
          <ac:spMkLst>
            <pc:docMk/>
            <pc:sldMk cId="481747849" sldId="259"/>
            <ac:spMk id="3" creationId="{7806654B-02DD-6959-BED3-80542478F1BC}"/>
          </ac:spMkLst>
        </pc:spChg>
      </pc:sldChg>
      <pc:sldChg chg="modSp mod">
        <pc:chgData name="균 영" userId="c3005608dac53a9a" providerId="LiveId" clId="{C73132D4-1C1C-4E55-B111-BCC44E157DD3}" dt="2024-06-07T01:44:40.988" v="28" actId="20577"/>
        <pc:sldMkLst>
          <pc:docMk/>
          <pc:sldMk cId="2621164821" sldId="315"/>
        </pc:sldMkLst>
        <pc:spChg chg="mod">
          <ac:chgData name="균 영" userId="c3005608dac53a9a" providerId="LiveId" clId="{C73132D4-1C1C-4E55-B111-BCC44E157DD3}" dt="2024-06-07T01:44:40.988" v="28" actId="20577"/>
          <ac:spMkLst>
            <pc:docMk/>
            <pc:sldMk cId="2621164821" sldId="315"/>
            <ac:spMk id="3" creationId="{C749C5B5-77D4-8FDC-F6A8-59B2EBC5C14E}"/>
          </ac:spMkLst>
        </pc:spChg>
      </pc:sldChg>
      <pc:sldChg chg="addSp delSp modSp mod">
        <pc:chgData name="균 영" userId="c3005608dac53a9a" providerId="LiveId" clId="{C73132D4-1C1C-4E55-B111-BCC44E157DD3}" dt="2024-06-07T02:44:50.744" v="115" actId="1038"/>
        <pc:sldMkLst>
          <pc:docMk/>
          <pc:sldMk cId="2142144348" sldId="317"/>
        </pc:sldMkLst>
        <pc:spChg chg="mod">
          <ac:chgData name="균 영" userId="c3005608dac53a9a" providerId="LiveId" clId="{C73132D4-1C1C-4E55-B111-BCC44E157DD3}" dt="2024-06-07T02:44:50.744" v="115" actId="1038"/>
          <ac:spMkLst>
            <pc:docMk/>
            <pc:sldMk cId="2142144348" sldId="317"/>
            <ac:spMk id="2" creationId="{E93147D8-2612-3C62-5813-934A293C7D65}"/>
          </ac:spMkLst>
        </pc:spChg>
        <pc:spChg chg="add del">
          <ac:chgData name="균 영" userId="c3005608dac53a9a" providerId="LiveId" clId="{C73132D4-1C1C-4E55-B111-BCC44E157DD3}" dt="2024-06-07T02:32:23.217" v="43" actId="21"/>
          <ac:spMkLst>
            <pc:docMk/>
            <pc:sldMk cId="2142144348" sldId="317"/>
            <ac:spMk id="14" creationId="{F533CDD5-F67E-D665-3BD3-FA64630F9BBD}"/>
          </ac:spMkLst>
        </pc:spChg>
        <pc:spChg chg="add mod">
          <ac:chgData name="균 영" userId="c3005608dac53a9a" providerId="LiveId" clId="{C73132D4-1C1C-4E55-B111-BCC44E157DD3}" dt="2024-06-07T02:32:43.378" v="113" actId="20577"/>
          <ac:spMkLst>
            <pc:docMk/>
            <pc:sldMk cId="2142144348" sldId="317"/>
            <ac:spMk id="24" creationId="{6396133D-4B69-37C0-F801-6AD20888B1F8}"/>
          </ac:spMkLst>
        </pc:spChg>
      </pc:sldChg>
      <pc:sldChg chg="addSp modSp mod">
        <pc:chgData name="균 영" userId="c3005608dac53a9a" providerId="LiveId" clId="{C73132D4-1C1C-4E55-B111-BCC44E157DD3}" dt="2024-06-21T00:35:33.074" v="120" actId="1076"/>
        <pc:sldMkLst>
          <pc:docMk/>
          <pc:sldMk cId="4103584224" sldId="318"/>
        </pc:sldMkLst>
        <pc:picChg chg="add mod">
          <ac:chgData name="균 영" userId="c3005608dac53a9a" providerId="LiveId" clId="{C73132D4-1C1C-4E55-B111-BCC44E157DD3}" dt="2024-06-21T00:35:33.074" v="120" actId="1076"/>
          <ac:picMkLst>
            <pc:docMk/>
            <pc:sldMk cId="4103584224" sldId="318"/>
            <ac:picMk id="3" creationId="{D5B578E1-A17B-8E34-69B9-A1374C1E4605}"/>
          </ac:picMkLst>
        </pc:picChg>
      </pc:sldChg>
      <pc:sldChg chg="addSp modSp mod">
        <pc:chgData name="균 영" userId="c3005608dac53a9a" providerId="LiveId" clId="{C73132D4-1C1C-4E55-B111-BCC44E157DD3}" dt="2024-06-07T02:11:28.350" v="37" actId="1076"/>
        <pc:sldMkLst>
          <pc:docMk/>
          <pc:sldMk cId="3631692359" sldId="322"/>
        </pc:sldMkLst>
        <pc:spChg chg="mod">
          <ac:chgData name="균 영" userId="c3005608dac53a9a" providerId="LiveId" clId="{C73132D4-1C1C-4E55-B111-BCC44E157DD3}" dt="2024-06-07T02:11:28.350" v="37" actId="1076"/>
          <ac:spMkLst>
            <pc:docMk/>
            <pc:sldMk cId="3631692359" sldId="322"/>
            <ac:spMk id="6" creationId="{553D5126-366B-E288-A030-9E6A1387DBBA}"/>
          </ac:spMkLst>
        </pc:spChg>
        <pc:spChg chg="mod">
          <ac:chgData name="균 영" userId="c3005608dac53a9a" providerId="LiveId" clId="{C73132D4-1C1C-4E55-B111-BCC44E157DD3}" dt="2024-06-07T02:11:27.062" v="36" actId="1076"/>
          <ac:spMkLst>
            <pc:docMk/>
            <pc:sldMk cId="3631692359" sldId="322"/>
            <ac:spMk id="9" creationId="{53393255-3D43-2A8E-416E-3A87BFBDA18E}"/>
          </ac:spMkLst>
        </pc:spChg>
        <pc:spChg chg="add mod">
          <ac:chgData name="균 영" userId="c3005608dac53a9a" providerId="LiveId" clId="{C73132D4-1C1C-4E55-B111-BCC44E157DD3}" dt="2024-06-07T02:11:18.619" v="35" actId="20577"/>
          <ac:spMkLst>
            <pc:docMk/>
            <pc:sldMk cId="3631692359" sldId="322"/>
            <ac:spMk id="10" creationId="{5CBF76A2-82E0-B241-8474-D4F15B854A76}"/>
          </ac:spMkLst>
        </pc:spChg>
        <pc:spChg chg="mod">
          <ac:chgData name="균 영" userId="c3005608dac53a9a" providerId="LiveId" clId="{C73132D4-1C1C-4E55-B111-BCC44E157DD3}" dt="2024-06-07T02:11:27.062" v="36" actId="1076"/>
          <ac:spMkLst>
            <pc:docMk/>
            <pc:sldMk cId="3631692359" sldId="322"/>
            <ac:spMk id="14" creationId="{3190AE79-B2CC-35C3-82D1-11B37FF774DC}"/>
          </ac:spMkLst>
        </pc:spChg>
        <pc:spChg chg="mod">
          <ac:chgData name="균 영" userId="c3005608dac53a9a" providerId="LiveId" clId="{C73132D4-1C1C-4E55-B111-BCC44E157DD3}" dt="2024-06-07T02:11:27.062" v="36" actId="1076"/>
          <ac:spMkLst>
            <pc:docMk/>
            <pc:sldMk cId="3631692359" sldId="322"/>
            <ac:spMk id="15" creationId="{EA53AD19-86BC-2AC5-D18F-F922A7003885}"/>
          </ac:spMkLst>
        </pc:spChg>
        <pc:picChg chg="mod">
          <ac:chgData name="균 영" userId="c3005608dac53a9a" providerId="LiveId" clId="{C73132D4-1C1C-4E55-B111-BCC44E157DD3}" dt="2024-06-07T02:11:27.062" v="36" actId="1076"/>
          <ac:picMkLst>
            <pc:docMk/>
            <pc:sldMk cId="3631692359" sldId="322"/>
            <ac:picMk id="3" creationId="{C60A9B50-6B9A-C623-EC23-12FC3B07E12A}"/>
          </ac:picMkLst>
        </pc:picChg>
        <pc:picChg chg="mod">
          <ac:chgData name="균 영" userId="c3005608dac53a9a" providerId="LiveId" clId="{C73132D4-1C1C-4E55-B111-BCC44E157DD3}" dt="2024-06-07T02:11:27.062" v="36" actId="1076"/>
          <ac:picMkLst>
            <pc:docMk/>
            <pc:sldMk cId="3631692359" sldId="322"/>
            <ac:picMk id="5" creationId="{2DC5E6D5-C8B4-A8EB-547A-C9FD0230E111}"/>
          </ac:picMkLst>
        </pc:picChg>
        <pc:picChg chg="mod">
          <ac:chgData name="균 영" userId="c3005608dac53a9a" providerId="LiveId" clId="{C73132D4-1C1C-4E55-B111-BCC44E157DD3}" dt="2024-06-07T02:11:27.062" v="36" actId="1076"/>
          <ac:picMkLst>
            <pc:docMk/>
            <pc:sldMk cId="3631692359" sldId="322"/>
            <ac:picMk id="8" creationId="{416F15E7-A939-29F1-B548-A0A9331A919E}"/>
          </ac:picMkLst>
        </pc:picChg>
      </pc:sldChg>
      <pc:sldChg chg="modSp mod">
        <pc:chgData name="균 영" userId="c3005608dac53a9a" providerId="LiveId" clId="{C73132D4-1C1C-4E55-B111-BCC44E157DD3}" dt="2024-06-07T02:11:12.684" v="32" actId="20577"/>
        <pc:sldMkLst>
          <pc:docMk/>
          <pc:sldMk cId="4124717766" sldId="324"/>
        </pc:sldMkLst>
        <pc:spChg chg="mod">
          <ac:chgData name="균 영" userId="c3005608dac53a9a" providerId="LiveId" clId="{C73132D4-1C1C-4E55-B111-BCC44E157DD3}" dt="2024-06-07T02:11:12.684" v="32" actId="20577"/>
          <ac:spMkLst>
            <pc:docMk/>
            <pc:sldMk cId="4124717766" sldId="324"/>
            <ac:spMk id="8" creationId="{1CE79A79-7FC2-8271-F048-424067F55182}"/>
          </ac:spMkLst>
        </pc:spChg>
      </pc:sldChg>
      <pc:sldChg chg="del">
        <pc:chgData name="균 영" userId="c3005608dac53a9a" providerId="LiveId" clId="{C73132D4-1C1C-4E55-B111-BCC44E157DD3}" dt="2024-06-07T02:10:49.479" v="29" actId="2696"/>
        <pc:sldMkLst>
          <pc:docMk/>
          <pc:sldMk cId="4146786335" sldId="325"/>
        </pc:sldMkLst>
      </pc:sldChg>
      <pc:sldChg chg="del">
        <pc:chgData name="균 영" userId="c3005608dac53a9a" providerId="LiveId" clId="{C73132D4-1C1C-4E55-B111-BCC44E157DD3}" dt="2024-06-07T02:11:09.674" v="30" actId="2696"/>
        <pc:sldMkLst>
          <pc:docMk/>
          <pc:sldMk cId="3156266610" sldId="32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F2DFF-EB3A-E886-CA8C-9EB84E3D9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8124EC-B63A-85A2-8461-5D6637B62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92B09-EFA3-9A1B-6ACE-CD7E7D58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7541F-2FF5-054B-F3E1-3C8490D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3C420-1FAB-80B2-156C-F7361CDE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1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1F11-2F09-2CFC-0A58-9C0C6C8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D4E72-8E8B-E695-C363-46FAD2FA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B4593-AFA2-BB15-C9CD-2BB66F63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A9BEC-EF2B-0C17-B6F1-4745451D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1A04B-B703-4A29-EDBD-AC73D4D9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33B4A7-FE3D-0607-5CA6-38CB21AEB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6CC9CE-D6C4-8C37-5ABE-AC584053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F1F42-A374-3041-66D4-058D897F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54E67-E0F6-29CD-7A14-B72E2D0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1B8B6-7AE3-B6CC-047D-ED4495CB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DEA04-44CD-E20D-CBD5-76A090B1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80C89-E0BF-6472-86B9-414CDEF3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B7F46-42D2-637E-F067-5E6124C9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02724-04D4-C9BA-D693-2B00862E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71E98-968E-70D1-3030-1BF53E21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5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8ECBF-0F8A-039D-A76F-1DC2CCBD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33507-96B3-A281-5AA8-08D69FD5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A3947-4CD2-7954-76B5-B4BE0E6B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5CFC9-3066-BFD4-91C0-5463451F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60784-9EFC-A18A-98CD-52148F6E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6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A3ED2-40C1-BF9B-EB28-158501C4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691D4-E84C-D8DF-DF12-C848D62FF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B3F59B-825E-7EEF-A2C5-7BEBA1AC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B98CD-3234-3C1B-DFD7-FF197528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CFC71-6A30-4EDC-E700-5A240B35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B5D63-75F8-FC4E-AC84-14223EC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7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DC75-EF59-4D5D-B5F8-3028DEC0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66272-A4F6-68F1-4FA1-C0788B41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AD5CE-D66A-8D16-CA32-331B337A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BA267A-7EDD-425E-4EFA-EB4F135FF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84B8AD-A707-F625-F365-B041D63E2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32FB9-5397-2670-6ABF-ED282000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99E607-7A31-3E44-BB85-199196B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70B44-7DA3-E553-03BA-F632F11E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DEB37-47B7-F805-5705-345317F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67E9DE-380C-E58B-AC76-57F39AA9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0A0149-3EA0-9B14-A112-D597831E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23BA-F249-E02E-F07C-D226354D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4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42E90B-6B7A-AFAE-4E9B-478695AC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09B6A9-6592-6B92-49A8-1CB2FD86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18024-99D9-36DE-8201-9081555A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7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5831-487F-507C-107B-7F0C7FDB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A393A-E8DC-C48E-2A9F-18D3BF236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D4DCCD-80C4-1385-E541-745851F54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0019B-3DB3-8BF4-BB88-FAECDD05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FF6C4-4AD7-368D-2766-87EB0ACF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6120D-F800-C95E-2414-62C9DB7A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1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E3091-34A3-D98A-ED75-040B1C20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75E1F-174A-ED85-0BDD-4D114B6E6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D5BFC-5DA2-243D-9AA1-8F48B3A0F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639BF-F760-30DD-80EA-029D80BF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40AA8-32E0-F966-E983-DE710E6A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3C4B4-EF21-B12C-1EBE-4A164D8C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56A657-0FAD-67FD-CFB7-CFC1721A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0C625-D91E-63C7-D71F-7EF7A3CE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38B80-4EA6-3FC1-2FCB-11434BFC9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50D61-6507-4F71-AB66-1E2252E34E9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98753-05D5-C360-2E01-86BBC2CD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C399D-63EE-9D65-823B-981F997B7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116DA-B2DA-4DD0-9C78-C8E37DF8A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5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A7F4-552E-95E4-6C63-0A7E0C69C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392" y="1996507"/>
            <a:ext cx="10455215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Learning to Unlearn : adversarial examples, saliency map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7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3D5126-366B-E288-A030-9E6A1387DBBA}"/>
              </a:ext>
            </a:extLst>
          </p:cNvPr>
          <p:cNvSpPr txBox="1"/>
          <p:nvPr/>
        </p:nvSpPr>
        <p:spPr>
          <a:xfrm>
            <a:off x="372569" y="1811009"/>
            <a:ext cx="60039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파라미터 설정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epsilon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0.3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공격 강도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alpha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255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스텝 크기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num_steps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스텝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num_adv_examples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각 데이터 포인트당 생성할 적대적 예제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num_classes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클래스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With_0.2.pt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0AE79-B2CC-35C3-82D1-11B37FF774DC}"/>
              </a:ext>
            </a:extLst>
          </p:cNvPr>
          <p:cNvSpPr txBox="1"/>
          <p:nvPr/>
        </p:nvSpPr>
        <p:spPr>
          <a:xfrm>
            <a:off x="277647" y="4056531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3F3C27-E6C8-27F7-1077-E03637156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3"/>
          <a:stretch/>
        </p:blipFill>
        <p:spPr>
          <a:xfrm>
            <a:off x="315058" y="4557217"/>
            <a:ext cx="5585431" cy="1734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0B6A3A-8B12-AE73-FED1-ABB5844C6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6"/>
          <a:stretch/>
        </p:blipFill>
        <p:spPr>
          <a:xfrm>
            <a:off x="6187440" y="4557217"/>
            <a:ext cx="5426714" cy="1751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2852FB-512E-8DF4-9FDD-8F4E37F2F4A5}"/>
              </a:ext>
            </a:extLst>
          </p:cNvPr>
          <p:cNvSpPr txBox="1"/>
          <p:nvPr/>
        </p:nvSpPr>
        <p:spPr>
          <a:xfrm>
            <a:off x="6025008" y="4056530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r>
              <a:rPr lang="en-US" altLang="ko-KR" sz="1200" dirty="0"/>
              <a:t> (first)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2F6C03-6D6E-77D9-07DD-6A0D158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Ex3-1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6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3D5126-366B-E288-A030-9E6A1387DBBA}"/>
              </a:ext>
            </a:extLst>
          </p:cNvPr>
          <p:cNvSpPr txBox="1"/>
          <p:nvPr/>
        </p:nvSpPr>
        <p:spPr>
          <a:xfrm>
            <a:off x="459120" y="2245202"/>
            <a:ext cx="6003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With_0.5.pt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0AE79-B2CC-35C3-82D1-11B37FF774DC}"/>
              </a:ext>
            </a:extLst>
          </p:cNvPr>
          <p:cNvSpPr txBox="1"/>
          <p:nvPr/>
        </p:nvSpPr>
        <p:spPr>
          <a:xfrm>
            <a:off x="231927" y="4043468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888889-E030-FF3E-B4D4-EB003FDB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7" y="4511122"/>
            <a:ext cx="5713858" cy="18049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6EB014-9179-533E-40F7-4AB64F5E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4531180"/>
            <a:ext cx="5623689" cy="1784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35E6DE-FEBF-D0F4-A6D8-6C1A46FEEA36}"/>
              </a:ext>
            </a:extLst>
          </p:cNvPr>
          <p:cNvSpPr txBox="1"/>
          <p:nvPr/>
        </p:nvSpPr>
        <p:spPr>
          <a:xfrm>
            <a:off x="5979288" y="4043467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r>
              <a:rPr lang="en-US" altLang="ko-KR" sz="1200" dirty="0"/>
              <a:t> (first)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3D7D029-ABA9-49EC-0211-A14D36E5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Ex3-2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18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3D5126-366B-E288-A030-9E6A1387DBBA}"/>
              </a:ext>
            </a:extLst>
          </p:cNvPr>
          <p:cNvSpPr txBox="1"/>
          <p:nvPr/>
        </p:nvSpPr>
        <p:spPr>
          <a:xfrm>
            <a:off x="372569" y="1824072"/>
            <a:ext cx="60039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파라미터 설정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epsilon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공격 강도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alpha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255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스텝 크기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num_steps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스텝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num_adv_examples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각 데이터 포인트당 생성할 적대적 예제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num_classes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클래스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sz="1200" dirty="0"/>
          </a:p>
          <a:p>
            <a:r>
              <a:rPr lang="ko-KR" altLang="en-US" sz="1200" dirty="0"/>
              <a:t>모델 </a:t>
            </a:r>
            <a:r>
              <a:rPr lang="en-US" altLang="ko-KR" sz="1200" dirty="0"/>
              <a:t>= RL</a:t>
            </a:r>
          </a:p>
          <a:p>
            <a:endParaRPr lang="en-US" altLang="ko-KR" sz="1200" dirty="0"/>
          </a:p>
          <a:p>
            <a:r>
              <a:rPr lang="en-US" altLang="ko-KR" sz="1200" dirty="0"/>
              <a:t>Threshold = With_0.2.pt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0AE79-B2CC-35C3-82D1-11B37FF774DC}"/>
              </a:ext>
            </a:extLst>
          </p:cNvPr>
          <p:cNvSpPr txBox="1"/>
          <p:nvPr/>
        </p:nvSpPr>
        <p:spPr>
          <a:xfrm>
            <a:off x="277647" y="4069594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BC3CA-77D9-20A4-FCFC-7A7717AD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7" y="4653123"/>
            <a:ext cx="5767028" cy="1737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51EABE-1A1D-E3A6-5A80-E3304F990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6"/>
          <a:stretch/>
        </p:blipFill>
        <p:spPr>
          <a:xfrm>
            <a:off x="6187440" y="4570280"/>
            <a:ext cx="5426714" cy="1751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843E2-4ED0-D642-9948-10C5C1F7EAC1}"/>
              </a:ext>
            </a:extLst>
          </p:cNvPr>
          <p:cNvSpPr txBox="1"/>
          <p:nvPr/>
        </p:nvSpPr>
        <p:spPr>
          <a:xfrm>
            <a:off x="6025008" y="4069593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r>
              <a:rPr lang="en-US" altLang="ko-KR" sz="1200" dirty="0"/>
              <a:t> (first)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C0C21-F17E-BB6B-FC6F-BC518061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Ex4-1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B578E1-A17B-8E34-69B9-A1374C1E4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008" y="1600384"/>
            <a:ext cx="5740194" cy="21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8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3D5126-366B-E288-A030-9E6A1387DBBA}"/>
              </a:ext>
            </a:extLst>
          </p:cNvPr>
          <p:cNvSpPr txBox="1"/>
          <p:nvPr/>
        </p:nvSpPr>
        <p:spPr>
          <a:xfrm>
            <a:off x="570155" y="2290922"/>
            <a:ext cx="6003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With_0.5.pt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0AE79-B2CC-35C3-82D1-11B37FF774DC}"/>
              </a:ext>
            </a:extLst>
          </p:cNvPr>
          <p:cNvSpPr txBox="1"/>
          <p:nvPr/>
        </p:nvSpPr>
        <p:spPr>
          <a:xfrm>
            <a:off x="342962" y="4089188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6EB014-9179-533E-40F7-4AB64F5E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755" y="4576900"/>
            <a:ext cx="5623689" cy="1784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35E6DE-FEBF-D0F4-A6D8-6C1A46FEEA36}"/>
              </a:ext>
            </a:extLst>
          </p:cNvPr>
          <p:cNvSpPr txBox="1"/>
          <p:nvPr/>
        </p:nvSpPr>
        <p:spPr>
          <a:xfrm>
            <a:off x="6090323" y="4089187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r>
              <a:rPr lang="en-US" altLang="ko-KR" sz="1200" dirty="0"/>
              <a:t> (first)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EACA8B-029C-238F-6DB1-B3C33D25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63" y="4602213"/>
            <a:ext cx="5926451" cy="178493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AB04B61-D6EA-9F8B-813A-CC9E1ADD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Ex4-2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5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3D5126-366B-E288-A030-9E6A1387DBBA}"/>
              </a:ext>
            </a:extLst>
          </p:cNvPr>
          <p:cNvSpPr txBox="1"/>
          <p:nvPr/>
        </p:nvSpPr>
        <p:spPr>
          <a:xfrm>
            <a:off x="464009" y="2006952"/>
            <a:ext cx="60039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파라미터 설정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epsilon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0.1~0.5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공격 강도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alpha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255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스텝 크기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num_steps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스텝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num_adv_examples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각 데이터 포인트당 생성할 적대적 예제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num_classes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클래스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Threshold = With_0.2.pt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0AE79-B2CC-35C3-82D1-11B37FF774DC}"/>
              </a:ext>
            </a:extLst>
          </p:cNvPr>
          <p:cNvSpPr txBox="1"/>
          <p:nvPr/>
        </p:nvSpPr>
        <p:spPr>
          <a:xfrm>
            <a:off x="369087" y="4252474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51EABE-1A1D-E3A6-5A80-E3304F990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6"/>
          <a:stretch/>
        </p:blipFill>
        <p:spPr>
          <a:xfrm>
            <a:off x="6278880" y="4753160"/>
            <a:ext cx="5426714" cy="1751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843E2-4ED0-D642-9948-10C5C1F7EAC1}"/>
              </a:ext>
            </a:extLst>
          </p:cNvPr>
          <p:cNvSpPr txBox="1"/>
          <p:nvPr/>
        </p:nvSpPr>
        <p:spPr>
          <a:xfrm>
            <a:off x="6116448" y="4252473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r>
              <a:rPr lang="en-US" altLang="ko-KR" sz="1200" dirty="0"/>
              <a:t> (first)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F4D5A1-2556-7F92-E366-12D04ECC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04" y="4753160"/>
            <a:ext cx="5824844" cy="18195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CE79A79-7FC2-8271-F048-424067F5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Ex5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1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3D5126-366B-E288-A030-9E6A1387DBBA}"/>
              </a:ext>
            </a:extLst>
          </p:cNvPr>
          <p:cNvSpPr txBox="1"/>
          <p:nvPr/>
        </p:nvSpPr>
        <p:spPr>
          <a:xfrm>
            <a:off x="309883" y="1926619"/>
            <a:ext cx="6003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With_1.0.pt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0AE79-B2CC-35C3-82D1-11B37FF774DC}"/>
              </a:ext>
            </a:extLst>
          </p:cNvPr>
          <p:cNvSpPr txBox="1"/>
          <p:nvPr/>
        </p:nvSpPr>
        <p:spPr>
          <a:xfrm>
            <a:off x="209211" y="3458556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3AD19-86BC-2AC5-D18F-F922A7003885}"/>
              </a:ext>
            </a:extLst>
          </p:cNvPr>
          <p:cNvSpPr txBox="1"/>
          <p:nvPr/>
        </p:nvSpPr>
        <p:spPr>
          <a:xfrm>
            <a:off x="5956572" y="3458555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0A9B50-6B9A-C623-EC23-12FC3B07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0" y="4023470"/>
            <a:ext cx="5736765" cy="18004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C5E6D5-C8B4-A8EB-547A-C9FD0230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246" y="4023470"/>
            <a:ext cx="5736765" cy="1737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6F15E7-A939-29F1-B548-A0A9331A9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004" y="1566189"/>
            <a:ext cx="5445444" cy="1695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393255-3D43-2A8E-416E-3A87BFBDA18E}"/>
              </a:ext>
            </a:extLst>
          </p:cNvPr>
          <p:cNvSpPr txBox="1"/>
          <p:nvPr/>
        </p:nvSpPr>
        <p:spPr>
          <a:xfrm>
            <a:off x="5956572" y="1122789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num_adv_examples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endParaRPr lang="en-US" altLang="ko-KR" sz="12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CBF76A2-82E0-B241-8474-D4F15B85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Ex6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147D8-2612-3C62-5813-934A293C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6654B-02DD-6959-BED3-80542478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Adversarial examples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을 생성하고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pretrained model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의 파라미터 변화량을 비교해보면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forget data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에 가까운 파라미터들과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remain data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에 가까운 파라미터들을 더 잘 구분할 수 있지 않을까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Learning to Unlearn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과 다르게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Generation, Classification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적용 가능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과 다르게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Instance-wise, Class-wise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적용 가능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4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147D8-2612-3C62-5813-934A293C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98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Summary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F80D43-5F75-2D0D-D297-25A583DF0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2" y="2749188"/>
            <a:ext cx="4143770" cy="15755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5EE444-37AE-FF79-F4F3-709A9BE60FF4}"/>
              </a:ext>
            </a:extLst>
          </p:cNvPr>
          <p:cNvSpPr/>
          <p:nvPr/>
        </p:nvSpPr>
        <p:spPr>
          <a:xfrm>
            <a:off x="5578415" y="1920873"/>
            <a:ext cx="1587260" cy="3016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Pre-trained model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297EB2-A5D4-C240-08A0-5528D7C13E06}"/>
              </a:ext>
            </a:extLst>
          </p:cNvPr>
          <p:cNvSpPr/>
          <p:nvPr/>
        </p:nvSpPr>
        <p:spPr>
          <a:xfrm>
            <a:off x="9365412" y="2577230"/>
            <a:ext cx="1587260" cy="1703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Unlearned model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CB4B9A-3C42-A23E-2244-DC9D21870BA3}"/>
              </a:ext>
            </a:extLst>
          </p:cNvPr>
          <p:cNvCxnSpPr>
            <a:cxnSpLocks/>
          </p:cNvCxnSpPr>
          <p:nvPr/>
        </p:nvCxnSpPr>
        <p:spPr>
          <a:xfrm flipV="1">
            <a:off x="4474234" y="2577230"/>
            <a:ext cx="1063924" cy="851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A853A9D-3E7E-F754-800A-FB01048229CC}"/>
              </a:ext>
            </a:extLst>
          </p:cNvPr>
          <p:cNvCxnSpPr>
            <a:cxnSpLocks/>
          </p:cNvCxnSpPr>
          <p:nvPr/>
        </p:nvCxnSpPr>
        <p:spPr>
          <a:xfrm>
            <a:off x="4474234" y="3428998"/>
            <a:ext cx="1063924" cy="8517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33CDD5-F67E-D665-3BD3-FA64630F9BBD}"/>
              </a:ext>
            </a:extLst>
          </p:cNvPr>
          <p:cNvSpPr txBox="1"/>
          <p:nvPr/>
        </p:nvSpPr>
        <p:spPr>
          <a:xfrm>
            <a:off x="4422476" y="2421343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Dog</a:t>
            </a:r>
            <a:r>
              <a:rPr lang="ko-KR" altLang="en-US" sz="1200" dirty="0"/>
              <a:t>와 비교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54BAF-CA2F-B970-46E9-142DA067CDB7}"/>
              </a:ext>
            </a:extLst>
          </p:cNvPr>
          <p:cNvSpPr txBox="1"/>
          <p:nvPr/>
        </p:nvSpPr>
        <p:spPr>
          <a:xfrm>
            <a:off x="4268852" y="4324710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Red wine</a:t>
            </a:r>
            <a:r>
              <a:rPr lang="ko-KR" altLang="en-US" sz="1200" dirty="0"/>
              <a:t>과 비교</a:t>
            </a:r>
            <a:endParaRPr lang="en-US" altLang="ko-KR" sz="12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A507B6E-75C9-2375-2D2A-058572186C4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200182" y="2605659"/>
            <a:ext cx="2165230" cy="823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25CC9F-E579-45AC-CA1E-9D0E0F80A17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200182" y="3429000"/>
            <a:ext cx="2165230" cy="8801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91661E-859A-72CE-56E4-5D93075D2317}"/>
              </a:ext>
            </a:extLst>
          </p:cNvPr>
          <p:cNvSpPr txBox="1"/>
          <p:nvPr/>
        </p:nvSpPr>
        <p:spPr>
          <a:xfrm>
            <a:off x="7742310" y="2405831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forget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D0E6E1-F7C7-2EF7-1A47-AD7601CCA496}"/>
              </a:ext>
            </a:extLst>
          </p:cNvPr>
          <p:cNvSpPr txBox="1"/>
          <p:nvPr/>
        </p:nvSpPr>
        <p:spPr>
          <a:xfrm>
            <a:off x="7742310" y="4316713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remain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6133D-4B69-37C0-F801-6AD20888B1F8}"/>
              </a:ext>
            </a:extLst>
          </p:cNvPr>
          <p:cNvSpPr txBox="1"/>
          <p:nvPr/>
        </p:nvSpPr>
        <p:spPr>
          <a:xfrm>
            <a:off x="4515883" y="1311280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Unlearn dog</a:t>
            </a:r>
          </a:p>
        </p:txBody>
      </p:sp>
    </p:spTree>
    <p:extLst>
      <p:ext uri="{BB962C8B-B14F-4D97-AF65-F5344CB8AC3E}">
        <p14:creationId xmlns:p14="http://schemas.microsoft.com/office/powerpoint/2010/main" val="214214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147D8-2612-3C62-5813-934A293C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564E17-5E1D-499D-F96E-72D8CAB0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0" y="2118208"/>
            <a:ext cx="4568299" cy="32821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106070-84BA-BE3D-8745-DED62D237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805" y="3019368"/>
            <a:ext cx="461074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147D8-2612-3C62-5813-934A293C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D174A9-E472-288B-62F5-696B64A4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4" y="1795210"/>
            <a:ext cx="5973380" cy="13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95386F-2E89-F7E7-B5C0-B3D24937C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033"/>
          <a:stretch/>
        </p:blipFill>
        <p:spPr>
          <a:xfrm>
            <a:off x="237924" y="3120773"/>
            <a:ext cx="6035040" cy="25850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569ACC-60D7-62B8-5B5F-AA619F259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058" y="1795210"/>
            <a:ext cx="5586018" cy="9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3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9C5B5-77D4-8FDC-F6A8-59B2EBC5C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957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CIFAR 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– 10%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Classification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model – Resnet 18, epoch 190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 model – RL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– 0.2, 0.5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examples 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6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3D5126-366B-E288-A030-9E6A1387DBBA}"/>
              </a:ext>
            </a:extLst>
          </p:cNvPr>
          <p:cNvSpPr txBox="1"/>
          <p:nvPr/>
        </p:nvSpPr>
        <p:spPr>
          <a:xfrm>
            <a:off x="352974" y="1693444"/>
            <a:ext cx="60039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파라미터 설정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epsilon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공격 강도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alpha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255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스텝 크기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num_steps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스텝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num_adv_examples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각 데이터 포인트당 생성할 적대적 예제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num_classes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ko-KR" alt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클래스 수</a:t>
            </a:r>
            <a:endParaRPr lang="ko-KR" alt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Threshold = With_0.2.pt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C1E295-071D-E437-3CE6-0F1B1A5EC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6"/>
          <a:stretch/>
        </p:blipFill>
        <p:spPr>
          <a:xfrm>
            <a:off x="304060" y="4433903"/>
            <a:ext cx="5426714" cy="17517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19A6B3-F463-26F3-072F-86E96C5E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13" y="4416650"/>
            <a:ext cx="5631579" cy="1784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90AE79-B2CC-35C3-82D1-11B37FF774DC}"/>
              </a:ext>
            </a:extLst>
          </p:cNvPr>
          <p:cNvSpPr txBox="1"/>
          <p:nvPr/>
        </p:nvSpPr>
        <p:spPr>
          <a:xfrm>
            <a:off x="258052" y="3938966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3AD19-86BC-2AC5-D18F-F922A7003885}"/>
              </a:ext>
            </a:extLst>
          </p:cNvPr>
          <p:cNvSpPr txBox="1"/>
          <p:nvPr/>
        </p:nvSpPr>
        <p:spPr>
          <a:xfrm>
            <a:off x="6005413" y="3938965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4DB3D94-7CD7-F769-C37F-9F157056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Ex1-1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9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3D5126-366B-E288-A030-9E6A1387DBBA}"/>
              </a:ext>
            </a:extLst>
          </p:cNvPr>
          <p:cNvSpPr txBox="1"/>
          <p:nvPr/>
        </p:nvSpPr>
        <p:spPr>
          <a:xfrm>
            <a:off x="396147" y="2218132"/>
            <a:ext cx="6003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With_0.5.pt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0AE79-B2CC-35C3-82D1-11B37FF774DC}"/>
              </a:ext>
            </a:extLst>
          </p:cNvPr>
          <p:cNvSpPr txBox="1"/>
          <p:nvPr/>
        </p:nvSpPr>
        <p:spPr>
          <a:xfrm>
            <a:off x="289724" y="3383795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3AD19-86BC-2AC5-D18F-F922A7003885}"/>
              </a:ext>
            </a:extLst>
          </p:cNvPr>
          <p:cNvSpPr txBox="1"/>
          <p:nvPr/>
        </p:nvSpPr>
        <p:spPr>
          <a:xfrm>
            <a:off x="6037085" y="3383794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49291F-5D30-C17A-E33F-78D83966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4" y="3861477"/>
            <a:ext cx="5623689" cy="17849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5C67E7-EA34-4786-3BAC-6DCE59A1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1449"/>
            <a:ext cx="5771379" cy="180499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CF28776-737A-9E78-2F2F-FB7E6B58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Ex1-2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1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3D5126-366B-E288-A030-9E6A1387DBBA}"/>
              </a:ext>
            </a:extLst>
          </p:cNvPr>
          <p:cNvSpPr txBox="1"/>
          <p:nvPr/>
        </p:nvSpPr>
        <p:spPr>
          <a:xfrm>
            <a:off x="338637" y="2136468"/>
            <a:ext cx="6003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단순 </a:t>
            </a:r>
            <a:r>
              <a:rPr lang="en-US" altLang="ko-KR" sz="1200" dirty="0"/>
              <a:t>forget</a:t>
            </a:r>
            <a:r>
              <a:rPr lang="ko-KR" altLang="en-US" sz="1200" dirty="0"/>
              <a:t> 데이터증강</a:t>
            </a:r>
            <a:endParaRPr lang="en-US" altLang="ko-KR" sz="1200" dirty="0"/>
          </a:p>
          <a:p>
            <a:r>
              <a:rPr lang="en-US" altLang="ko-KR" sz="1200" dirty="0"/>
              <a:t>With_0.2.pt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0AE79-B2CC-35C3-82D1-11B37FF774DC}"/>
              </a:ext>
            </a:extLst>
          </p:cNvPr>
          <p:cNvSpPr txBox="1"/>
          <p:nvPr/>
        </p:nvSpPr>
        <p:spPr>
          <a:xfrm>
            <a:off x="186207" y="3566674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Adversarial examples + </a:t>
            </a:r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3AD19-86BC-2AC5-D18F-F922A7003885}"/>
              </a:ext>
            </a:extLst>
          </p:cNvPr>
          <p:cNvSpPr txBox="1"/>
          <p:nvPr/>
        </p:nvSpPr>
        <p:spPr>
          <a:xfrm>
            <a:off x="5933568" y="3566673"/>
            <a:ext cx="6003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증강 </a:t>
            </a:r>
            <a:r>
              <a:rPr lang="en-US" altLang="ko-KR" sz="1200" dirty="0"/>
              <a:t>+ </a:t>
            </a:r>
            <a:r>
              <a:rPr lang="en-US" altLang="ko-KR" sz="1200" dirty="0" err="1"/>
              <a:t>SalUn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77A17E-1BFD-5C67-DEFE-E2B44D53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68" y="4000903"/>
            <a:ext cx="5782371" cy="1807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81ACEA-B339-C49C-45DC-4041DD107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6"/>
          <a:stretch/>
        </p:blipFill>
        <p:spPr>
          <a:xfrm>
            <a:off x="100400" y="4000903"/>
            <a:ext cx="5599971" cy="180772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8362396-2706-68DF-8B60-94C3AA6B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467</Words>
  <Application>Microsoft Office PowerPoint</Application>
  <PresentationFormat>와이드스크린</PresentationFormat>
  <Paragraphs>102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Consolas</vt:lpstr>
      <vt:lpstr>times</vt:lpstr>
      <vt:lpstr>Times New Roman</vt:lpstr>
      <vt:lpstr>Office 테마</vt:lpstr>
      <vt:lpstr>Learning to Unlearn : adversarial examples, saliency map</vt:lpstr>
      <vt:lpstr>Abstract</vt:lpstr>
      <vt:lpstr>Summary</vt:lpstr>
      <vt:lpstr>Method</vt:lpstr>
      <vt:lpstr>Method</vt:lpstr>
      <vt:lpstr>Experiment</vt:lpstr>
      <vt:lpstr>Ex1-1</vt:lpstr>
      <vt:lpstr>Ex1-2</vt:lpstr>
      <vt:lpstr>Ex2</vt:lpstr>
      <vt:lpstr>Ex3-1</vt:lpstr>
      <vt:lpstr>Ex3-2</vt:lpstr>
      <vt:lpstr>Ex4-1</vt:lpstr>
      <vt:lpstr>Ex4-2</vt:lpstr>
      <vt:lpstr>Ex5</vt:lpstr>
      <vt:lpstr>Ex6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1</cp:revision>
  <dcterms:created xsi:type="dcterms:W3CDTF">2024-06-06T21:49:54Z</dcterms:created>
  <dcterms:modified xsi:type="dcterms:W3CDTF">2024-06-21T00:35:35Z</dcterms:modified>
</cp:coreProperties>
</file>