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34" r:id="rId3"/>
    <p:sldId id="319" r:id="rId4"/>
    <p:sldId id="321" r:id="rId5"/>
    <p:sldId id="335" r:id="rId6"/>
    <p:sldId id="337" r:id="rId7"/>
    <p:sldId id="336" r:id="rId8"/>
    <p:sldId id="338" r:id="rId9"/>
    <p:sldId id="340" r:id="rId10"/>
    <p:sldId id="341" r:id="rId11"/>
    <p:sldId id="344" r:id="rId12"/>
    <p:sldId id="34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8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ED5C4376-5D5D-4618-A8BF-1256C1749D81}"/>
    <pc:docChg chg="undo custSel addSld delSld modSld sldOrd">
      <pc:chgData name="균 영" userId="c3005608dac53a9a" providerId="LiveId" clId="{ED5C4376-5D5D-4618-A8BF-1256C1749D81}" dt="2024-07-30T01:59:42.856" v="343" actId="47"/>
      <pc:docMkLst>
        <pc:docMk/>
      </pc:docMkLst>
      <pc:sldChg chg="add del">
        <pc:chgData name="균 영" userId="c3005608dac53a9a" providerId="LiveId" clId="{ED5C4376-5D5D-4618-A8BF-1256C1749D81}" dt="2024-07-03T01:51:41.499" v="94" actId="47"/>
        <pc:sldMkLst>
          <pc:docMk/>
          <pc:sldMk cId="2776249623" sldId="289"/>
        </pc:sldMkLst>
      </pc:sldChg>
      <pc:sldChg chg="add del">
        <pc:chgData name="균 영" userId="c3005608dac53a9a" providerId="LiveId" clId="{ED5C4376-5D5D-4618-A8BF-1256C1749D81}" dt="2024-07-03T01:51:41.695" v="95" actId="47"/>
        <pc:sldMkLst>
          <pc:docMk/>
          <pc:sldMk cId="2084386656" sldId="290"/>
        </pc:sldMkLst>
      </pc:sldChg>
      <pc:sldChg chg="add del">
        <pc:chgData name="균 영" userId="c3005608dac53a9a" providerId="LiveId" clId="{ED5C4376-5D5D-4618-A8BF-1256C1749D81}" dt="2024-07-03T01:51:41.988" v="96" actId="47"/>
        <pc:sldMkLst>
          <pc:docMk/>
          <pc:sldMk cId="707074301" sldId="292"/>
        </pc:sldMkLst>
      </pc:sldChg>
      <pc:sldChg chg="add del">
        <pc:chgData name="균 영" userId="c3005608dac53a9a" providerId="LiveId" clId="{ED5C4376-5D5D-4618-A8BF-1256C1749D81}" dt="2024-07-03T01:51:42.264" v="97" actId="47"/>
        <pc:sldMkLst>
          <pc:docMk/>
          <pc:sldMk cId="2148546514" sldId="293"/>
        </pc:sldMkLst>
      </pc:sldChg>
      <pc:sldChg chg="addSp delSp modSp add del mod">
        <pc:chgData name="균 영" userId="c3005608dac53a9a" providerId="LiveId" clId="{ED5C4376-5D5D-4618-A8BF-1256C1749D81}" dt="2024-07-30T01:59:42.856" v="343" actId="47"/>
        <pc:sldMkLst>
          <pc:docMk/>
          <pc:sldMk cId="1695003178" sldId="326"/>
        </pc:sldMkLst>
        <pc:spChg chg="mod">
          <ac:chgData name="균 영" userId="c3005608dac53a9a" providerId="LiveId" clId="{ED5C4376-5D5D-4618-A8BF-1256C1749D81}" dt="2024-07-03T02:00:46.611" v="108" actId="20577"/>
          <ac:spMkLst>
            <pc:docMk/>
            <pc:sldMk cId="1695003178" sldId="326"/>
            <ac:spMk id="4" creationId="{FCE8F1B0-037E-00D2-0364-CAD8CE062417}"/>
          </ac:spMkLst>
        </pc:spChg>
        <pc:spChg chg="mod">
          <ac:chgData name="균 영" userId="c3005608dac53a9a" providerId="LiveId" clId="{ED5C4376-5D5D-4618-A8BF-1256C1749D81}" dt="2024-07-03T01:51:58.720" v="101"/>
          <ac:spMkLst>
            <pc:docMk/>
            <pc:sldMk cId="1695003178" sldId="326"/>
            <ac:spMk id="6" creationId="{14D7A212-2010-CB8E-0C37-CA1055DE3D28}"/>
          </ac:spMkLst>
        </pc:spChg>
        <pc:spChg chg="add del">
          <ac:chgData name="균 영" userId="c3005608dac53a9a" providerId="LiveId" clId="{ED5C4376-5D5D-4618-A8BF-1256C1749D81}" dt="2024-07-03T01:51:50.065" v="100" actId="478"/>
          <ac:spMkLst>
            <pc:docMk/>
            <pc:sldMk cId="1695003178" sldId="326"/>
            <ac:spMk id="17" creationId="{2358297B-B518-1691-53BE-E77FFCB8ABD5}"/>
          </ac:spMkLst>
        </pc:spChg>
        <pc:picChg chg="mod">
          <ac:chgData name="균 영" userId="c3005608dac53a9a" providerId="LiveId" clId="{ED5C4376-5D5D-4618-A8BF-1256C1749D81}" dt="2024-07-03T01:52:01.230" v="102" actId="1076"/>
          <ac:picMkLst>
            <pc:docMk/>
            <pc:sldMk cId="1695003178" sldId="326"/>
            <ac:picMk id="5" creationId="{699288C0-0CAD-62E4-AF43-AD2F7BE2BF91}"/>
          </ac:picMkLst>
        </pc:picChg>
      </pc:sldChg>
      <pc:sldChg chg="modSp mod">
        <pc:chgData name="균 영" userId="c3005608dac53a9a" providerId="LiveId" clId="{ED5C4376-5D5D-4618-A8BF-1256C1749D81}" dt="2024-07-03T02:06:00.027" v="135" actId="20577"/>
        <pc:sldMkLst>
          <pc:docMk/>
          <pc:sldMk cId="4184761732" sldId="334"/>
        </pc:sldMkLst>
        <pc:spChg chg="mod">
          <ac:chgData name="균 영" userId="c3005608dac53a9a" providerId="LiveId" clId="{ED5C4376-5D5D-4618-A8BF-1256C1749D81}" dt="2024-07-03T02:06:00.027" v="135" actId="20577"/>
          <ac:spMkLst>
            <pc:docMk/>
            <pc:sldMk cId="4184761732" sldId="334"/>
            <ac:spMk id="3" creationId="{801C0875-7529-5553-285C-7321F9477848}"/>
          </ac:spMkLst>
        </pc:spChg>
      </pc:sldChg>
      <pc:sldChg chg="modSp mod">
        <pc:chgData name="균 영" userId="c3005608dac53a9a" providerId="LiveId" clId="{ED5C4376-5D5D-4618-A8BF-1256C1749D81}" dt="2024-07-03T02:05:18.440" v="112" actId="1076"/>
        <pc:sldMkLst>
          <pc:docMk/>
          <pc:sldMk cId="3931843610" sldId="341"/>
        </pc:sldMkLst>
        <pc:spChg chg="mod">
          <ac:chgData name="균 영" userId="c3005608dac53a9a" providerId="LiveId" clId="{ED5C4376-5D5D-4618-A8BF-1256C1749D81}" dt="2024-07-03T02:05:18.440" v="112" actId="1076"/>
          <ac:spMkLst>
            <pc:docMk/>
            <pc:sldMk cId="3931843610" sldId="341"/>
            <ac:spMk id="18" creationId="{EBD02621-1C87-D7B9-C6BD-7647B6B882CA}"/>
          </ac:spMkLst>
        </pc:spChg>
        <pc:spChg chg="mod">
          <ac:chgData name="균 영" userId="c3005608dac53a9a" providerId="LiveId" clId="{ED5C4376-5D5D-4618-A8BF-1256C1749D81}" dt="2024-07-03T02:05:18.440" v="112" actId="1076"/>
          <ac:spMkLst>
            <pc:docMk/>
            <pc:sldMk cId="3931843610" sldId="341"/>
            <ac:spMk id="20" creationId="{6DE43D3C-C3C8-7347-06BA-8523C8C33C10}"/>
          </ac:spMkLst>
        </pc:spChg>
        <pc:picChg chg="mod">
          <ac:chgData name="균 영" userId="c3005608dac53a9a" providerId="LiveId" clId="{ED5C4376-5D5D-4618-A8BF-1256C1749D81}" dt="2024-07-03T02:05:18.440" v="112" actId="1076"/>
          <ac:picMkLst>
            <pc:docMk/>
            <pc:sldMk cId="3931843610" sldId="341"/>
            <ac:picMk id="19" creationId="{7B760AA1-4F8B-F67F-75FC-F3F4A49F3C05}"/>
          </ac:picMkLst>
        </pc:picChg>
        <pc:cxnChg chg="mod">
          <ac:chgData name="균 영" userId="c3005608dac53a9a" providerId="LiveId" clId="{ED5C4376-5D5D-4618-A8BF-1256C1749D81}" dt="2024-07-03T02:05:18.440" v="112" actId="1076"/>
          <ac:cxnSpMkLst>
            <pc:docMk/>
            <pc:sldMk cId="3931843610" sldId="341"/>
            <ac:cxnSpMk id="22" creationId="{D30CA6BA-98F0-9264-42D3-04DA7A5E8F60}"/>
          </ac:cxnSpMkLst>
        </pc:cxnChg>
      </pc:sldChg>
      <pc:sldChg chg="modSp del mod ord">
        <pc:chgData name="균 영" userId="c3005608dac53a9a" providerId="LiveId" clId="{ED5C4376-5D5D-4618-A8BF-1256C1749D81}" dt="2024-07-30T01:59:41.680" v="342" actId="47"/>
        <pc:sldMkLst>
          <pc:docMk/>
          <pc:sldMk cId="551094355" sldId="342"/>
        </pc:sldMkLst>
        <pc:spChg chg="mod">
          <ac:chgData name="균 영" userId="c3005608dac53a9a" providerId="LiveId" clId="{ED5C4376-5D5D-4618-A8BF-1256C1749D81}" dt="2024-07-03T02:24:03.387" v="341" actId="20577"/>
          <ac:spMkLst>
            <pc:docMk/>
            <pc:sldMk cId="551094355" sldId="342"/>
            <ac:spMk id="8" creationId="{2210557F-DA8A-EE9E-C839-FD8411A471A7}"/>
          </ac:spMkLst>
        </pc:spChg>
      </pc:sldChg>
      <pc:sldChg chg="del">
        <pc:chgData name="균 영" userId="c3005608dac53a9a" providerId="LiveId" clId="{ED5C4376-5D5D-4618-A8BF-1256C1749D81}" dt="2024-07-03T02:05:38.168" v="113" actId="47"/>
        <pc:sldMkLst>
          <pc:docMk/>
          <pc:sldMk cId="2302997059" sldId="343"/>
        </pc:sldMkLst>
      </pc:sldChg>
      <pc:sldChg chg="add ord">
        <pc:chgData name="균 영" userId="c3005608dac53a9a" providerId="LiveId" clId="{ED5C4376-5D5D-4618-A8BF-1256C1749D81}" dt="2024-07-03T02:10:30.871" v="138"/>
        <pc:sldMkLst>
          <pc:docMk/>
          <pc:sldMk cId="3949152473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1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9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9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1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3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2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7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7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2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ccess.thecvf.com/content/WACV2024/html/Hoang_Learn_To_Unlearn_for_Deep_Neural_Networks_Minimizing_Unlearning_Interference_WACV_2024_paper.html" TargetMode="External"/><Relationship Id="rId3" Type="http://schemas.openxmlformats.org/officeDocument/2006/relationships/hyperlink" Target="https://arxiv.org/abs/2308.08090" TargetMode="External"/><Relationship Id="rId7" Type="http://schemas.openxmlformats.org/officeDocument/2006/relationships/hyperlink" Target="https://openreview.net/forum?id=VLFhbOCz5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11.11995" TargetMode="External"/><Relationship Id="rId11" Type="http://schemas.openxmlformats.org/officeDocument/2006/relationships/hyperlink" Target="https://openreview.net/forum?id=SIZWiya7FE" TargetMode="External"/><Relationship Id="rId5" Type="http://schemas.openxmlformats.org/officeDocument/2006/relationships/hyperlink" Target="https://arxiv.org/abs/2311.16136" TargetMode="External"/><Relationship Id="rId10" Type="http://schemas.openxmlformats.org/officeDocument/2006/relationships/hyperlink" Target="https://openreview.net/forum?id=BE5aK0ETbp" TargetMode="External"/><Relationship Id="rId4" Type="http://schemas.openxmlformats.org/officeDocument/2006/relationships/hyperlink" Target="https://arxiv.org/abs/2401.11760" TargetMode="External"/><Relationship Id="rId9" Type="http://schemas.openxmlformats.org/officeDocument/2006/relationships/hyperlink" Target="https://arxiv.org/pdf/2402.11846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600" y="2767423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Unlearning Survey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6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 UNSC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12728-C731-FDBC-1106-71D5643E69F1}"/>
              </a:ext>
            </a:extLst>
          </p:cNvPr>
          <p:cNvSpPr txBox="1"/>
          <p:nvPr/>
        </p:nvSpPr>
        <p:spPr>
          <a:xfrm>
            <a:off x="940803" y="1839286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1-5. projection matrix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523894-C6B3-0474-81F8-10A859DB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03" y="2444133"/>
            <a:ext cx="2372056" cy="619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1E3119-4C70-A3AC-957C-2C5FD2577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03" y="4744688"/>
            <a:ext cx="2838846" cy="6763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EB5429-6784-DC5D-19B8-E3593192DB9C}"/>
              </a:ext>
            </a:extLst>
          </p:cNvPr>
          <p:cNvSpPr txBox="1"/>
          <p:nvPr/>
        </p:nvSpPr>
        <p:spPr>
          <a:xfrm>
            <a:off x="903800" y="4274810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1-6. weight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02621-1C87-D7B9-C6BD-7647B6B882CA}"/>
              </a:ext>
            </a:extLst>
          </p:cNvPr>
          <p:cNvSpPr txBox="1"/>
          <p:nvPr/>
        </p:nvSpPr>
        <p:spPr>
          <a:xfrm>
            <a:off x="6726214" y="1451194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Pseudo labeling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B760AA1-4F8B-F67F-75FC-F3F4A49F3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14" y="2989202"/>
            <a:ext cx="2285931" cy="512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E43D3C-C3C8-7347-06BA-8523C8C33C10}"/>
              </a:ext>
            </a:extLst>
          </p:cNvPr>
          <p:cNvSpPr txBox="1"/>
          <p:nvPr/>
        </p:nvSpPr>
        <p:spPr>
          <a:xfrm>
            <a:off x="6775129" y="3905478"/>
            <a:ext cx="359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제일 유사한 </a:t>
            </a: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en-US" altLang="ko-KR" dirty="0"/>
              <a:t>labeling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0CA6BA-98F0-9264-42D3-04DA7A5E8F60}"/>
              </a:ext>
            </a:extLst>
          </p:cNvPr>
          <p:cNvCxnSpPr/>
          <p:nvPr/>
        </p:nvCxnSpPr>
        <p:spPr>
          <a:xfrm flipH="1">
            <a:off x="6057570" y="1451194"/>
            <a:ext cx="0" cy="45901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187"/>
          </a:xfrm>
        </p:spPr>
        <p:txBody>
          <a:bodyPr/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Synaptic Dampening (AAAI, 2024)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Hessian and the Fisher information matrix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Synaptic Dampening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 두 방식을 활용하여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2-4 </a:t>
            </a:r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AF0044-DA1C-EA87-81D1-18DCA690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040" y="2504188"/>
            <a:ext cx="3467760" cy="10012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463849-8ECC-774D-8171-C79EC6588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976" y="3752176"/>
            <a:ext cx="3405563" cy="1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8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10557F-DA8A-EE9E-C839-FD8411A47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entanglement-reduced mask (ERM) - knowledge transfer and prohibition (KTP)</a:t>
            </a:r>
            <a:endParaRPr lang="en-US" altLang="ko-KR" sz="1600" b="0" i="0" u="sng" dirty="0">
              <a:effectLst/>
              <a:highlight>
                <a:srgbClr val="FFFFFF"/>
              </a:highlight>
              <a:latin typeface="-apple-system"/>
              <a:hlinkClick r:id="rId3"/>
            </a:endParaRPr>
          </a:p>
          <a:p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3"/>
              </a:rPr>
              <a:t>Separate the Wheat from the Chaff: Model Deficiency Unlearning via Parameter-Efficient Module Operation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 = LLM</a:t>
            </a:r>
          </a:p>
          <a:p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  <a:hlinkClick r:id="rId4"/>
              </a:rPr>
              <a:t>Towards Effective and General Graph Unlearning via Mutual Evolution</a:t>
            </a:r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</a:rPr>
              <a:t> = GNN</a:t>
            </a:r>
          </a:p>
          <a:p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5"/>
              </a:rPr>
              <a:t>ERASER: Machine Unlearning in </a:t>
            </a:r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  <a:hlinkClick r:id="rId5"/>
              </a:rPr>
              <a:t>MLaaS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5"/>
              </a:rPr>
              <a:t> via an Inference Serving-Aware Approach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</a:t>
            </a:r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</a:rPr>
              <a:t>MLaaS</a:t>
            </a:r>
            <a:endParaRPr lang="en-US" altLang="ko-KR" sz="1600" b="0" i="0" u="sng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  <a:hlinkClick r:id="rId6"/>
              </a:rPr>
              <a:t>Brainwash: A Poisoning Attack to Forget in Continual Learning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 = poisoning CL</a:t>
            </a:r>
          </a:p>
          <a:p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7"/>
              </a:rPr>
              <a:t>Tangent Transformers for </a:t>
            </a:r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  <a:hlinkClick r:id="rId7"/>
              </a:rPr>
              <a:t>Composition,Privacy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7"/>
              </a:rPr>
              <a:t> and Removal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</a:t>
            </a:r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</a:rPr>
              <a:t>transfoermer</a:t>
            </a:r>
            <a:r>
              <a:rPr lang="ko-KR" altLang="en-US" sz="1600" b="0" i="0" u="sng" dirty="0">
                <a:effectLst/>
                <a:highlight>
                  <a:srgbClr val="FFFFFF"/>
                </a:highlight>
                <a:latin typeface="-apple-system"/>
              </a:rPr>
              <a:t>선형화</a:t>
            </a:r>
            <a:endParaRPr lang="en-US" altLang="ko-KR" sz="1600" u="sng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  <a:hlinkClick r:id="rId8"/>
              </a:rPr>
              <a:t>Learn To Unlearn for Deep Neural Networks: Minimizing Unlearning Interference With Gradient Projection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SVD</a:t>
            </a:r>
          </a:p>
          <a:p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  <a:hlinkClick r:id="rId9"/>
              </a:rPr>
              <a:t>UnlearnCanvas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9"/>
              </a:rPr>
              <a:t>: A Stylized Image Dataset to Benchmark Machine Unlearning for Diffusion Models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 = unlearn dataset in diffusion</a:t>
            </a:r>
          </a:p>
          <a:p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  <a:hlinkClick r:id="rId10"/>
              </a:rPr>
              <a:t>A Unified and General Framework for Continual Learning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fisher</a:t>
            </a:r>
            <a:r>
              <a:rPr lang="ko-KR" altLang="en-US" sz="1600" u="sng" dirty="0"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map</a:t>
            </a:r>
            <a:r>
              <a:rPr lang="ko-KR" altLang="en-US" sz="1600" u="sng" dirty="0"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in</a:t>
            </a:r>
            <a:r>
              <a:rPr lang="ko-KR" altLang="en-US" sz="1600" u="sng" dirty="0"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CL</a:t>
            </a:r>
            <a:endParaRPr lang="en-US" altLang="ko-KR" sz="1600" b="0" i="0" u="sng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11"/>
              </a:rPr>
              <a:t>Label-Agnostic Forgetting: A Supervision-Free Unlearning in Deep Models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unsupervised condition</a:t>
            </a:r>
            <a:endParaRPr lang="en-US" altLang="ko-KR" sz="1600" u="sng" dirty="0">
              <a:highlight>
                <a:srgbClr val="FFFFFF"/>
              </a:highlight>
              <a:latin typeface="-apple-system"/>
            </a:endParaRPr>
          </a:p>
          <a:p>
            <a:endParaRPr lang="en-US" altLang="ko-KR" sz="1600" u="sng" dirty="0">
              <a:highlight>
                <a:srgbClr val="FFFFFF"/>
              </a:highlight>
              <a:latin typeface="-apple-system"/>
            </a:endParaRP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5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MU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Review</a:t>
            </a: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unlearn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Machine Unlearning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389062-00B1-ACF6-E09A-D558C35C2EC8}"/>
              </a:ext>
            </a:extLst>
          </p:cNvPr>
          <p:cNvSpPr/>
          <p:nvPr/>
        </p:nvSpPr>
        <p:spPr>
          <a:xfrm>
            <a:off x="3792747" y="1724205"/>
            <a:ext cx="2007079" cy="18230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71857B-5036-9CCC-DB06-1282BCF9B318}"/>
              </a:ext>
            </a:extLst>
          </p:cNvPr>
          <p:cNvSpPr/>
          <p:nvPr/>
        </p:nvSpPr>
        <p:spPr>
          <a:xfrm>
            <a:off x="3022123" y="3716546"/>
            <a:ext cx="2007079" cy="18230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A2A1E2-EF1D-E224-4FC1-E9F2DCB0C42D}"/>
              </a:ext>
            </a:extLst>
          </p:cNvPr>
          <p:cNvSpPr/>
          <p:nvPr/>
        </p:nvSpPr>
        <p:spPr>
          <a:xfrm>
            <a:off x="6196644" y="2183832"/>
            <a:ext cx="2007079" cy="18230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9157914-E283-F97B-A408-211A0D4F05AB}"/>
              </a:ext>
            </a:extLst>
          </p:cNvPr>
          <p:cNvSpPr/>
          <p:nvPr/>
        </p:nvSpPr>
        <p:spPr>
          <a:xfrm>
            <a:off x="5602857" y="4376558"/>
            <a:ext cx="2007079" cy="1823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230B27-1DD3-7C33-0A0E-38BBF4571396}"/>
              </a:ext>
            </a:extLst>
          </p:cNvPr>
          <p:cNvCxnSpPr>
            <a:cxnSpLocks/>
          </p:cNvCxnSpPr>
          <p:nvPr/>
        </p:nvCxnSpPr>
        <p:spPr>
          <a:xfrm>
            <a:off x="3444818" y="3429000"/>
            <a:ext cx="4468480" cy="106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774BFE-642B-38C8-212E-24057601E506}"/>
              </a:ext>
            </a:extLst>
          </p:cNvPr>
          <p:cNvCxnSpPr>
            <a:cxnSpLocks/>
          </p:cNvCxnSpPr>
          <p:nvPr/>
        </p:nvCxnSpPr>
        <p:spPr>
          <a:xfrm flipV="1">
            <a:off x="4865298" y="2087592"/>
            <a:ext cx="1570008" cy="3910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10DB72-D8E4-5832-6143-BC9943D9F8FB}"/>
              </a:ext>
            </a:extLst>
          </p:cNvPr>
          <p:cNvSpPr txBox="1"/>
          <p:nvPr/>
        </p:nvSpPr>
        <p:spPr>
          <a:xfrm>
            <a:off x="8600541" y="2374119"/>
            <a:ext cx="315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Unlearn data</a:t>
            </a:r>
            <a:r>
              <a:rPr lang="ko-KR" altLang="en-US" sz="1400" dirty="0"/>
              <a:t>에 대해 모델을 어떻게 조정해야 효율적일지</a:t>
            </a:r>
          </a:p>
        </p:txBody>
      </p:sp>
    </p:spTree>
    <p:extLst>
      <p:ext uri="{BB962C8B-B14F-4D97-AF65-F5344CB8AC3E}">
        <p14:creationId xmlns:p14="http://schemas.microsoft.com/office/powerpoint/2010/main" val="88091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187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Unlearning (ICLR 2024)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saliency map by gradient of forgetting loss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model parameter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2-1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9AC5B2-3241-A0CC-FB26-40B0580D9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38" b="2199"/>
          <a:stretch/>
        </p:blipFill>
        <p:spPr>
          <a:xfrm>
            <a:off x="1060705" y="3367585"/>
            <a:ext cx="4365879" cy="678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BAC7B0-04AF-F686-72FC-BF24DCE94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55" y="5029500"/>
            <a:ext cx="4220164" cy="657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053433-C77F-D41E-29FE-68207547BE9A}"/>
              </a:ext>
            </a:extLst>
          </p:cNvPr>
          <p:cNvSpPr txBox="1"/>
          <p:nvPr/>
        </p:nvSpPr>
        <p:spPr>
          <a:xfrm>
            <a:off x="5830045" y="3632011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관련 있으면 </a:t>
            </a:r>
            <a:r>
              <a:rPr lang="en-US" altLang="ko-KR" sz="1400" dirty="0"/>
              <a:t>1, </a:t>
            </a:r>
            <a:r>
              <a:rPr lang="ko-KR" altLang="en-US" sz="1400" dirty="0"/>
              <a:t>관련 없으면 </a:t>
            </a:r>
            <a:r>
              <a:rPr lang="en-US" altLang="ko-KR" sz="1400" dirty="0"/>
              <a:t>0)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0CC1F-25AB-235C-8D29-36877CA187A2}"/>
              </a:ext>
            </a:extLst>
          </p:cNvPr>
          <p:cNvSpPr txBox="1"/>
          <p:nvPr/>
        </p:nvSpPr>
        <p:spPr>
          <a:xfrm>
            <a:off x="5794804" y="5204271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(0</a:t>
            </a:r>
            <a:r>
              <a:rPr lang="ko-KR" altLang="en-US" sz="1400" dirty="0"/>
              <a:t>이면 </a:t>
            </a:r>
            <a:r>
              <a:rPr lang="en-US" altLang="ko-KR" sz="1400" dirty="0"/>
              <a:t>original)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056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187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Classification, Generation adaptive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Model-agnostic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2-1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1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187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Unlearn: Instance-wise Unlearning for Pre-trained Classifiers (AAAI 2024)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Instance-wise unlearning by Misclassification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examples,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importance measures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데이터의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forgetting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줄이고 제거 데이터는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Misclassifying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Model-agnostic, continual unlearning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2-2 Learning to Unlearn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9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2-2 Learning to Unlearn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8825C-5A62-754F-4FC9-B12DC6F1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9" y="2187249"/>
            <a:ext cx="7682502" cy="3403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BCDB22-3252-EE51-928A-F437DEB4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520" y="2589126"/>
            <a:ext cx="3159503" cy="5418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9C44BD-AEA2-0972-03FB-3238BBB7D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688" y="3955991"/>
            <a:ext cx="2838554" cy="68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C2BC90-B0C8-A562-0191-7A5745CAE924}"/>
              </a:ext>
            </a:extLst>
          </p:cNvPr>
          <p:cNvSpPr txBox="1"/>
          <p:nvPr/>
        </p:nvSpPr>
        <p:spPr>
          <a:xfrm>
            <a:off x="7973738" y="3146830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(adversarial example </a:t>
            </a:r>
            <a:r>
              <a:rPr lang="ko-KR" altLang="en-US" sz="1400" dirty="0" err="1"/>
              <a:t>생성식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0BA1E-4DB4-DFFA-FF84-55C175D812D0}"/>
              </a:ext>
            </a:extLst>
          </p:cNvPr>
          <p:cNvSpPr txBox="1"/>
          <p:nvPr/>
        </p:nvSpPr>
        <p:spPr>
          <a:xfrm>
            <a:off x="8013869" y="4630322"/>
            <a:ext cx="315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(weight</a:t>
            </a:r>
            <a:r>
              <a:rPr lang="ko-KR" altLang="en-US" sz="1400" dirty="0"/>
              <a:t> </a:t>
            </a:r>
            <a:r>
              <a:rPr lang="en-US" altLang="ko-KR" sz="1400" dirty="0"/>
              <a:t>importance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meseaure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179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187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via Null Space Calibration (IJCAI 2024)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space unlearning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Pseudo-labeling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 두 방식을 활용하여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unlearning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방지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 UNSC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 UNSC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56DE8-DC8F-5012-415B-2D6658293057}"/>
              </a:ext>
            </a:extLst>
          </p:cNvPr>
          <p:cNvSpPr txBox="1"/>
          <p:nvPr/>
        </p:nvSpPr>
        <p:spPr>
          <a:xfrm>
            <a:off x="838200" y="1918618"/>
            <a:ext cx="282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1-1. Null space definition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FCD63-F3E5-C8C3-26B4-F563DD51FE30}"/>
              </a:ext>
            </a:extLst>
          </p:cNvPr>
          <p:cNvSpPr txBox="1"/>
          <p:nvPr/>
        </p:nvSpPr>
        <p:spPr>
          <a:xfrm>
            <a:off x="838200" y="413691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1-2. SVD(</a:t>
            </a:r>
            <a:r>
              <a:rPr lang="ko-KR" altLang="en-US" dirty="0" err="1"/>
              <a:t>특이값</a:t>
            </a:r>
            <a:r>
              <a:rPr lang="ko-KR" altLang="en-US" dirty="0"/>
              <a:t> 분해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9770D6-A35E-AB34-DD41-0193BDF4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37" y="2491977"/>
            <a:ext cx="4061604" cy="686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2499D3-CFED-01D6-233D-D6D5A3C52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61396"/>
            <a:ext cx="2953162" cy="571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2D41C6-D475-5188-C5DB-F14D3967F9A9}"/>
              </a:ext>
            </a:extLst>
          </p:cNvPr>
          <p:cNvSpPr txBox="1"/>
          <p:nvPr/>
        </p:nvSpPr>
        <p:spPr>
          <a:xfrm>
            <a:off x="838200" y="5529356"/>
            <a:ext cx="37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(R = </a:t>
            </a:r>
            <a:r>
              <a:rPr lang="ko-KR" altLang="en-US" dirty="0"/>
              <a:t>클래스 </a:t>
            </a:r>
            <a:r>
              <a:rPr lang="en-US" altLang="ko-KR" dirty="0"/>
              <a:t>k, l</a:t>
            </a:r>
            <a:r>
              <a:rPr lang="ko-KR" altLang="en-US" dirty="0"/>
              <a:t>번째 레이어</a:t>
            </a:r>
            <a:r>
              <a:rPr lang="en-US" altLang="ko-KR" dirty="0"/>
              <a:t>, </a:t>
            </a:r>
            <a:r>
              <a:rPr lang="ko-KR" altLang="en-US" dirty="0" err="1"/>
              <a:t>피쳐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6E17F-35CA-0C35-31C1-7A9B1A06FC68}"/>
              </a:ext>
            </a:extLst>
          </p:cNvPr>
          <p:cNvSpPr txBox="1"/>
          <p:nvPr/>
        </p:nvSpPr>
        <p:spPr>
          <a:xfrm>
            <a:off x="6520288" y="1867776"/>
            <a:ext cx="16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1-3. Subspace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11D8C6-54A6-3AA6-3827-F5745B35C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487" y="2369512"/>
            <a:ext cx="1800476" cy="552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924505-EA38-5C1B-B936-2434A958D6E4}"/>
              </a:ext>
            </a:extLst>
          </p:cNvPr>
          <p:cNvSpPr txBox="1"/>
          <p:nvPr/>
        </p:nvSpPr>
        <p:spPr>
          <a:xfrm>
            <a:off x="6520288" y="4136914"/>
            <a:ext cx="344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1-4. Subspace for other classes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FBFAD9-405D-F5D6-BDFA-768F3FE5AC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258"/>
          <a:stretch/>
        </p:blipFill>
        <p:spPr>
          <a:xfrm>
            <a:off x="6591483" y="4724057"/>
            <a:ext cx="2429214" cy="2725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8745E4-1D97-D05A-E295-9393E374E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288" y="5269950"/>
            <a:ext cx="2543530" cy="6287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169A8F-5B64-C41B-9455-A477561AB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108" y="6121604"/>
            <a:ext cx="3267531" cy="543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73B8F9-1293-1879-5CE0-06740EE003B8}"/>
              </a:ext>
            </a:extLst>
          </p:cNvPr>
          <p:cNvSpPr txBox="1"/>
          <p:nvPr/>
        </p:nvSpPr>
        <p:spPr>
          <a:xfrm>
            <a:off x="838200" y="1498444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Null space unlearning</a:t>
            </a:r>
          </a:p>
        </p:txBody>
      </p:sp>
    </p:spTree>
    <p:extLst>
      <p:ext uri="{BB962C8B-B14F-4D97-AF65-F5344CB8AC3E}">
        <p14:creationId xmlns:p14="http://schemas.microsoft.com/office/powerpoint/2010/main" val="152757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372</Words>
  <Application>Microsoft Office PowerPoint</Application>
  <PresentationFormat>와이드스크린</PresentationFormat>
  <Paragraphs>85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맑은 고딕</vt:lpstr>
      <vt:lpstr>Arial</vt:lpstr>
      <vt:lpstr>Times New Roman</vt:lpstr>
      <vt:lpstr>Office 테마</vt:lpstr>
      <vt:lpstr>Machine Unlearning Survey</vt:lpstr>
      <vt:lpstr>Overview</vt:lpstr>
      <vt:lpstr>1. Machine Unlearning</vt:lpstr>
      <vt:lpstr>2-1 SalUn</vt:lpstr>
      <vt:lpstr>2-1 SalUn</vt:lpstr>
      <vt:lpstr>2-2 Learning to Unlearn</vt:lpstr>
      <vt:lpstr>2-2 Learning to Unlearn</vt:lpstr>
      <vt:lpstr>2-3 UNSC</vt:lpstr>
      <vt:lpstr>2-3 UNSC</vt:lpstr>
      <vt:lpstr>2-3 UNSC</vt:lpstr>
      <vt:lpstr>2-4 SSD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3</cp:revision>
  <dcterms:created xsi:type="dcterms:W3CDTF">2024-06-21T00:24:20Z</dcterms:created>
  <dcterms:modified xsi:type="dcterms:W3CDTF">2024-07-30T01:59:45Z</dcterms:modified>
</cp:coreProperties>
</file>