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31" r:id="rId4"/>
    <p:sldId id="332" r:id="rId5"/>
    <p:sldId id="341" r:id="rId6"/>
    <p:sldId id="333" r:id="rId7"/>
    <p:sldId id="337" r:id="rId8"/>
    <p:sldId id="339" r:id="rId9"/>
    <p:sldId id="340" r:id="rId10"/>
    <p:sldId id="334" r:id="rId11"/>
    <p:sldId id="338" r:id="rId12"/>
    <p:sldId id="335" r:id="rId13"/>
    <p:sldId id="327" r:id="rId14"/>
    <p:sldId id="33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ng yu" initials="my" lastIdx="1" clrIdx="0">
    <p:extLst>
      <p:ext uri="{19B8F6BF-5375-455C-9EA6-DF929625EA0E}">
        <p15:presenceInfo xmlns:p15="http://schemas.microsoft.com/office/powerpoint/2012/main" userId="1aafa5edffbdc8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CA"/>
    <a:srgbClr val="FFD4B1"/>
    <a:srgbClr val="FFC899"/>
    <a:srgbClr val="FFD6B5"/>
    <a:srgbClr val="FFCDA3"/>
    <a:srgbClr val="CFE0FF"/>
    <a:srgbClr val="C5D8FF"/>
    <a:srgbClr val="E3EDFF"/>
    <a:srgbClr val="BCD3FF"/>
    <a:srgbClr val="9B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5E3D4-7830-446C-90E0-FA20E7B7A364}" v="592" dt="2019-05-25T15:20:4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99" autoAdjust="0"/>
  </p:normalViewPr>
  <p:slideViewPr>
    <p:cSldViewPr snapToGrid="0" showGuides="1">
      <p:cViewPr>
        <p:scale>
          <a:sx n="100" d="100"/>
          <a:sy n="100" d="100"/>
        </p:scale>
        <p:origin x="58" y="-8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kyung yu" userId="1aafa5edffbdc802" providerId="LiveId" clId="{B8E5E3D4-7830-446C-90E0-FA20E7B7A364}"/>
    <pc:docChg chg="undo redo custSel addSld delSld modSld sldOrd modMainMaster">
      <pc:chgData name="minkyung yu" userId="1aafa5edffbdc802" providerId="LiveId" clId="{B8E5E3D4-7830-446C-90E0-FA20E7B7A364}" dt="2019-05-25T15:20:53.051" v="2914" actId="14100"/>
      <pc:docMkLst>
        <pc:docMk/>
      </pc:docMkLst>
      <pc:sldChg chg="add del">
        <pc:chgData name="minkyung yu" userId="1aafa5edffbdc802" providerId="LiveId" clId="{B8E5E3D4-7830-446C-90E0-FA20E7B7A364}" dt="2019-05-25T09:34:37.254" v="242"/>
        <pc:sldMkLst>
          <pc:docMk/>
          <pc:sldMk cId="1218267327" sldId="264"/>
        </pc:sldMkLst>
      </pc:sldChg>
      <pc:sldChg chg="addSp delSp modSp del setBg">
        <pc:chgData name="minkyung yu" userId="1aafa5edffbdc802" providerId="LiveId" clId="{B8E5E3D4-7830-446C-90E0-FA20E7B7A364}" dt="2019-05-25T09:46:18.892" v="297" actId="2696"/>
        <pc:sldMkLst>
          <pc:docMk/>
          <pc:sldMk cId="2689856561" sldId="282"/>
        </pc:sldMkLst>
        <pc:spChg chg="add del mod">
          <ac:chgData name="minkyung yu" userId="1aafa5edffbdc802" providerId="LiveId" clId="{B8E5E3D4-7830-446C-90E0-FA20E7B7A364}" dt="2019-05-25T09:38:43.574" v="245" actId="478"/>
          <ac:spMkLst>
            <pc:docMk/>
            <pc:sldMk cId="2689856561" sldId="282"/>
            <ac:spMk id="17" creationId="{00000000-0000-0000-0000-000000000000}"/>
          </ac:spMkLst>
        </pc:spChg>
        <pc:grpChg chg="mod">
          <ac:chgData name="minkyung yu" userId="1aafa5edffbdc802" providerId="LiveId" clId="{B8E5E3D4-7830-446C-90E0-FA20E7B7A364}" dt="2019-05-25T09:33:29.511" v="233" actId="1076"/>
          <ac:grpSpMkLst>
            <pc:docMk/>
            <pc:sldMk cId="2689856561" sldId="282"/>
            <ac:grpSpMk id="3" creationId="{00000000-0000-0000-0000-000000000000}"/>
          </ac:grpSpMkLst>
        </pc:grpChg>
        <pc:grpChg chg="mod">
          <ac:chgData name="minkyung yu" userId="1aafa5edffbdc802" providerId="LiveId" clId="{B8E5E3D4-7830-446C-90E0-FA20E7B7A364}" dt="2019-05-25T09:33:29.511" v="233" actId="1076"/>
          <ac:grpSpMkLst>
            <pc:docMk/>
            <pc:sldMk cId="2689856561" sldId="282"/>
            <ac:grpSpMk id="6" creationId="{00000000-0000-0000-0000-000000000000}"/>
          </ac:grpSpMkLst>
        </pc:grpChg>
        <pc:grpChg chg="del">
          <ac:chgData name="minkyung yu" userId="1aafa5edffbdc802" providerId="LiveId" clId="{B8E5E3D4-7830-446C-90E0-FA20E7B7A364}" dt="2019-05-25T09:33:53.387" v="239"/>
          <ac:grpSpMkLst>
            <pc:docMk/>
            <pc:sldMk cId="2689856561" sldId="282"/>
            <ac:grpSpMk id="16" creationId="{2A1C67C1-D130-4FF7-8662-8DB4F49BFD9C}"/>
          </ac:grpSpMkLst>
        </pc:grpChg>
        <pc:grpChg chg="del">
          <ac:chgData name="minkyung yu" userId="1aafa5edffbdc802" providerId="LiveId" clId="{B8E5E3D4-7830-446C-90E0-FA20E7B7A364}" dt="2019-05-25T09:33:53.387" v="239"/>
          <ac:grpSpMkLst>
            <pc:docMk/>
            <pc:sldMk cId="2689856561" sldId="282"/>
            <ac:grpSpMk id="26" creationId="{52C6E7AB-167A-4A23-968C-F829622768AB}"/>
          </ac:grpSpMkLst>
        </pc:grpChg>
      </pc:sldChg>
      <pc:sldChg chg="addSp modSp">
        <pc:chgData name="minkyung yu" userId="1aafa5edffbdc802" providerId="LiveId" clId="{B8E5E3D4-7830-446C-90E0-FA20E7B7A364}" dt="2019-05-25T14:53:57.455" v="2517" actId="1076"/>
        <pc:sldMkLst>
          <pc:docMk/>
          <pc:sldMk cId="2239986084" sldId="299"/>
        </pc:sldMkLst>
        <pc:spChg chg="mod">
          <ac:chgData name="minkyung yu" userId="1aafa5edffbdc802" providerId="LiveId" clId="{B8E5E3D4-7830-446C-90E0-FA20E7B7A364}" dt="2019-05-25T09:16:55.624" v="102" actId="1076"/>
          <ac:spMkLst>
            <pc:docMk/>
            <pc:sldMk cId="2239986084" sldId="299"/>
            <ac:spMk id="2" creationId="{00000000-0000-0000-0000-000000000000}"/>
          </ac:spMkLst>
        </pc:spChg>
        <pc:spChg chg="mod">
          <ac:chgData name="minkyung yu" userId="1aafa5edffbdc802" providerId="LiveId" clId="{B8E5E3D4-7830-446C-90E0-FA20E7B7A364}" dt="2019-05-25T14:53:22.970" v="2513" actId="1076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minkyung yu" userId="1aafa5edffbdc802" providerId="LiveId" clId="{B8E5E3D4-7830-446C-90E0-FA20E7B7A364}" dt="2019-05-25T14:53:57.455" v="2517" actId="1076"/>
          <ac:spMkLst>
            <pc:docMk/>
            <pc:sldMk cId="2239986084" sldId="299"/>
            <ac:spMk id="5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09:12:07.297" v="19" actId="20577"/>
          <ac:spMkLst>
            <pc:docMk/>
            <pc:sldMk cId="2239986084" sldId="299"/>
            <ac:spMk id="10" creationId="{EA02D65C-573D-4668-A307-EC03D1B13242}"/>
          </ac:spMkLst>
        </pc:spChg>
        <pc:picChg chg="mod">
          <ac:chgData name="minkyung yu" userId="1aafa5edffbdc802" providerId="LiveId" clId="{B8E5E3D4-7830-446C-90E0-FA20E7B7A364}" dt="2019-05-25T09:16:46.681" v="99" actId="14826"/>
          <ac:picMkLst>
            <pc:docMk/>
            <pc:sldMk cId="2239986084" sldId="299"/>
            <ac:picMk id="3" creationId="{00000000-0000-0000-0000-000000000000}"/>
          </ac:picMkLst>
        </pc:picChg>
        <pc:cxnChg chg="add">
          <ac:chgData name="minkyung yu" userId="1aafa5edffbdc802" providerId="LiveId" clId="{B8E5E3D4-7830-446C-90E0-FA20E7B7A364}" dt="2019-05-25T09:11:53.011" v="0"/>
          <ac:cxnSpMkLst>
            <pc:docMk/>
            <pc:sldMk cId="2239986084" sldId="299"/>
            <ac:cxnSpMk id="11" creationId="{EA3AE49E-1435-4765-8163-52EE1EC53978}"/>
          </ac:cxnSpMkLst>
        </pc:cxnChg>
      </pc:sldChg>
      <pc:sldChg chg="addSp delSp modSp setBg">
        <pc:chgData name="minkyung yu" userId="1aafa5edffbdc802" providerId="LiveId" clId="{B8E5E3D4-7830-446C-90E0-FA20E7B7A364}" dt="2019-05-25T09:43:22.439" v="256"/>
        <pc:sldMkLst>
          <pc:docMk/>
          <pc:sldMk cId="2240109207" sldId="300"/>
        </pc:sldMkLst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3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9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10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11" creationId="{00000000-0000-0000-0000-000000000000}"/>
          </ac:spMkLst>
        </pc:spChg>
        <pc:spChg chg="del">
          <ac:chgData name="minkyung yu" userId="1aafa5edffbdc802" providerId="LiveId" clId="{B8E5E3D4-7830-446C-90E0-FA20E7B7A364}" dt="2019-05-25T09:14:32.480" v="91" actId="478"/>
          <ac:spMkLst>
            <pc:docMk/>
            <pc:sldMk cId="2240109207" sldId="300"/>
            <ac:spMk id="12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13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14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15" creationId="{00000000-0000-0000-0000-000000000000}"/>
          </ac:spMkLst>
        </pc:spChg>
        <pc:spChg chg="del">
          <ac:chgData name="minkyung yu" userId="1aafa5edffbdc802" providerId="LiveId" clId="{B8E5E3D4-7830-446C-90E0-FA20E7B7A364}" dt="2019-05-25T09:14:33.548" v="92" actId="478"/>
          <ac:spMkLst>
            <pc:docMk/>
            <pc:sldMk cId="2240109207" sldId="300"/>
            <ac:spMk id="16" creationId="{00000000-0000-0000-0000-000000000000}"/>
          </ac:spMkLst>
        </pc:spChg>
        <pc:spChg chg="del">
          <ac:chgData name="minkyung yu" userId="1aafa5edffbdc802" providerId="LiveId" clId="{B8E5E3D4-7830-446C-90E0-FA20E7B7A364}" dt="2019-05-25T09:14:57.967" v="93" actId="478"/>
          <ac:spMkLst>
            <pc:docMk/>
            <pc:sldMk cId="2240109207" sldId="300"/>
            <ac:spMk id="17" creationId="{00000000-0000-0000-0000-000000000000}"/>
          </ac:spMkLst>
        </pc:spChg>
        <pc:spChg chg="del">
          <ac:chgData name="minkyung yu" userId="1aafa5edffbdc802" providerId="LiveId" clId="{B8E5E3D4-7830-446C-90E0-FA20E7B7A364}" dt="2019-05-25T09:15:00.046" v="94" actId="478"/>
          <ac:spMkLst>
            <pc:docMk/>
            <pc:sldMk cId="2240109207" sldId="300"/>
            <ac:spMk id="18" creationId="{00000000-0000-0000-0000-000000000000}"/>
          </ac:spMkLst>
        </pc:spChg>
        <pc:spChg chg="del">
          <ac:chgData name="minkyung yu" userId="1aafa5edffbdc802" providerId="LiveId" clId="{B8E5E3D4-7830-446C-90E0-FA20E7B7A364}" dt="2019-05-25T09:15:05.174" v="97" actId="478"/>
          <ac:spMkLst>
            <pc:docMk/>
            <pc:sldMk cId="2240109207" sldId="300"/>
            <ac:spMk id="19" creationId="{00000000-0000-0000-0000-000000000000}"/>
          </ac:spMkLst>
        </pc:spChg>
        <pc:spChg chg="add del mod">
          <ac:chgData name="minkyung yu" userId="1aafa5edffbdc802" providerId="LiveId" clId="{B8E5E3D4-7830-446C-90E0-FA20E7B7A364}" dt="2019-05-25T09:32:22.419" v="228" actId="1076"/>
          <ac:spMkLst>
            <pc:docMk/>
            <pc:sldMk cId="2240109207" sldId="300"/>
            <ac:spMk id="22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24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25" creationId="{00000000-0000-0000-0000-000000000000}"/>
          </ac:spMkLst>
        </pc:spChg>
        <pc:spChg chg="del">
          <ac:chgData name="minkyung yu" userId="1aafa5edffbdc802" providerId="LiveId" clId="{B8E5E3D4-7830-446C-90E0-FA20E7B7A364}" dt="2019-05-25T09:14:30.624" v="90" actId="478"/>
          <ac:spMkLst>
            <pc:docMk/>
            <pc:sldMk cId="2240109207" sldId="300"/>
            <ac:spMk id="26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27" creationId="{F6989D9E-C8E2-4002-8054-52F3A64BD062}"/>
          </ac:spMkLst>
        </pc:spChg>
        <pc:spChg chg="del">
          <ac:chgData name="minkyung yu" userId="1aafa5edffbdc802" providerId="LiveId" clId="{B8E5E3D4-7830-446C-90E0-FA20E7B7A364}" dt="2019-05-25T09:27:05.928" v="215" actId="478"/>
          <ac:spMkLst>
            <pc:docMk/>
            <pc:sldMk cId="2240109207" sldId="300"/>
            <ac:spMk id="29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30" creationId="{486C2A9F-FE6E-4CB2-90A4-82FE336E9EC3}"/>
          </ac:spMkLst>
        </pc:spChg>
        <pc:spChg chg="add mod">
          <ac:chgData name="minkyung yu" userId="1aafa5edffbdc802" providerId="LiveId" clId="{B8E5E3D4-7830-446C-90E0-FA20E7B7A364}" dt="2019-05-25T09:27:03.300" v="214" actId="1076"/>
          <ac:spMkLst>
            <pc:docMk/>
            <pc:sldMk cId="2240109207" sldId="300"/>
            <ac:spMk id="31" creationId="{D4EAE77D-E19C-4936-8D16-E5A089A1ACEF}"/>
          </ac:spMkLst>
        </pc:spChg>
        <pc:picChg chg="mod">
          <ac:chgData name="minkyung yu" userId="1aafa5edffbdc802" providerId="LiveId" clId="{B8E5E3D4-7830-446C-90E0-FA20E7B7A364}" dt="2019-05-25T09:32:16.115" v="227" actId="14100"/>
          <ac:picMkLst>
            <pc:docMk/>
            <pc:sldMk cId="2240109207" sldId="300"/>
            <ac:picMk id="8" creationId="{00000000-0000-0000-0000-000000000000}"/>
          </ac:picMkLst>
        </pc:picChg>
      </pc:sldChg>
      <pc:sldChg chg="del setBg">
        <pc:chgData name="minkyung yu" userId="1aafa5edffbdc802" providerId="LiveId" clId="{B8E5E3D4-7830-446C-90E0-FA20E7B7A364}" dt="2019-05-25T14:47:21.611" v="2495" actId="2696"/>
        <pc:sldMkLst>
          <pc:docMk/>
          <pc:sldMk cId="321225577" sldId="302"/>
        </pc:sldMkLst>
      </pc:sldChg>
      <pc:sldChg chg="addSp delSp modSp del setBg">
        <pc:chgData name="minkyung yu" userId="1aafa5edffbdc802" providerId="LiveId" clId="{B8E5E3D4-7830-446C-90E0-FA20E7B7A364}" dt="2019-05-25T14:47:18.037" v="2492" actId="2696"/>
        <pc:sldMkLst>
          <pc:docMk/>
          <pc:sldMk cId="245932683" sldId="308"/>
        </pc:sldMkLst>
        <pc:grpChg chg="add del mod">
          <ac:chgData name="minkyung yu" userId="1aafa5edffbdc802" providerId="LiveId" clId="{B8E5E3D4-7830-446C-90E0-FA20E7B7A364}" dt="2019-05-25T14:09:03.147" v="2292" actId="165"/>
          <ac:grpSpMkLst>
            <pc:docMk/>
            <pc:sldMk cId="245932683" sldId="308"/>
            <ac:grpSpMk id="10" creationId="{00000000-0000-0000-0000-000000000000}"/>
          </ac:grpSpMkLst>
        </pc:grp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1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2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3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4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5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6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7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8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19" creationId="{00000000-0000-0000-0000-000000000000}"/>
          </ac:cxnSpMkLst>
        </pc:cxnChg>
        <pc:cxnChg chg="mod topLvl">
          <ac:chgData name="minkyung yu" userId="1aafa5edffbdc802" providerId="LiveId" clId="{B8E5E3D4-7830-446C-90E0-FA20E7B7A364}" dt="2019-05-25T14:09:03.147" v="2292" actId="165"/>
          <ac:cxnSpMkLst>
            <pc:docMk/>
            <pc:sldMk cId="245932683" sldId="308"/>
            <ac:cxnSpMk id="20" creationId="{00000000-0000-0000-0000-000000000000}"/>
          </ac:cxnSpMkLst>
        </pc:cxnChg>
      </pc:sldChg>
      <pc:sldChg chg="del setBg">
        <pc:chgData name="minkyung yu" userId="1aafa5edffbdc802" providerId="LiveId" clId="{B8E5E3D4-7830-446C-90E0-FA20E7B7A364}" dt="2019-05-25T14:47:20.466" v="2494" actId="2696"/>
        <pc:sldMkLst>
          <pc:docMk/>
          <pc:sldMk cId="889485936" sldId="310"/>
        </pc:sldMkLst>
      </pc:sldChg>
      <pc:sldChg chg="del setBg">
        <pc:chgData name="minkyung yu" userId="1aafa5edffbdc802" providerId="LiveId" clId="{B8E5E3D4-7830-446C-90E0-FA20E7B7A364}" dt="2019-05-25T14:14:45.896" v="2375" actId="2696"/>
        <pc:sldMkLst>
          <pc:docMk/>
          <pc:sldMk cId="3915212493" sldId="311"/>
        </pc:sldMkLst>
      </pc:sldChg>
      <pc:sldChg chg="del setBg">
        <pc:chgData name="minkyung yu" userId="1aafa5edffbdc802" providerId="LiveId" clId="{B8E5E3D4-7830-446C-90E0-FA20E7B7A364}" dt="2019-05-25T14:14:45.214" v="2374" actId="2696"/>
        <pc:sldMkLst>
          <pc:docMk/>
          <pc:sldMk cId="3938524715" sldId="318"/>
        </pc:sldMkLst>
      </pc:sldChg>
      <pc:sldChg chg="del setBg">
        <pc:chgData name="minkyung yu" userId="1aafa5edffbdc802" providerId="LiveId" clId="{B8E5E3D4-7830-446C-90E0-FA20E7B7A364}" dt="2019-05-25T14:47:16.654" v="2491" actId="2696"/>
        <pc:sldMkLst>
          <pc:docMk/>
          <pc:sldMk cId="3452833550" sldId="319"/>
        </pc:sldMkLst>
      </pc:sldChg>
      <pc:sldChg chg="del setBg">
        <pc:chgData name="minkyung yu" userId="1aafa5edffbdc802" providerId="LiveId" clId="{B8E5E3D4-7830-446C-90E0-FA20E7B7A364}" dt="2019-05-25T14:14:44.467" v="2373" actId="2696"/>
        <pc:sldMkLst>
          <pc:docMk/>
          <pc:sldMk cId="2678247693" sldId="321"/>
        </pc:sldMkLst>
      </pc:sldChg>
      <pc:sldChg chg="del setBg">
        <pc:chgData name="minkyung yu" userId="1aafa5edffbdc802" providerId="LiveId" clId="{B8E5E3D4-7830-446C-90E0-FA20E7B7A364}" dt="2019-05-25T14:47:19.316" v="2493" actId="2696"/>
        <pc:sldMkLst>
          <pc:docMk/>
          <pc:sldMk cId="3752822667" sldId="322"/>
        </pc:sldMkLst>
      </pc:sldChg>
      <pc:sldChg chg="del setBg">
        <pc:chgData name="minkyung yu" userId="1aafa5edffbdc802" providerId="LiveId" clId="{B8E5E3D4-7830-446C-90E0-FA20E7B7A364}" dt="2019-05-25T14:47:13.182" v="2489" actId="2696"/>
        <pc:sldMkLst>
          <pc:docMk/>
          <pc:sldMk cId="57329519" sldId="323"/>
        </pc:sldMkLst>
      </pc:sldChg>
      <pc:sldChg chg="del setBg">
        <pc:chgData name="minkyung yu" userId="1aafa5edffbdc802" providerId="LiveId" clId="{B8E5E3D4-7830-446C-90E0-FA20E7B7A364}" dt="2019-05-25T14:47:14.970" v="2490" actId="2696"/>
        <pc:sldMkLst>
          <pc:docMk/>
          <pc:sldMk cId="3785555135" sldId="324"/>
        </pc:sldMkLst>
      </pc:sldChg>
      <pc:sldChg chg="del setBg">
        <pc:chgData name="minkyung yu" userId="1aafa5edffbdc802" providerId="LiveId" clId="{B8E5E3D4-7830-446C-90E0-FA20E7B7A364}" dt="2019-05-25T09:48:52.140" v="299" actId="2696"/>
        <pc:sldMkLst>
          <pc:docMk/>
          <pc:sldMk cId="3168494829" sldId="325"/>
        </pc:sldMkLst>
      </pc:sldChg>
      <pc:sldChg chg="del setBg">
        <pc:chgData name="minkyung yu" userId="1aafa5edffbdc802" providerId="LiveId" clId="{B8E5E3D4-7830-446C-90E0-FA20E7B7A364}" dt="2019-05-25T14:47:22.752" v="2496" actId="2696"/>
        <pc:sldMkLst>
          <pc:docMk/>
          <pc:sldMk cId="4209522879" sldId="326"/>
        </pc:sldMkLst>
      </pc:sldChg>
      <pc:sldChg chg="addSp delSp modSp setBg modNotesTx">
        <pc:chgData name="minkyung yu" userId="1aafa5edffbdc802" providerId="LiveId" clId="{B8E5E3D4-7830-446C-90E0-FA20E7B7A364}" dt="2019-05-25T14:03:43.901" v="2286" actId="207"/>
        <pc:sldMkLst>
          <pc:docMk/>
          <pc:sldMk cId="2833606509" sldId="327"/>
        </pc:sldMkLst>
        <pc:spChg chg="del">
          <ac:chgData name="minkyung yu" userId="1aafa5edffbdc802" providerId="LiveId" clId="{B8E5E3D4-7830-446C-90E0-FA20E7B7A364}" dt="2019-05-25T12:34:28.507" v="1037" actId="478"/>
          <ac:spMkLst>
            <pc:docMk/>
            <pc:sldMk cId="2833606509" sldId="327"/>
            <ac:spMk id="3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34:37.565" v="1039" actId="20577"/>
          <ac:spMkLst>
            <pc:docMk/>
            <pc:sldMk cId="2833606509" sldId="327"/>
            <ac:spMk id="4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34:41.443" v="1053"/>
          <ac:spMkLst>
            <pc:docMk/>
            <pc:sldMk cId="2833606509" sldId="327"/>
            <ac:spMk id="6" creationId="{00000000-0000-0000-0000-000000000000}"/>
          </ac:spMkLst>
        </pc:spChg>
        <pc:spChg chg="del">
          <ac:chgData name="minkyung yu" userId="1aafa5edffbdc802" providerId="LiveId" clId="{B8E5E3D4-7830-446C-90E0-FA20E7B7A364}" dt="2019-05-25T12:34:43.477" v="1054" actId="478"/>
          <ac:spMkLst>
            <pc:docMk/>
            <pc:sldMk cId="2833606509" sldId="327"/>
            <ac:spMk id="7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12:36:09.996" v="1135" actId="164"/>
          <ac:spMkLst>
            <pc:docMk/>
            <pc:sldMk cId="2833606509" sldId="327"/>
            <ac:spMk id="8" creationId="{29796B06-052E-4494-AB53-7CB90324E881}"/>
          </ac:spMkLst>
        </pc:spChg>
        <pc:spChg chg="del">
          <ac:chgData name="minkyung yu" userId="1aafa5edffbdc802" providerId="LiveId" clId="{B8E5E3D4-7830-446C-90E0-FA20E7B7A364}" dt="2019-05-25T12:34:48.687" v="1056" actId="478"/>
          <ac:spMkLst>
            <pc:docMk/>
            <pc:sldMk cId="2833606509" sldId="327"/>
            <ac:spMk id="30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12:36:09.996" v="1135" actId="164"/>
          <ac:spMkLst>
            <pc:docMk/>
            <pc:sldMk cId="2833606509" sldId="327"/>
            <ac:spMk id="39" creationId="{667ACE5A-3C49-4F71-A250-40EE81D9CE85}"/>
          </ac:spMkLst>
        </pc:spChg>
        <pc:spChg chg="add mod">
          <ac:chgData name="minkyung yu" userId="1aafa5edffbdc802" providerId="LiveId" clId="{B8E5E3D4-7830-446C-90E0-FA20E7B7A364}" dt="2019-05-25T12:36:15.014" v="1136" actId="164"/>
          <ac:spMkLst>
            <pc:docMk/>
            <pc:sldMk cId="2833606509" sldId="327"/>
            <ac:spMk id="40" creationId="{35A68E72-78C6-41BF-86FB-CD3F6E64D0A1}"/>
          </ac:spMkLst>
        </pc:spChg>
        <pc:spChg chg="add mod">
          <ac:chgData name="minkyung yu" userId="1aafa5edffbdc802" providerId="LiveId" clId="{B8E5E3D4-7830-446C-90E0-FA20E7B7A364}" dt="2019-05-25T12:36:15.014" v="1136" actId="164"/>
          <ac:spMkLst>
            <pc:docMk/>
            <pc:sldMk cId="2833606509" sldId="327"/>
            <ac:spMk id="41" creationId="{5CFCB57E-3324-4C2C-9D85-E30431FCA663}"/>
          </ac:spMkLst>
        </pc:spChg>
        <pc:spChg chg="del">
          <ac:chgData name="minkyung yu" userId="1aafa5edffbdc802" providerId="LiveId" clId="{B8E5E3D4-7830-446C-90E0-FA20E7B7A364}" dt="2019-05-25T12:34:48.687" v="1056" actId="478"/>
          <ac:spMkLst>
            <pc:docMk/>
            <pc:sldMk cId="2833606509" sldId="327"/>
            <ac:spMk id="52" creationId="{00000000-0000-0000-0000-000000000000}"/>
          </ac:spMkLst>
        </pc:spChg>
        <pc:spChg chg="del">
          <ac:chgData name="minkyung yu" userId="1aafa5edffbdc802" providerId="LiveId" clId="{B8E5E3D4-7830-446C-90E0-FA20E7B7A364}" dt="2019-05-25T12:34:48.687" v="1056" actId="478"/>
          <ac:spMkLst>
            <pc:docMk/>
            <pc:sldMk cId="2833606509" sldId="327"/>
            <ac:spMk id="53" creationId="{00000000-0000-0000-0000-000000000000}"/>
          </ac:spMkLst>
        </pc:spChg>
        <pc:spChg chg="del">
          <ac:chgData name="minkyung yu" userId="1aafa5edffbdc802" providerId="LiveId" clId="{B8E5E3D4-7830-446C-90E0-FA20E7B7A364}" dt="2019-05-25T12:34:48.687" v="1056" actId="478"/>
          <ac:spMkLst>
            <pc:docMk/>
            <pc:sldMk cId="2833606509" sldId="327"/>
            <ac:spMk id="54" creationId="{00000000-0000-0000-0000-000000000000}"/>
          </ac:spMkLst>
        </pc:spChg>
        <pc:spChg chg="del">
          <ac:chgData name="minkyung yu" userId="1aafa5edffbdc802" providerId="LiveId" clId="{B8E5E3D4-7830-446C-90E0-FA20E7B7A364}" dt="2019-05-25T12:34:48.687" v="1056" actId="478"/>
          <ac:spMkLst>
            <pc:docMk/>
            <pc:sldMk cId="2833606509" sldId="327"/>
            <ac:spMk id="55" creationId="{00000000-0000-0000-0000-000000000000}"/>
          </ac:spMkLst>
        </pc:spChg>
        <pc:spChg chg="del">
          <ac:chgData name="minkyung yu" userId="1aafa5edffbdc802" providerId="LiveId" clId="{B8E5E3D4-7830-446C-90E0-FA20E7B7A364}" dt="2019-05-25T12:34:48.687" v="1056" actId="478"/>
          <ac:spMkLst>
            <pc:docMk/>
            <pc:sldMk cId="2833606509" sldId="327"/>
            <ac:spMk id="56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12:36:18.825" v="1137" actId="164"/>
          <ac:spMkLst>
            <pc:docMk/>
            <pc:sldMk cId="2833606509" sldId="327"/>
            <ac:spMk id="57" creationId="{6362BDFE-C9A3-45A9-B545-2C5AFCBDDB68}"/>
          </ac:spMkLst>
        </pc:spChg>
        <pc:spChg chg="add mod">
          <ac:chgData name="minkyung yu" userId="1aafa5edffbdc802" providerId="LiveId" clId="{B8E5E3D4-7830-446C-90E0-FA20E7B7A364}" dt="2019-05-25T12:36:18.825" v="1137" actId="164"/>
          <ac:spMkLst>
            <pc:docMk/>
            <pc:sldMk cId="2833606509" sldId="327"/>
            <ac:spMk id="58" creationId="{8AF4F30E-36AB-4C05-84B5-BA4D3C9F7DE0}"/>
          </ac:spMkLst>
        </pc:spChg>
        <pc:spChg chg="del mod topLvl">
          <ac:chgData name="minkyung yu" userId="1aafa5edffbdc802" providerId="LiveId" clId="{B8E5E3D4-7830-446C-90E0-FA20E7B7A364}" dt="2019-05-25T12:39:42.970" v="1195" actId="478"/>
          <ac:spMkLst>
            <pc:docMk/>
            <pc:sldMk cId="2833606509" sldId="327"/>
            <ac:spMk id="61" creationId="{44E0754E-FF89-44C1-A87D-FE7536A5078F}"/>
          </ac:spMkLst>
        </pc:spChg>
        <pc:spChg chg="del mod topLvl">
          <ac:chgData name="minkyung yu" userId="1aafa5edffbdc802" providerId="LiveId" clId="{B8E5E3D4-7830-446C-90E0-FA20E7B7A364}" dt="2019-05-25T12:39:42.970" v="1195" actId="478"/>
          <ac:spMkLst>
            <pc:docMk/>
            <pc:sldMk cId="2833606509" sldId="327"/>
            <ac:spMk id="62" creationId="{97B24ABD-A97B-40C9-B80B-27A75B92A460}"/>
          </ac:spMkLst>
        </pc:spChg>
        <pc:spChg chg="del mod topLvl">
          <ac:chgData name="minkyung yu" userId="1aafa5edffbdc802" providerId="LiveId" clId="{B8E5E3D4-7830-446C-90E0-FA20E7B7A364}" dt="2019-05-25T12:39:42.970" v="1195" actId="478"/>
          <ac:spMkLst>
            <pc:docMk/>
            <pc:sldMk cId="2833606509" sldId="327"/>
            <ac:spMk id="63" creationId="{270D662D-73A6-4D66-9A30-59773DA703BA}"/>
          </ac:spMkLst>
        </pc:spChg>
        <pc:spChg chg="del mod topLvl">
          <ac:chgData name="minkyung yu" userId="1aafa5edffbdc802" providerId="LiveId" clId="{B8E5E3D4-7830-446C-90E0-FA20E7B7A364}" dt="2019-05-25T12:38:39.089" v="1145" actId="478"/>
          <ac:spMkLst>
            <pc:docMk/>
            <pc:sldMk cId="2833606509" sldId="327"/>
            <ac:spMk id="64" creationId="{2E5D63B7-4E2C-48B5-9432-3574E0450EA0}"/>
          </ac:spMkLst>
        </pc:spChg>
        <pc:spChg chg="mod">
          <ac:chgData name="minkyung yu" userId="1aafa5edffbdc802" providerId="LiveId" clId="{B8E5E3D4-7830-446C-90E0-FA20E7B7A364}" dt="2019-05-25T12:39:00.591" v="1170"/>
          <ac:spMkLst>
            <pc:docMk/>
            <pc:sldMk cId="2833606509" sldId="327"/>
            <ac:spMk id="66" creationId="{B00766A9-ECAB-4CF0-B518-55C607433A3D}"/>
          </ac:spMkLst>
        </pc:spChg>
        <pc:spChg chg="mod">
          <ac:chgData name="minkyung yu" userId="1aafa5edffbdc802" providerId="LiveId" clId="{B8E5E3D4-7830-446C-90E0-FA20E7B7A364}" dt="2019-05-25T12:39:10.214" v="1182"/>
          <ac:spMkLst>
            <pc:docMk/>
            <pc:sldMk cId="2833606509" sldId="327"/>
            <ac:spMk id="69" creationId="{173AE11E-AA53-4071-9BA1-9507B20E8DAB}"/>
          </ac:spMkLst>
        </pc:spChg>
        <pc:spChg chg="mod">
          <ac:chgData name="minkyung yu" userId="1aafa5edffbdc802" providerId="LiveId" clId="{B8E5E3D4-7830-446C-90E0-FA20E7B7A364}" dt="2019-05-25T12:39:18.907" v="1194"/>
          <ac:spMkLst>
            <pc:docMk/>
            <pc:sldMk cId="2833606509" sldId="327"/>
            <ac:spMk id="72" creationId="{55FA58BA-A60A-40E4-B5F7-1D39993CA561}"/>
          </ac:spMkLst>
        </pc:spChg>
        <pc:grpChg chg="add del mod">
          <ac:chgData name="minkyung yu" userId="1aafa5edffbdc802" providerId="LiveId" clId="{B8E5E3D4-7830-446C-90E0-FA20E7B7A364}" dt="2019-05-25T12:38:32.182" v="1143" actId="478"/>
          <ac:grpSpMkLst>
            <pc:docMk/>
            <pc:sldMk cId="2833606509" sldId="327"/>
            <ac:grpSpMk id="10" creationId="{9158E0D3-6634-4FBA-8F4B-CDA074B883D7}"/>
          </ac:grpSpMkLst>
        </pc:grpChg>
        <pc:grpChg chg="add del mod">
          <ac:chgData name="minkyung yu" userId="1aafa5edffbdc802" providerId="LiveId" clId="{B8E5E3D4-7830-446C-90E0-FA20E7B7A364}" dt="2019-05-25T12:38:32.182" v="1143" actId="478"/>
          <ac:grpSpMkLst>
            <pc:docMk/>
            <pc:sldMk cId="2833606509" sldId="327"/>
            <ac:grpSpMk id="11" creationId="{713D967D-AA10-44D7-9B9F-8B3C4D037466}"/>
          </ac:grpSpMkLst>
        </pc:grpChg>
        <pc:grpChg chg="add del mod">
          <ac:chgData name="minkyung yu" userId="1aafa5edffbdc802" providerId="LiveId" clId="{B8E5E3D4-7830-446C-90E0-FA20E7B7A364}" dt="2019-05-25T12:38:32.182" v="1143" actId="478"/>
          <ac:grpSpMkLst>
            <pc:docMk/>
            <pc:sldMk cId="2833606509" sldId="327"/>
            <ac:grpSpMk id="12" creationId="{1D77C65B-7259-47B8-B2F9-2BC688A652A7}"/>
          </ac:grpSpMkLst>
        </pc:grpChg>
        <pc:grpChg chg="del">
          <ac:chgData name="minkyung yu" userId="1aafa5edffbdc802" providerId="LiveId" clId="{B8E5E3D4-7830-446C-90E0-FA20E7B7A364}" dt="2019-05-25T12:34:48.687" v="1056" actId="478"/>
          <ac:grpSpMkLst>
            <pc:docMk/>
            <pc:sldMk cId="2833606509" sldId="327"/>
            <ac:grpSpMk id="51" creationId="{00000000-0000-0000-0000-000000000000}"/>
          </ac:grpSpMkLst>
        </pc:grpChg>
        <pc:grpChg chg="add del">
          <ac:chgData name="minkyung yu" userId="1aafa5edffbdc802" providerId="LiveId" clId="{B8E5E3D4-7830-446C-90E0-FA20E7B7A364}" dt="2019-05-25T12:38:36.144" v="1144" actId="165"/>
          <ac:grpSpMkLst>
            <pc:docMk/>
            <pc:sldMk cId="2833606509" sldId="327"/>
            <ac:grpSpMk id="59" creationId="{425A2E71-42CB-485F-9D3F-0ECA367483F0}"/>
          </ac:grpSpMkLst>
        </pc:grpChg>
        <pc:grpChg chg="add del mod">
          <ac:chgData name="minkyung yu" userId="1aafa5edffbdc802" providerId="LiveId" clId="{B8E5E3D4-7830-446C-90E0-FA20E7B7A364}" dt="2019-05-25T12:39:42.970" v="1195" actId="478"/>
          <ac:grpSpMkLst>
            <pc:docMk/>
            <pc:sldMk cId="2833606509" sldId="327"/>
            <ac:grpSpMk id="65" creationId="{D392E632-5789-4D87-8186-0BB049FF03E2}"/>
          </ac:grpSpMkLst>
        </pc:grpChg>
        <pc:grpChg chg="add del mod">
          <ac:chgData name="minkyung yu" userId="1aafa5edffbdc802" providerId="LiveId" clId="{B8E5E3D4-7830-446C-90E0-FA20E7B7A364}" dt="2019-05-25T12:39:42.970" v="1195" actId="478"/>
          <ac:grpSpMkLst>
            <pc:docMk/>
            <pc:sldMk cId="2833606509" sldId="327"/>
            <ac:grpSpMk id="68" creationId="{FCD478FA-36B5-412A-8589-1BF93BBC9A35}"/>
          </ac:grpSpMkLst>
        </pc:grpChg>
        <pc:grpChg chg="add del mod">
          <ac:chgData name="minkyung yu" userId="1aafa5edffbdc802" providerId="LiveId" clId="{B8E5E3D4-7830-446C-90E0-FA20E7B7A364}" dt="2019-05-25T12:39:42.970" v="1195" actId="478"/>
          <ac:grpSpMkLst>
            <pc:docMk/>
            <pc:sldMk cId="2833606509" sldId="327"/>
            <ac:grpSpMk id="71" creationId="{0A19D88E-D145-4EDA-A308-83596C5814C8}"/>
          </ac:grpSpMkLst>
        </pc:grpChg>
        <pc:graphicFrameChg chg="add modGraphic">
          <ac:chgData name="minkyung yu" userId="1aafa5edffbdc802" providerId="LiveId" clId="{B8E5E3D4-7830-446C-90E0-FA20E7B7A364}" dt="2019-05-25T14:03:43.901" v="2286" actId="207"/>
          <ac:graphicFrameMkLst>
            <pc:docMk/>
            <pc:sldMk cId="2833606509" sldId="327"/>
            <ac:graphicFrameMk id="74" creationId="{99BA9CA2-73E7-44EB-B3FA-B0E5C063F7F8}"/>
          </ac:graphicFrameMkLst>
        </pc:graphicFrameChg>
        <pc:picChg chg="del">
          <ac:chgData name="minkyung yu" userId="1aafa5edffbdc802" providerId="LiveId" clId="{B8E5E3D4-7830-446C-90E0-FA20E7B7A364}" dt="2019-05-25T12:34:46.476" v="1055" actId="478"/>
          <ac:picMkLst>
            <pc:docMk/>
            <pc:sldMk cId="2833606509" sldId="327"/>
            <ac:picMk id="5" creationId="{00000000-0000-0000-0000-000000000000}"/>
          </ac:picMkLst>
        </pc:picChg>
        <pc:cxnChg chg="del">
          <ac:chgData name="minkyung yu" userId="1aafa5edffbdc802" providerId="LiveId" clId="{B8E5E3D4-7830-446C-90E0-FA20E7B7A364}" dt="2019-05-25T12:34:29.210" v="1038" actId="478"/>
          <ac:cxnSpMkLst>
            <pc:docMk/>
            <pc:sldMk cId="2833606509" sldId="327"/>
            <ac:cxnSpMk id="2" creationId="{00000000-0000-0000-0000-000000000000}"/>
          </ac:cxnSpMkLst>
        </pc:cxnChg>
        <pc:cxnChg chg="del mod topLvl">
          <ac:chgData name="minkyung yu" userId="1aafa5edffbdc802" providerId="LiveId" clId="{B8E5E3D4-7830-446C-90E0-FA20E7B7A364}" dt="2019-05-25T12:39:42.970" v="1195" actId="478"/>
          <ac:cxnSpMkLst>
            <pc:docMk/>
            <pc:sldMk cId="2833606509" sldId="327"/>
            <ac:cxnSpMk id="60" creationId="{06AE9B39-A020-4A50-A9E2-1E2C97652EE2}"/>
          </ac:cxnSpMkLst>
        </pc:cxnChg>
      </pc:sldChg>
      <pc:sldChg chg="del setBg">
        <pc:chgData name="minkyung yu" userId="1aafa5edffbdc802" providerId="LiveId" clId="{B8E5E3D4-7830-446C-90E0-FA20E7B7A364}" dt="2019-05-25T14:47:25.009" v="2498" actId="2696"/>
        <pc:sldMkLst>
          <pc:docMk/>
          <pc:sldMk cId="2583977719" sldId="328"/>
        </pc:sldMkLst>
      </pc:sldChg>
      <pc:sldChg chg="del setBg">
        <pc:chgData name="minkyung yu" userId="1aafa5edffbdc802" providerId="LiveId" clId="{B8E5E3D4-7830-446C-90E0-FA20E7B7A364}" dt="2019-05-25T14:47:23.937" v="2497" actId="2696"/>
        <pc:sldMkLst>
          <pc:docMk/>
          <pc:sldMk cId="3003760595" sldId="329"/>
        </pc:sldMkLst>
      </pc:sldChg>
      <pc:sldChg chg="delSp modSp setBg">
        <pc:chgData name="minkyung yu" userId="1aafa5edffbdc802" providerId="LiveId" clId="{B8E5E3D4-7830-446C-90E0-FA20E7B7A364}" dt="2019-05-25T12:12:31.497" v="417" actId="113"/>
        <pc:sldMkLst>
          <pc:docMk/>
          <pc:sldMk cId="2724682668" sldId="330"/>
        </pc:sldMkLst>
        <pc:spChg chg="del">
          <ac:chgData name="minkyung yu" userId="1aafa5edffbdc802" providerId="LiveId" clId="{B8E5E3D4-7830-446C-90E0-FA20E7B7A364}" dt="2019-05-25T12:12:24.794" v="416" actId="478"/>
          <ac:spMkLst>
            <pc:docMk/>
            <pc:sldMk cId="2724682668" sldId="330"/>
            <ac:spMk id="6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12:31.497" v="417" actId="113"/>
          <ac:spMkLst>
            <pc:docMk/>
            <pc:sldMk cId="2724682668" sldId="330"/>
            <ac:spMk id="7" creationId="{00000000-0000-0000-0000-000000000000}"/>
          </ac:spMkLst>
        </pc:spChg>
      </pc:sldChg>
      <pc:sldChg chg="modSp add setBg">
        <pc:chgData name="minkyung yu" userId="1aafa5edffbdc802" providerId="LiveId" clId="{B8E5E3D4-7830-446C-90E0-FA20E7B7A364}" dt="2019-05-25T09:44:14.449" v="296" actId="2085"/>
        <pc:sldMkLst>
          <pc:docMk/>
          <pc:sldMk cId="323381429" sldId="331"/>
        </pc:sldMkLst>
        <pc:spChg chg="mod">
          <ac:chgData name="minkyung yu" userId="1aafa5edffbdc802" providerId="LiveId" clId="{B8E5E3D4-7830-446C-90E0-FA20E7B7A364}" dt="2019-05-25T09:44:10.516" v="295" actId="2085"/>
          <ac:spMkLst>
            <pc:docMk/>
            <pc:sldMk cId="323381429" sldId="331"/>
            <ac:spMk id="10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44:14.449" v="296" actId="2085"/>
          <ac:spMkLst>
            <pc:docMk/>
            <pc:sldMk cId="323381429" sldId="331"/>
            <ac:spMk id="12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43:55.507" v="276"/>
          <ac:spMkLst>
            <pc:docMk/>
            <pc:sldMk cId="323381429" sldId="331"/>
            <ac:spMk id="18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44:02.096" v="294"/>
          <ac:spMkLst>
            <pc:docMk/>
            <pc:sldMk cId="323381429" sldId="331"/>
            <ac:spMk id="21" creationId="{00000000-0000-0000-0000-000000000000}"/>
          </ac:spMkLst>
        </pc:spChg>
      </pc:sldChg>
      <pc:sldChg chg="addSp delSp add del">
        <pc:chgData name="minkyung yu" userId="1aafa5edffbdc802" providerId="LiveId" clId="{B8E5E3D4-7830-446C-90E0-FA20E7B7A364}" dt="2019-05-25T09:33:47.400" v="238"/>
        <pc:sldMkLst>
          <pc:docMk/>
          <pc:sldMk cId="965962348" sldId="331"/>
        </pc:sldMkLst>
        <pc:grpChg chg="add del">
          <ac:chgData name="minkyung yu" userId="1aafa5edffbdc802" providerId="LiveId" clId="{B8E5E3D4-7830-446C-90E0-FA20E7B7A364}" dt="2019-05-25T09:33:46.649" v="237"/>
          <ac:grpSpMkLst>
            <pc:docMk/>
            <pc:sldMk cId="965962348" sldId="331"/>
            <ac:grpSpMk id="2" creationId="{2C3FE5E7-B6F5-4EB2-9910-841DECA05AE8}"/>
          </ac:grpSpMkLst>
        </pc:grpChg>
        <pc:grpChg chg="add del">
          <ac:chgData name="minkyung yu" userId="1aafa5edffbdc802" providerId="LiveId" clId="{B8E5E3D4-7830-446C-90E0-FA20E7B7A364}" dt="2019-05-25T09:33:46.649" v="237"/>
          <ac:grpSpMkLst>
            <pc:docMk/>
            <pc:sldMk cId="965962348" sldId="331"/>
            <ac:grpSpMk id="9" creationId="{5B0D36BB-54E1-46E4-8A79-6B3C54EFA101}"/>
          </ac:grpSpMkLst>
        </pc:grpChg>
      </pc:sldChg>
      <pc:sldChg chg="add del">
        <pc:chgData name="minkyung yu" userId="1aafa5edffbdc802" providerId="LiveId" clId="{B8E5E3D4-7830-446C-90E0-FA20E7B7A364}" dt="2019-05-25T09:34:38.307" v="243"/>
        <pc:sldMkLst>
          <pc:docMk/>
          <pc:sldMk cId="3071502355" sldId="331"/>
        </pc:sldMkLst>
      </pc:sldChg>
      <pc:sldChg chg="add del">
        <pc:chgData name="minkyung yu" userId="1aafa5edffbdc802" providerId="LiveId" clId="{B8E5E3D4-7830-446C-90E0-FA20E7B7A364}" dt="2019-05-25T09:42:45.736" v="253" actId="2696"/>
        <pc:sldMkLst>
          <pc:docMk/>
          <pc:sldMk cId="3735562260" sldId="331"/>
        </pc:sldMkLst>
      </pc:sldChg>
      <pc:sldChg chg="addSp delSp modSp add del ord">
        <pc:chgData name="minkyung yu" userId="1aafa5edffbdc802" providerId="LiveId" clId="{B8E5E3D4-7830-446C-90E0-FA20E7B7A364}" dt="2019-05-25T14:50:52.816" v="2503" actId="2696"/>
        <pc:sldMkLst>
          <pc:docMk/>
          <pc:sldMk cId="158790820" sldId="332"/>
        </pc:sldMkLst>
        <pc:spChg chg="del mod">
          <ac:chgData name="minkyung yu" userId="1aafa5edffbdc802" providerId="LiveId" clId="{B8E5E3D4-7830-446C-90E0-FA20E7B7A364}" dt="2019-05-25T12:19:11.209" v="440" actId="478"/>
          <ac:spMkLst>
            <pc:docMk/>
            <pc:sldMk cId="158790820" sldId="332"/>
            <ac:spMk id="3" creationId="{00000000-0000-0000-0000-000000000000}"/>
          </ac:spMkLst>
        </pc:spChg>
        <pc:spChg chg="mod">
          <ac:chgData name="minkyung yu" userId="1aafa5edffbdc802" providerId="LiveId" clId="{B8E5E3D4-7830-446C-90E0-FA20E7B7A364}" dt="2019-05-25T09:49:01.760" v="301" actId="20577"/>
          <ac:spMkLst>
            <pc:docMk/>
            <pc:sldMk cId="158790820" sldId="332"/>
            <ac:spMk id="4" creationId="{00000000-0000-0000-0000-000000000000}"/>
          </ac:spMkLst>
        </pc:spChg>
        <pc:spChg chg="add del mod">
          <ac:chgData name="minkyung yu" userId="1aafa5edffbdc802" providerId="LiveId" clId="{B8E5E3D4-7830-446C-90E0-FA20E7B7A364}" dt="2019-05-25T12:19:55.832" v="448"/>
          <ac:spMkLst>
            <pc:docMk/>
            <pc:sldMk cId="158790820" sldId="332"/>
            <ac:spMk id="5" creationId="{1F707797-E653-41C1-A97B-984EAC767022}"/>
          </ac:spMkLst>
        </pc:spChg>
        <pc:spChg chg="mod">
          <ac:chgData name="minkyung yu" userId="1aafa5edffbdc802" providerId="LiveId" clId="{B8E5E3D4-7830-446C-90E0-FA20E7B7A364}" dt="2019-05-25T12:19:05.327" v="436"/>
          <ac:spMkLst>
            <pc:docMk/>
            <pc:sldMk cId="158790820" sldId="332"/>
            <ac:spMk id="6" creationId="{00000000-0000-0000-0000-000000000000}"/>
          </ac:spMkLst>
        </pc:spChg>
        <pc:spChg chg="del">
          <ac:chgData name="minkyung yu" userId="1aafa5edffbdc802" providerId="LiveId" clId="{B8E5E3D4-7830-446C-90E0-FA20E7B7A364}" dt="2019-05-25T12:19:07.045" v="437" actId="478"/>
          <ac:spMkLst>
            <pc:docMk/>
            <pc:sldMk cId="158790820" sldId="332"/>
            <ac:spMk id="7" creationId="{00000000-0000-0000-0000-000000000000}"/>
          </ac:spMkLst>
        </pc:spChg>
        <pc:spChg chg="add del mod">
          <ac:chgData name="minkyung yu" userId="1aafa5edffbdc802" providerId="LiveId" clId="{B8E5E3D4-7830-446C-90E0-FA20E7B7A364}" dt="2019-05-25T12:28:02.862" v="1004" actId="478"/>
          <ac:spMkLst>
            <pc:docMk/>
            <pc:sldMk cId="158790820" sldId="332"/>
            <ac:spMk id="8" creationId="{F28453FF-D3B5-465B-B324-685777F7A236}"/>
          </ac:spMkLst>
        </pc:spChg>
        <pc:spChg chg="mod">
          <ac:chgData name="minkyung yu" userId="1aafa5edffbdc802" providerId="LiveId" clId="{B8E5E3D4-7830-446C-90E0-FA20E7B7A364}" dt="2019-05-25T12:12:54.877" v="421" actId="1076"/>
          <ac:spMkLst>
            <pc:docMk/>
            <pc:sldMk cId="158790820" sldId="332"/>
            <ac:spMk id="9" creationId="{00000000-0000-0000-0000-000000000000}"/>
          </ac:spMkLst>
        </pc:spChg>
        <pc:spChg chg="add del">
          <ac:chgData name="minkyung yu" userId="1aafa5edffbdc802" providerId="LiveId" clId="{B8E5E3D4-7830-446C-90E0-FA20E7B7A364}" dt="2019-05-25T12:12:57.005" v="422" actId="478"/>
          <ac:spMkLst>
            <pc:docMk/>
            <pc:sldMk cId="158790820" sldId="332"/>
            <ac:spMk id="10" creationId="{00000000-0000-0000-0000-000000000000}"/>
          </ac:spMkLst>
        </pc:spChg>
        <pc:spChg chg="add del mod">
          <ac:chgData name="minkyung yu" userId="1aafa5edffbdc802" providerId="LiveId" clId="{B8E5E3D4-7830-446C-90E0-FA20E7B7A364}" dt="2019-05-25T12:25:03.574" v="803" actId="478"/>
          <ac:spMkLst>
            <pc:docMk/>
            <pc:sldMk cId="158790820" sldId="332"/>
            <ac:spMk id="13" creationId="{70C7E1B6-81C7-4E53-9E34-DFBFFBB2354F}"/>
          </ac:spMkLst>
        </pc:spChg>
        <pc:graphicFrameChg chg="add del">
          <ac:chgData name="minkyung yu" userId="1aafa5edffbdc802" providerId="LiveId" clId="{B8E5E3D4-7830-446C-90E0-FA20E7B7A364}" dt="2019-05-25T12:12:57.005" v="422" actId="478"/>
          <ac:graphicFrameMkLst>
            <pc:docMk/>
            <pc:sldMk cId="158790820" sldId="332"/>
            <ac:graphicFrameMk id="11" creationId="{00000000-0000-0000-0000-000000000000}"/>
          </ac:graphicFrameMkLst>
        </pc:graphicFrameChg>
        <pc:graphicFrameChg chg="add del">
          <ac:chgData name="minkyung yu" userId="1aafa5edffbdc802" providerId="LiveId" clId="{B8E5E3D4-7830-446C-90E0-FA20E7B7A364}" dt="2019-05-25T12:12:57.005" v="422" actId="478"/>
          <ac:graphicFrameMkLst>
            <pc:docMk/>
            <pc:sldMk cId="158790820" sldId="332"/>
            <ac:graphicFrameMk id="12" creationId="{00000000-0000-0000-0000-000000000000}"/>
          </ac:graphicFrameMkLst>
        </pc:graphicFrameChg>
        <pc:graphicFrameChg chg="add mod modGraphic">
          <ac:chgData name="minkyung yu" userId="1aafa5edffbdc802" providerId="LiveId" clId="{B8E5E3D4-7830-446C-90E0-FA20E7B7A364}" dt="2019-05-25T14:04:07.286" v="2290" actId="207"/>
          <ac:graphicFrameMkLst>
            <pc:docMk/>
            <pc:sldMk cId="158790820" sldId="332"/>
            <ac:graphicFrameMk id="14" creationId="{C73E4F8C-DA4A-444C-B071-24A9DF6A3F6F}"/>
          </ac:graphicFrameMkLst>
        </pc:graphicFrameChg>
        <pc:graphicFrameChg chg="add del mod modGraphic">
          <ac:chgData name="minkyung yu" userId="1aafa5edffbdc802" providerId="LiveId" clId="{B8E5E3D4-7830-446C-90E0-FA20E7B7A364}" dt="2019-05-25T12:30:05.779" v="1020" actId="478"/>
          <ac:graphicFrameMkLst>
            <pc:docMk/>
            <pc:sldMk cId="158790820" sldId="332"/>
            <ac:graphicFrameMk id="15" creationId="{866BB15E-DD8F-454F-8FD3-E3175739817C}"/>
          </ac:graphicFrameMkLst>
        </pc:graphicFrameChg>
        <pc:picChg chg="add del mod">
          <ac:chgData name="minkyung yu" userId="1aafa5edffbdc802" providerId="LiveId" clId="{B8E5E3D4-7830-446C-90E0-FA20E7B7A364}" dt="2019-05-25T14:50:48.494" v="2501" actId="478"/>
          <ac:picMkLst>
            <pc:docMk/>
            <pc:sldMk cId="158790820" sldId="332"/>
            <ac:picMk id="16" creationId="{26D58687-20B9-43AA-B398-30C79D0D352D}"/>
          </ac:picMkLst>
        </pc:picChg>
        <pc:cxnChg chg="del">
          <ac:chgData name="minkyung yu" userId="1aafa5edffbdc802" providerId="LiveId" clId="{B8E5E3D4-7830-446C-90E0-FA20E7B7A364}" dt="2019-05-25T12:19:09.795" v="439" actId="478"/>
          <ac:cxnSpMkLst>
            <pc:docMk/>
            <pc:sldMk cId="158790820" sldId="332"/>
            <ac:cxnSpMk id="2" creationId="{00000000-0000-0000-0000-000000000000}"/>
          </ac:cxnSpMkLst>
        </pc:cxnChg>
      </pc:sldChg>
      <pc:sldChg chg="add del setBg">
        <pc:chgData name="minkyung yu" userId="1aafa5edffbdc802" providerId="LiveId" clId="{B8E5E3D4-7830-446C-90E0-FA20E7B7A364}" dt="2019-05-25T09:42:42.237" v="252"/>
        <pc:sldMkLst>
          <pc:docMk/>
          <pc:sldMk cId="3250361726" sldId="332"/>
        </pc:sldMkLst>
      </pc:sldChg>
      <pc:sldChg chg="modSp add del ord">
        <pc:chgData name="minkyung yu" userId="1aafa5edffbdc802" providerId="LiveId" clId="{B8E5E3D4-7830-446C-90E0-FA20E7B7A364}" dt="2019-05-25T12:20:05.943" v="451"/>
        <pc:sldMkLst>
          <pc:docMk/>
          <pc:sldMk cId="1252054355" sldId="333"/>
        </pc:sldMkLst>
        <pc:spChg chg="mod">
          <ac:chgData name="minkyung yu" userId="1aafa5edffbdc802" providerId="LiveId" clId="{B8E5E3D4-7830-446C-90E0-FA20E7B7A364}" dt="2019-05-25T12:08:28.374" v="327" actId="20577"/>
          <ac:spMkLst>
            <pc:docMk/>
            <pc:sldMk cId="1252054355" sldId="333"/>
            <ac:spMk id="11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08:34.033" v="333"/>
          <ac:spMkLst>
            <pc:docMk/>
            <pc:sldMk cId="1252054355" sldId="333"/>
            <ac:spMk id="18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08:36.700" v="339"/>
          <ac:spMkLst>
            <pc:docMk/>
            <pc:sldMk cId="1252054355" sldId="333"/>
            <ac:spMk id="21" creationId="{00000000-0000-0000-0000-000000000000}"/>
          </ac:spMkLst>
        </pc:spChg>
      </pc:sldChg>
      <pc:sldChg chg="modSp add">
        <pc:chgData name="minkyung yu" userId="1aafa5edffbdc802" providerId="LiveId" clId="{B8E5E3D4-7830-446C-90E0-FA20E7B7A364}" dt="2019-05-25T12:09:36.592" v="380"/>
        <pc:sldMkLst>
          <pc:docMk/>
          <pc:sldMk cId="2439539417" sldId="334"/>
        </pc:sldMkLst>
        <pc:spChg chg="mod">
          <ac:chgData name="minkyung yu" userId="1aafa5edffbdc802" providerId="LiveId" clId="{B8E5E3D4-7830-446C-90E0-FA20E7B7A364}" dt="2019-05-25T12:08:46.006" v="343" actId="20577"/>
          <ac:spMkLst>
            <pc:docMk/>
            <pc:sldMk cId="2439539417" sldId="334"/>
            <ac:spMk id="11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09:36.592" v="380"/>
          <ac:spMkLst>
            <pc:docMk/>
            <pc:sldMk cId="2439539417" sldId="334"/>
            <ac:spMk id="18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09:33.869" v="368"/>
          <ac:spMkLst>
            <pc:docMk/>
            <pc:sldMk cId="2439539417" sldId="334"/>
            <ac:spMk id="21" creationId="{00000000-0000-0000-0000-000000000000}"/>
          </ac:spMkLst>
        </pc:spChg>
      </pc:sldChg>
      <pc:sldChg chg="modSp add">
        <pc:chgData name="minkyung yu" userId="1aafa5edffbdc802" providerId="LiveId" clId="{B8E5E3D4-7830-446C-90E0-FA20E7B7A364}" dt="2019-05-25T12:11:03.515" v="413"/>
        <pc:sldMkLst>
          <pc:docMk/>
          <pc:sldMk cId="3504628520" sldId="335"/>
        </pc:sldMkLst>
        <pc:spChg chg="mod">
          <ac:chgData name="minkyung yu" userId="1aafa5edffbdc802" providerId="LiveId" clId="{B8E5E3D4-7830-446C-90E0-FA20E7B7A364}" dt="2019-05-25T12:10:53.785" v="383" actId="20577"/>
          <ac:spMkLst>
            <pc:docMk/>
            <pc:sldMk cId="3504628520" sldId="335"/>
            <ac:spMk id="11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11:03.515" v="413"/>
          <ac:spMkLst>
            <pc:docMk/>
            <pc:sldMk cId="3504628520" sldId="335"/>
            <ac:spMk id="18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10:58.364" v="397"/>
          <ac:spMkLst>
            <pc:docMk/>
            <pc:sldMk cId="3504628520" sldId="335"/>
            <ac:spMk id="21" creationId="{00000000-0000-0000-0000-000000000000}"/>
          </ac:spMkLst>
        </pc:spChg>
      </pc:sldChg>
      <pc:sldChg chg="modSp add del">
        <pc:chgData name="minkyung yu" userId="1aafa5edffbdc802" providerId="LiveId" clId="{B8E5E3D4-7830-446C-90E0-FA20E7B7A364}" dt="2019-05-25T12:33:37.252" v="1036" actId="2696"/>
        <pc:sldMkLst>
          <pc:docMk/>
          <pc:sldMk cId="2346606266" sldId="336"/>
        </pc:sldMkLst>
        <pc:graphicFrameChg chg="mod">
          <ac:chgData name="minkyung yu" userId="1aafa5edffbdc802" providerId="LiveId" clId="{B8E5E3D4-7830-446C-90E0-FA20E7B7A364}" dt="2019-05-25T12:32:01.803" v="1032"/>
          <ac:graphicFrameMkLst>
            <pc:docMk/>
            <pc:sldMk cId="2346606266" sldId="336"/>
            <ac:graphicFrameMk id="11" creationId="{00000000-0000-0000-0000-000000000000}"/>
          </ac:graphicFrameMkLst>
        </pc:graphicFrameChg>
        <pc:graphicFrameChg chg="modGraphic">
          <ac:chgData name="minkyung yu" userId="1aafa5edffbdc802" providerId="LiveId" clId="{B8E5E3D4-7830-446C-90E0-FA20E7B7A364}" dt="2019-05-25T12:23:39.882" v="761" actId="14734"/>
          <ac:graphicFrameMkLst>
            <pc:docMk/>
            <pc:sldMk cId="2346606266" sldId="336"/>
            <ac:graphicFrameMk id="12" creationId="{00000000-0000-0000-0000-000000000000}"/>
          </ac:graphicFrameMkLst>
        </pc:graphicFrameChg>
      </pc:sldChg>
      <pc:sldChg chg="addSp modSp add del ord setBg">
        <pc:chgData name="minkyung yu" userId="1aafa5edffbdc802" providerId="LiveId" clId="{B8E5E3D4-7830-446C-90E0-FA20E7B7A364}" dt="2019-05-25T12:54:54.406" v="1652" actId="2696"/>
        <pc:sldMkLst>
          <pc:docMk/>
          <pc:sldMk cId="73907001" sldId="337"/>
        </pc:sldMkLst>
        <pc:spChg chg="mod">
          <ac:chgData name="minkyung yu" userId="1aafa5edffbdc802" providerId="LiveId" clId="{B8E5E3D4-7830-446C-90E0-FA20E7B7A364}" dt="2019-05-25T12:20:36.543" v="460" actId="20577"/>
          <ac:spMkLst>
            <pc:docMk/>
            <pc:sldMk cId="73907001" sldId="337"/>
            <ac:spMk id="4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20:40.480" v="466"/>
          <ac:spMkLst>
            <pc:docMk/>
            <pc:sldMk cId="73907001" sldId="337"/>
            <ac:spMk id="6" creationId="{00000000-0000-0000-0000-000000000000}"/>
          </ac:spMkLst>
        </pc:spChg>
        <pc:picChg chg="add mod">
          <ac:chgData name="minkyung yu" userId="1aafa5edffbdc802" providerId="LiveId" clId="{B8E5E3D4-7830-446C-90E0-FA20E7B7A364}" dt="2019-05-25T12:20:32.562" v="458" actId="1076"/>
          <ac:picMkLst>
            <pc:docMk/>
            <pc:sldMk cId="73907001" sldId="337"/>
            <ac:picMk id="3" creationId="{2A4B6B91-6EAC-453F-967D-C9A25ADB04E0}"/>
          </ac:picMkLst>
        </pc:picChg>
      </pc:sldChg>
      <pc:sldChg chg="modSp add del setBg">
        <pc:chgData name="minkyung yu" userId="1aafa5edffbdc802" providerId="LiveId" clId="{B8E5E3D4-7830-446C-90E0-FA20E7B7A364}" dt="2019-05-25T12:44:40.113" v="1579" actId="2696"/>
        <pc:sldMkLst>
          <pc:docMk/>
          <pc:sldMk cId="1926205486" sldId="338"/>
        </pc:sldMkLst>
        <pc:graphicFrameChg chg="mod modGraphic">
          <ac:chgData name="minkyung yu" userId="1aafa5edffbdc802" providerId="LiveId" clId="{B8E5E3D4-7830-446C-90E0-FA20E7B7A364}" dt="2019-05-25T12:43:51.454" v="1574" actId="122"/>
          <ac:graphicFrameMkLst>
            <pc:docMk/>
            <pc:sldMk cId="1926205486" sldId="338"/>
            <ac:graphicFrameMk id="14" creationId="{C73E4F8C-DA4A-444C-B071-24A9DF6A3F6F}"/>
          </ac:graphicFrameMkLst>
        </pc:graphicFrameChg>
      </pc:sldChg>
      <pc:sldChg chg="addSp delSp modSp add ord setBg">
        <pc:chgData name="minkyung yu" userId="1aafa5edffbdc802" providerId="LiveId" clId="{B8E5E3D4-7830-446C-90E0-FA20E7B7A364}" dt="2019-05-25T14:14:16.684" v="2372" actId="14100"/>
        <pc:sldMkLst>
          <pc:docMk/>
          <pc:sldMk cId="2111005947" sldId="338"/>
        </pc:sldMkLst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2" creationId="{60D8D4E2-E28C-4D58-B939-CABAF2EDC430}"/>
          </ac:spMkLst>
        </pc:spChg>
        <pc:spChg chg="mod">
          <ac:chgData name="minkyung yu" userId="1aafa5edffbdc802" providerId="LiveId" clId="{B8E5E3D4-7830-446C-90E0-FA20E7B7A364}" dt="2019-05-25T12:45:15.119" v="1583" actId="20577"/>
          <ac:spMkLst>
            <pc:docMk/>
            <pc:sldMk cId="2111005947" sldId="338"/>
            <ac:spMk id="4" creationId="{00000000-0000-0000-0000-000000000000}"/>
          </ac:spMkLst>
        </pc:spChg>
        <pc:spChg chg="mod">
          <ac:chgData name="minkyung yu" userId="1aafa5edffbdc802" providerId="LiveId" clId="{B8E5E3D4-7830-446C-90E0-FA20E7B7A364}" dt="2019-05-25T12:45:19.107" v="1595"/>
          <ac:spMkLst>
            <pc:docMk/>
            <pc:sldMk cId="2111005947" sldId="338"/>
            <ac:spMk id="6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8" creationId="{9BEEEDED-D789-42E7-880E-F659601A254A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12" creationId="{C6CB5C39-4BAF-4BA8-9BBA-CD5A6C72695C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13" creationId="{2BC49C78-2C22-4F73-97EE-841DE5FCCBBF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17" creationId="{CD38F69E-479F-4D9A-988D-3F6970B99314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18" creationId="{AF41B228-7FA6-4103-912F-FF48B4E01EEF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21" creationId="{5CB59D67-018C-4881-A7CC-655D7B9993C4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22" creationId="{78F9B1CB-7756-4ABF-8B78-1765E98514AF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30" creationId="{335CE455-9449-47D7-9CC4-BBE8D063FB31}"/>
          </ac:spMkLst>
        </pc:spChg>
        <pc:spChg chg="add del mod">
          <ac:chgData name="minkyung yu" userId="1aafa5edffbdc802" providerId="LiveId" clId="{B8E5E3D4-7830-446C-90E0-FA20E7B7A364}" dt="2019-05-25T13:16:09.461" v="2153" actId="478"/>
          <ac:spMkLst>
            <pc:docMk/>
            <pc:sldMk cId="2111005947" sldId="338"/>
            <ac:spMk id="31" creationId="{06FDDBCB-C1F8-4C31-B9AA-305DC5BBC250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42" creationId="{04B3D63B-7B25-434A-9875-480ADE5D8AD3}"/>
          </ac:spMkLst>
        </pc:spChg>
        <pc:spChg chg="add del">
          <ac:chgData name="minkyung yu" userId="1aafa5edffbdc802" providerId="LiveId" clId="{B8E5E3D4-7830-446C-90E0-FA20E7B7A364}" dt="2019-05-25T13:17:30.995" v="2190"/>
          <ac:spMkLst>
            <pc:docMk/>
            <pc:sldMk cId="2111005947" sldId="338"/>
            <ac:spMk id="43" creationId="{B580096D-CE6E-438B-8655-144602FC10B3}"/>
          </ac:spMkLst>
        </pc:spChg>
        <pc:spChg chg="add mod">
          <ac:chgData name="minkyung yu" userId="1aafa5edffbdc802" providerId="LiveId" clId="{B8E5E3D4-7830-446C-90E0-FA20E7B7A364}" dt="2019-05-25T14:14:10.133" v="2371" actId="1076"/>
          <ac:spMkLst>
            <pc:docMk/>
            <pc:sldMk cId="2111005947" sldId="338"/>
            <ac:spMk id="45" creationId="{14F03BDA-F36F-485D-8108-52BB5196EE5C}"/>
          </ac:spMkLst>
        </pc:spChg>
        <pc:grpChg chg="add del mod">
          <ac:chgData name="minkyung yu" userId="1aafa5edffbdc802" providerId="LiveId" clId="{B8E5E3D4-7830-446C-90E0-FA20E7B7A364}" dt="2019-05-25T14:09:33.967" v="2299" actId="165"/>
          <ac:grpSpMkLst>
            <pc:docMk/>
            <pc:sldMk cId="2111005947" sldId="338"/>
            <ac:grpSpMk id="46" creationId="{BC231428-D234-4DA7-93EE-22AF7EC31117}"/>
          </ac:grpSpMkLst>
        </pc:grpChg>
        <pc:graphicFrameChg chg="add mod modGraphic">
          <ac:chgData name="minkyung yu" userId="1aafa5edffbdc802" providerId="LiveId" clId="{B8E5E3D4-7830-446C-90E0-FA20E7B7A364}" dt="2019-05-25T14:14:10.133" v="2371" actId="1076"/>
          <ac:graphicFrameMkLst>
            <pc:docMk/>
            <pc:sldMk cId="2111005947" sldId="338"/>
            <ac:graphicFrameMk id="7" creationId="{3BE81F67-A659-4A79-B7EC-E293F18E9622}"/>
          </ac:graphicFrameMkLst>
        </pc:graphicFrameChg>
        <pc:graphicFrameChg chg="del">
          <ac:chgData name="minkyung yu" userId="1aafa5edffbdc802" providerId="LiveId" clId="{B8E5E3D4-7830-446C-90E0-FA20E7B7A364}" dt="2019-05-25T12:45:28.286" v="1596" actId="478"/>
          <ac:graphicFrameMkLst>
            <pc:docMk/>
            <pc:sldMk cId="2111005947" sldId="338"/>
            <ac:graphicFrameMk id="74" creationId="{99BA9CA2-73E7-44EB-B3FA-B0E5C063F7F8}"/>
          </ac:graphicFrameMkLst>
        </pc:graphicFrameChg>
        <pc:cxnChg chg="add del mod">
          <ac:chgData name="minkyung yu" userId="1aafa5edffbdc802" providerId="LiveId" clId="{B8E5E3D4-7830-446C-90E0-FA20E7B7A364}" dt="2019-05-25T14:13:54.865" v="2363" actId="478"/>
          <ac:cxnSpMkLst>
            <pc:docMk/>
            <pc:sldMk cId="2111005947" sldId="338"/>
            <ac:cxnSpMk id="5" creationId="{CB0EBCB7-0D45-4D72-AECB-05E631CD054A}"/>
          </ac:cxnSpMkLst>
        </pc:cxnChg>
        <pc:cxnChg chg="add del mod">
          <ac:chgData name="minkyung yu" userId="1aafa5edffbdc802" providerId="LiveId" clId="{B8E5E3D4-7830-446C-90E0-FA20E7B7A364}" dt="2019-05-25T14:12:25.823" v="2344" actId="478"/>
          <ac:cxnSpMkLst>
            <pc:docMk/>
            <pc:sldMk cId="2111005947" sldId="338"/>
            <ac:cxnSpMk id="10" creationId="{7E9BB85E-7E66-4DDD-A233-69537A0D1A33}"/>
          </ac:cxnSpMkLst>
        </pc:cxnChg>
        <pc:cxnChg chg="add del mod">
          <ac:chgData name="minkyung yu" userId="1aafa5edffbdc802" providerId="LiveId" clId="{B8E5E3D4-7830-446C-90E0-FA20E7B7A364}" dt="2019-05-25T14:13:55.704" v="2364" actId="478"/>
          <ac:cxnSpMkLst>
            <pc:docMk/>
            <pc:sldMk cId="2111005947" sldId="338"/>
            <ac:cxnSpMk id="14" creationId="{E3BAE715-BB36-4A05-B1B0-AE6711E8E7C4}"/>
          </ac:cxnSpMkLst>
        </pc:cxnChg>
        <pc:cxnChg chg="add del mod">
          <ac:chgData name="minkyung yu" userId="1aafa5edffbdc802" providerId="LiveId" clId="{B8E5E3D4-7830-446C-90E0-FA20E7B7A364}" dt="2019-05-25T14:11:57.644" v="2336" actId="478"/>
          <ac:cxnSpMkLst>
            <pc:docMk/>
            <pc:sldMk cId="2111005947" sldId="338"/>
            <ac:cxnSpMk id="16" creationId="{03452355-1615-4B84-9E92-BAC6AB750AEE}"/>
          </ac:cxnSpMkLst>
        </pc:cxnChg>
        <pc:cxnChg chg="add del mod">
          <ac:chgData name="minkyung yu" userId="1aafa5edffbdc802" providerId="LiveId" clId="{B8E5E3D4-7830-446C-90E0-FA20E7B7A364}" dt="2019-05-25T14:13:56.649" v="2365" actId="478"/>
          <ac:cxnSpMkLst>
            <pc:docMk/>
            <pc:sldMk cId="2111005947" sldId="338"/>
            <ac:cxnSpMk id="19" creationId="{A457B06D-7631-4673-B832-9C3FF7EFE6B1}"/>
          </ac:cxnSpMkLst>
        </pc:cxnChg>
        <pc:cxnChg chg="add del mod">
          <ac:chgData name="minkyung yu" userId="1aafa5edffbdc802" providerId="LiveId" clId="{B8E5E3D4-7830-446C-90E0-FA20E7B7A364}" dt="2019-05-25T14:12:03.606" v="2338" actId="478"/>
          <ac:cxnSpMkLst>
            <pc:docMk/>
            <pc:sldMk cId="2111005947" sldId="338"/>
            <ac:cxnSpMk id="20" creationId="{F33C187C-6FEB-41BC-94D0-DC41D79C96F3}"/>
          </ac:cxnSpMkLst>
        </pc:cxnChg>
        <pc:cxnChg chg="add del mod">
          <ac:chgData name="minkyung yu" userId="1aafa5edffbdc802" providerId="LiveId" clId="{B8E5E3D4-7830-446C-90E0-FA20E7B7A364}" dt="2019-05-25T14:13:57.369" v="2366" actId="478"/>
          <ac:cxnSpMkLst>
            <pc:docMk/>
            <pc:sldMk cId="2111005947" sldId="338"/>
            <ac:cxnSpMk id="28" creationId="{F39DD929-6187-464A-BEB6-1FAEFEBD81B3}"/>
          </ac:cxnSpMkLst>
        </pc:cxnChg>
        <pc:cxnChg chg="add del mod">
          <ac:chgData name="minkyung yu" userId="1aafa5edffbdc802" providerId="LiveId" clId="{B8E5E3D4-7830-446C-90E0-FA20E7B7A364}" dt="2019-05-25T14:12:24.808" v="2343" actId="478"/>
          <ac:cxnSpMkLst>
            <pc:docMk/>
            <pc:sldMk cId="2111005947" sldId="338"/>
            <ac:cxnSpMk id="29" creationId="{CDA90117-E187-45B5-AA0A-1CEAF4146428}"/>
          </ac:cxnSpMkLst>
        </pc:cxnChg>
        <pc:cxnChg chg="add del mod">
          <ac:chgData name="minkyung yu" userId="1aafa5edffbdc802" providerId="LiveId" clId="{B8E5E3D4-7830-446C-90E0-FA20E7B7A364}" dt="2019-05-25T14:14:01.027" v="2369" actId="478"/>
          <ac:cxnSpMkLst>
            <pc:docMk/>
            <pc:sldMk cId="2111005947" sldId="338"/>
            <ac:cxnSpMk id="32" creationId="{EEAE2438-87BD-4BF7-A2FA-ED2849287D99}"/>
          </ac:cxnSpMkLst>
        </pc:cxnChg>
        <pc:cxnChg chg="add del mod">
          <ac:chgData name="minkyung yu" userId="1aafa5edffbdc802" providerId="LiveId" clId="{B8E5E3D4-7830-446C-90E0-FA20E7B7A364}" dt="2019-05-25T14:11:40.812" v="2332" actId="478"/>
          <ac:cxnSpMkLst>
            <pc:docMk/>
            <pc:sldMk cId="2111005947" sldId="338"/>
            <ac:cxnSpMk id="44" creationId="{8E7EDD46-C6FF-4DC5-9438-20BE661D7F97}"/>
          </ac:cxnSpMkLst>
        </pc:cxnChg>
        <pc:cxnChg chg="add del mod topLvl">
          <ac:chgData name="minkyung yu" userId="1aafa5edffbdc802" providerId="LiveId" clId="{B8E5E3D4-7830-446C-90E0-FA20E7B7A364}" dt="2019-05-25T14:14:16.684" v="2372" actId="14100"/>
          <ac:cxnSpMkLst>
            <pc:docMk/>
            <pc:sldMk cId="2111005947" sldId="338"/>
            <ac:cxnSpMk id="47" creationId="{89B8166B-8219-45F6-B02B-D393AAE4BB5F}"/>
          </ac:cxnSpMkLst>
        </pc:cxnChg>
        <pc:cxnChg chg="mod topLvl">
          <ac:chgData name="minkyung yu" userId="1aafa5edffbdc802" providerId="LiveId" clId="{B8E5E3D4-7830-446C-90E0-FA20E7B7A364}" dt="2019-05-25T14:14:10.133" v="2371" actId="1076"/>
          <ac:cxnSpMkLst>
            <pc:docMk/>
            <pc:sldMk cId="2111005947" sldId="338"/>
            <ac:cxnSpMk id="48" creationId="{6514BA0D-7B3D-4189-9ED4-E631FAA5A44D}"/>
          </ac:cxnSpMkLst>
        </pc:cxnChg>
        <pc:cxnChg chg="del mod topLvl">
          <ac:chgData name="minkyung yu" userId="1aafa5edffbdc802" providerId="LiveId" clId="{B8E5E3D4-7830-446C-90E0-FA20E7B7A364}" dt="2019-05-25T14:09:45.554" v="2302" actId="478"/>
          <ac:cxnSpMkLst>
            <pc:docMk/>
            <pc:sldMk cId="2111005947" sldId="338"/>
            <ac:cxnSpMk id="49" creationId="{9FD3FDEF-0763-4F19-8362-F3380C46CB7E}"/>
          </ac:cxnSpMkLst>
        </pc:cxnChg>
        <pc:cxnChg chg="del mod topLvl">
          <ac:chgData name="minkyung yu" userId="1aafa5edffbdc802" providerId="LiveId" clId="{B8E5E3D4-7830-446C-90E0-FA20E7B7A364}" dt="2019-05-25T14:09:46.564" v="2303" actId="478"/>
          <ac:cxnSpMkLst>
            <pc:docMk/>
            <pc:sldMk cId="2111005947" sldId="338"/>
            <ac:cxnSpMk id="50" creationId="{653A1AD7-1597-4E9B-AF93-98DE4AEF29B4}"/>
          </ac:cxnSpMkLst>
        </pc:cxnChg>
        <pc:cxnChg chg="mod topLvl">
          <ac:chgData name="minkyung yu" userId="1aafa5edffbdc802" providerId="LiveId" clId="{B8E5E3D4-7830-446C-90E0-FA20E7B7A364}" dt="2019-05-25T14:14:10.133" v="2371" actId="1076"/>
          <ac:cxnSpMkLst>
            <pc:docMk/>
            <pc:sldMk cId="2111005947" sldId="338"/>
            <ac:cxnSpMk id="51" creationId="{D98EB3B2-EB13-4DBD-96F7-69529944DF78}"/>
          </ac:cxnSpMkLst>
        </pc:cxnChg>
        <pc:cxnChg chg="mod topLvl">
          <ac:chgData name="minkyung yu" userId="1aafa5edffbdc802" providerId="LiveId" clId="{B8E5E3D4-7830-446C-90E0-FA20E7B7A364}" dt="2019-05-25T14:14:10.133" v="2371" actId="1076"/>
          <ac:cxnSpMkLst>
            <pc:docMk/>
            <pc:sldMk cId="2111005947" sldId="338"/>
            <ac:cxnSpMk id="52" creationId="{684C11C6-4412-4593-BB67-BBBDF87E5A2E}"/>
          </ac:cxnSpMkLst>
        </pc:cxnChg>
        <pc:cxnChg chg="mod topLvl">
          <ac:chgData name="minkyung yu" userId="1aafa5edffbdc802" providerId="LiveId" clId="{B8E5E3D4-7830-446C-90E0-FA20E7B7A364}" dt="2019-05-25T14:14:10.133" v="2371" actId="1076"/>
          <ac:cxnSpMkLst>
            <pc:docMk/>
            <pc:sldMk cId="2111005947" sldId="338"/>
            <ac:cxnSpMk id="53" creationId="{DB0D6052-DC92-4308-B59C-683E4111E146}"/>
          </ac:cxnSpMkLst>
        </pc:cxnChg>
        <pc:cxnChg chg="mod topLvl">
          <ac:chgData name="minkyung yu" userId="1aafa5edffbdc802" providerId="LiveId" clId="{B8E5E3D4-7830-446C-90E0-FA20E7B7A364}" dt="2019-05-25T14:14:10.133" v="2371" actId="1076"/>
          <ac:cxnSpMkLst>
            <pc:docMk/>
            <pc:sldMk cId="2111005947" sldId="338"/>
            <ac:cxnSpMk id="54" creationId="{7C72B158-9CC9-4D80-841F-9D6E9BF79609}"/>
          </ac:cxnSpMkLst>
        </pc:cxnChg>
        <pc:cxnChg chg="mod topLvl">
          <ac:chgData name="minkyung yu" userId="1aafa5edffbdc802" providerId="LiveId" clId="{B8E5E3D4-7830-446C-90E0-FA20E7B7A364}" dt="2019-05-25T14:14:10.133" v="2371" actId="1076"/>
          <ac:cxnSpMkLst>
            <pc:docMk/>
            <pc:sldMk cId="2111005947" sldId="338"/>
            <ac:cxnSpMk id="55" creationId="{72AF70DB-23F2-445E-AD18-A329F25AC983}"/>
          </ac:cxnSpMkLst>
        </pc:cxnChg>
        <pc:cxnChg chg="del mod topLvl">
          <ac:chgData name="minkyung yu" userId="1aafa5edffbdc802" providerId="LiveId" clId="{B8E5E3D4-7830-446C-90E0-FA20E7B7A364}" dt="2019-05-25T14:09:41.120" v="2300" actId="478"/>
          <ac:cxnSpMkLst>
            <pc:docMk/>
            <pc:sldMk cId="2111005947" sldId="338"/>
            <ac:cxnSpMk id="56" creationId="{2B63ADFC-070F-4B5A-AD68-90EB9D0D74E1}"/>
          </ac:cxnSpMkLst>
        </pc:cxnChg>
        <pc:cxnChg chg="add del mod">
          <ac:chgData name="minkyung yu" userId="1aafa5edffbdc802" providerId="LiveId" clId="{B8E5E3D4-7830-446C-90E0-FA20E7B7A364}" dt="2019-05-25T14:12:47.953" v="2349"/>
          <ac:cxnSpMkLst>
            <pc:docMk/>
            <pc:sldMk cId="2111005947" sldId="338"/>
            <ac:cxnSpMk id="65" creationId="{AAC18D0B-6698-40D6-A1E9-BE8E31503035}"/>
          </ac:cxnSpMkLst>
        </pc:cxnChg>
        <pc:cxnChg chg="add del mod">
          <ac:chgData name="minkyung yu" userId="1aafa5edffbdc802" providerId="LiveId" clId="{B8E5E3D4-7830-446C-90E0-FA20E7B7A364}" dt="2019-05-25T14:14:01.748" v="2370" actId="478"/>
          <ac:cxnSpMkLst>
            <pc:docMk/>
            <pc:sldMk cId="2111005947" sldId="338"/>
            <ac:cxnSpMk id="67" creationId="{A68C74B8-B7C1-4584-B295-FEE396ECEA3A}"/>
          </ac:cxnSpMkLst>
        </pc:cxnChg>
      </pc:sldChg>
      <pc:sldChg chg="add del setBg">
        <pc:chgData name="minkyung yu" userId="1aafa5edffbdc802" providerId="LiveId" clId="{B8E5E3D4-7830-446C-90E0-FA20E7B7A364}" dt="2019-05-25T12:44:32.255" v="1577"/>
        <pc:sldMkLst>
          <pc:docMk/>
          <pc:sldMk cId="1950454340" sldId="339"/>
        </pc:sldMkLst>
      </pc:sldChg>
      <pc:sldChg chg="addSp delSp modSp add">
        <pc:chgData name="minkyung yu" userId="1aafa5edffbdc802" providerId="LiveId" clId="{B8E5E3D4-7830-446C-90E0-FA20E7B7A364}" dt="2019-05-25T14:02:46.336" v="2283" actId="1076"/>
        <pc:sldMkLst>
          <pc:docMk/>
          <pc:sldMk cId="2386642548" sldId="339"/>
        </pc:sldMkLst>
        <pc:spChg chg="mod">
          <ac:chgData name="minkyung yu" userId="1aafa5edffbdc802" providerId="LiveId" clId="{B8E5E3D4-7830-446C-90E0-FA20E7B7A364}" dt="2019-05-25T12:55:16.615" v="1696"/>
          <ac:spMkLst>
            <pc:docMk/>
            <pc:sldMk cId="2386642548" sldId="339"/>
            <ac:spMk id="6" creationId="{00000000-0000-0000-0000-000000000000}"/>
          </ac:spMkLst>
        </pc:spChg>
        <pc:spChg chg="add del mod">
          <ac:chgData name="minkyung yu" userId="1aafa5edffbdc802" providerId="LiveId" clId="{B8E5E3D4-7830-446C-90E0-FA20E7B7A364}" dt="2019-05-25T14:00:38.247" v="2218" actId="478"/>
          <ac:spMkLst>
            <pc:docMk/>
            <pc:sldMk cId="2386642548" sldId="339"/>
            <ac:spMk id="10" creationId="{5CF92B58-995E-402F-A760-21F92F4F2A01}"/>
          </ac:spMkLst>
        </pc:spChg>
        <pc:spChg chg="add mod">
          <ac:chgData name="minkyung yu" userId="1aafa5edffbdc802" providerId="LiveId" clId="{B8E5E3D4-7830-446C-90E0-FA20E7B7A364}" dt="2019-05-25T14:02:46.336" v="2283" actId="1076"/>
          <ac:spMkLst>
            <pc:docMk/>
            <pc:sldMk cId="2386642548" sldId="339"/>
            <ac:spMk id="11" creationId="{4E127A01-77DA-470C-85D9-F0AB47064634}"/>
          </ac:spMkLst>
        </pc:spChg>
        <pc:spChg chg="add mod">
          <ac:chgData name="minkyung yu" userId="1aafa5edffbdc802" providerId="LiveId" clId="{B8E5E3D4-7830-446C-90E0-FA20E7B7A364}" dt="2019-05-25T14:02:46.336" v="2283" actId="1076"/>
          <ac:spMkLst>
            <pc:docMk/>
            <pc:sldMk cId="2386642548" sldId="339"/>
            <ac:spMk id="12" creationId="{0507445B-CEB1-4B05-B51D-423AD7018244}"/>
          </ac:spMkLst>
        </pc:spChg>
        <pc:spChg chg="add del mod">
          <ac:chgData name="minkyung yu" userId="1aafa5edffbdc802" providerId="LiveId" clId="{B8E5E3D4-7830-446C-90E0-FA20E7B7A364}" dt="2019-05-25T14:01:53.025" v="2249" actId="478"/>
          <ac:spMkLst>
            <pc:docMk/>
            <pc:sldMk cId="2386642548" sldId="339"/>
            <ac:spMk id="13" creationId="{E41D8D2E-C181-4848-9AC6-8F9582B40A2A}"/>
          </ac:spMkLst>
        </pc:spChg>
        <pc:spChg chg="add mod">
          <ac:chgData name="minkyung yu" userId="1aafa5edffbdc802" providerId="LiveId" clId="{B8E5E3D4-7830-446C-90E0-FA20E7B7A364}" dt="2019-05-25T14:02:46.336" v="2283" actId="1076"/>
          <ac:spMkLst>
            <pc:docMk/>
            <pc:sldMk cId="2386642548" sldId="339"/>
            <ac:spMk id="14" creationId="{E5F4FC10-E2D8-45BF-B1C6-E635038187DE}"/>
          </ac:spMkLst>
        </pc:spChg>
        <pc:spChg chg="add mod">
          <ac:chgData name="minkyung yu" userId="1aafa5edffbdc802" providerId="LiveId" clId="{B8E5E3D4-7830-446C-90E0-FA20E7B7A364}" dt="2019-05-25T14:02:46.336" v="2283" actId="1076"/>
          <ac:spMkLst>
            <pc:docMk/>
            <pc:sldMk cId="2386642548" sldId="339"/>
            <ac:spMk id="15" creationId="{980E8927-F04B-4667-A560-3DDB2A0754CB}"/>
          </ac:spMkLst>
        </pc:spChg>
        <pc:picChg chg="del">
          <ac:chgData name="minkyung yu" userId="1aafa5edffbdc802" providerId="LiveId" clId="{B8E5E3D4-7830-446C-90E0-FA20E7B7A364}" dt="2019-05-25T12:54:58.803" v="1654" actId="478"/>
          <ac:picMkLst>
            <pc:docMk/>
            <pc:sldMk cId="2386642548" sldId="339"/>
            <ac:picMk id="3" creationId="{2A4B6B91-6EAC-453F-967D-C9A25ADB04E0}"/>
          </ac:picMkLst>
        </pc:picChg>
        <pc:picChg chg="add del mod">
          <ac:chgData name="minkyung yu" userId="1aafa5edffbdc802" providerId="LiveId" clId="{B8E5E3D4-7830-446C-90E0-FA20E7B7A364}" dt="2019-05-25T13:58:58.746" v="2200" actId="478"/>
          <ac:picMkLst>
            <pc:docMk/>
            <pc:sldMk cId="2386642548" sldId="339"/>
            <ac:picMk id="5" creationId="{638F95C6-28B9-430A-9013-C9DF7B2E75E1}"/>
          </ac:picMkLst>
        </pc:picChg>
        <pc:picChg chg="add mod modCrop">
          <ac:chgData name="minkyung yu" userId="1aafa5edffbdc802" providerId="LiveId" clId="{B8E5E3D4-7830-446C-90E0-FA20E7B7A364}" dt="2019-05-25T14:02:43.029" v="2282" actId="1076"/>
          <ac:picMkLst>
            <pc:docMk/>
            <pc:sldMk cId="2386642548" sldId="339"/>
            <ac:picMk id="8" creationId="{E5C28AB8-C262-4E39-AA2A-85042FE27D79}"/>
          </ac:picMkLst>
        </pc:picChg>
      </pc:sldChg>
      <pc:sldChg chg="addSp modSp add">
        <pc:chgData name="minkyung yu" userId="1aafa5edffbdc802" providerId="LiveId" clId="{B8E5E3D4-7830-446C-90E0-FA20E7B7A364}" dt="2019-05-25T14:45:03.061" v="2488" actId="113"/>
        <pc:sldMkLst>
          <pc:docMk/>
          <pc:sldMk cId="4000598287" sldId="340"/>
        </pc:sldMkLst>
        <pc:spChg chg="add mod">
          <ac:chgData name="minkyung yu" userId="1aafa5edffbdc802" providerId="LiveId" clId="{B8E5E3D4-7830-446C-90E0-FA20E7B7A364}" dt="2019-05-25T14:45:00.234" v="2487" actId="113"/>
          <ac:spMkLst>
            <pc:docMk/>
            <pc:sldMk cId="4000598287" sldId="340"/>
            <ac:spMk id="5" creationId="{AFDFF134-245F-4DF3-9CA6-C6F3BBC2C175}"/>
          </ac:spMkLst>
        </pc:spChg>
        <pc:spChg chg="mod">
          <ac:chgData name="minkyung yu" userId="1aafa5edffbdc802" providerId="LiveId" clId="{B8E5E3D4-7830-446C-90E0-FA20E7B7A364}" dt="2019-05-25T12:55:40.702" v="1722"/>
          <ac:spMkLst>
            <pc:docMk/>
            <pc:sldMk cId="4000598287" sldId="340"/>
            <ac:spMk id="6" creationId="{00000000-0000-0000-0000-000000000000}"/>
          </ac:spMkLst>
        </pc:spChg>
        <pc:spChg chg="add mod">
          <ac:chgData name="minkyung yu" userId="1aafa5edffbdc802" providerId="LiveId" clId="{B8E5E3D4-7830-446C-90E0-FA20E7B7A364}" dt="2019-05-25T14:45:03.061" v="2488" actId="113"/>
          <ac:spMkLst>
            <pc:docMk/>
            <pc:sldMk cId="4000598287" sldId="340"/>
            <ac:spMk id="8" creationId="{E9F26AB5-151A-4893-87D6-7286B89A1C61}"/>
          </ac:spMkLst>
        </pc:spChg>
        <pc:picChg chg="add mod">
          <ac:chgData name="minkyung yu" userId="1aafa5edffbdc802" providerId="LiveId" clId="{B8E5E3D4-7830-446C-90E0-FA20E7B7A364}" dt="2019-05-25T14:43:12.634" v="2381" actId="14100"/>
          <ac:picMkLst>
            <pc:docMk/>
            <pc:sldMk cId="4000598287" sldId="340"/>
            <ac:picMk id="3" creationId="{ED8D99AB-7F5D-4312-9449-653EAD4F9E83}"/>
          </ac:picMkLst>
        </pc:picChg>
      </pc:sldChg>
      <pc:sldChg chg="addSp delSp modSp add">
        <pc:chgData name="minkyung yu" userId="1aafa5edffbdc802" providerId="LiveId" clId="{B8E5E3D4-7830-446C-90E0-FA20E7B7A364}" dt="2019-05-25T15:20:53.051" v="2914" actId="14100"/>
        <pc:sldMkLst>
          <pc:docMk/>
          <pc:sldMk cId="2434940504" sldId="341"/>
        </pc:sldMkLst>
        <pc:spChg chg="add mod">
          <ac:chgData name="minkyung yu" userId="1aafa5edffbdc802" providerId="LiveId" clId="{B8E5E3D4-7830-446C-90E0-FA20E7B7A364}" dt="2019-05-25T15:20:03.613" v="2898" actId="1076"/>
          <ac:spMkLst>
            <pc:docMk/>
            <pc:sldMk cId="2434940504" sldId="341"/>
            <ac:spMk id="2" creationId="{9EAEEF50-4E81-4C23-8CEA-108BB206416F}"/>
          </ac:spMkLst>
        </pc:spChg>
        <pc:spChg chg="add del mod">
          <ac:chgData name="minkyung yu" userId="1aafa5edffbdc802" providerId="LiveId" clId="{B8E5E3D4-7830-446C-90E0-FA20E7B7A364}" dt="2019-05-25T14:55:50.668" v="2526" actId="478"/>
          <ac:spMkLst>
            <pc:docMk/>
            <pc:sldMk cId="2434940504" sldId="341"/>
            <ac:spMk id="2" creationId="{9EB95C6F-99B2-4983-B274-B48FCB4C6D31}"/>
          </ac:spMkLst>
        </pc:spChg>
        <pc:spChg chg="add del mod">
          <ac:chgData name="minkyung yu" userId="1aafa5edffbdc802" providerId="LiveId" clId="{B8E5E3D4-7830-446C-90E0-FA20E7B7A364}" dt="2019-05-25T14:59:37.468" v="2587" actId="11529"/>
          <ac:spMkLst>
            <pc:docMk/>
            <pc:sldMk cId="2434940504" sldId="341"/>
            <ac:spMk id="3" creationId="{D69AC448-452F-4041-84AB-4A3CD42C52B5}"/>
          </ac:spMkLst>
        </pc:spChg>
        <pc:spChg chg="add del mod">
          <ac:chgData name="minkyung yu" userId="1aafa5edffbdc802" providerId="LiveId" clId="{B8E5E3D4-7830-446C-90E0-FA20E7B7A364}" dt="2019-05-25T14:59:50.229" v="2589" actId="11529"/>
          <ac:spMkLst>
            <pc:docMk/>
            <pc:sldMk cId="2434940504" sldId="341"/>
            <ac:spMk id="5" creationId="{FFF8864A-ABFC-4DC2-8318-351DE06E8E1F}"/>
          </ac:spMkLst>
        </pc:spChg>
        <pc:spChg chg="add del mod">
          <ac:chgData name="minkyung yu" userId="1aafa5edffbdc802" providerId="LiveId" clId="{B8E5E3D4-7830-446C-90E0-FA20E7B7A364}" dt="2019-05-25T15:00:08.788" v="2597" actId="767"/>
          <ac:spMkLst>
            <pc:docMk/>
            <pc:sldMk cId="2434940504" sldId="341"/>
            <ac:spMk id="10" creationId="{8621F779-F004-4439-929F-1FC9AB379D5F}"/>
          </ac:spMkLst>
        </pc:spChg>
        <pc:spChg chg="add mod">
          <ac:chgData name="minkyung yu" userId="1aafa5edffbdc802" providerId="LiveId" clId="{B8E5E3D4-7830-446C-90E0-FA20E7B7A364}" dt="2019-05-25T15:02:52.866" v="2818" actId="1076"/>
          <ac:spMkLst>
            <pc:docMk/>
            <pc:sldMk cId="2434940504" sldId="341"/>
            <ac:spMk id="11" creationId="{C4D9A4FD-F628-44B5-B545-A76BBD0581F3}"/>
          </ac:spMkLst>
        </pc:spChg>
        <pc:spChg chg="add del mod">
          <ac:chgData name="minkyung yu" userId="1aafa5edffbdc802" providerId="LiveId" clId="{B8E5E3D4-7830-446C-90E0-FA20E7B7A364}" dt="2019-05-25T15:03:15.347" v="2824" actId="767"/>
          <ac:spMkLst>
            <pc:docMk/>
            <pc:sldMk cId="2434940504" sldId="341"/>
            <ac:spMk id="12" creationId="{B86510E0-A7A5-4CF7-AC9C-F4B31647A7C7}"/>
          </ac:spMkLst>
        </pc:spChg>
        <pc:spChg chg="add mod">
          <ac:chgData name="minkyung yu" userId="1aafa5edffbdc802" providerId="LiveId" clId="{B8E5E3D4-7830-446C-90E0-FA20E7B7A364}" dt="2019-05-25T15:03:00.091" v="2820" actId="1076"/>
          <ac:spMkLst>
            <pc:docMk/>
            <pc:sldMk cId="2434940504" sldId="341"/>
            <ac:spMk id="13" creationId="{6B0472BE-8DE6-48AC-874F-E011D66B27F1}"/>
          </ac:spMkLst>
        </pc:spChg>
        <pc:spChg chg="add mod">
          <ac:chgData name="minkyung yu" userId="1aafa5edffbdc802" providerId="LiveId" clId="{B8E5E3D4-7830-446C-90E0-FA20E7B7A364}" dt="2019-05-25T15:20:13.262" v="2902" actId="1076"/>
          <ac:spMkLst>
            <pc:docMk/>
            <pc:sldMk cId="2434940504" sldId="341"/>
            <ac:spMk id="14" creationId="{02B850DC-F969-40D0-AE9B-82D397204DF2}"/>
          </ac:spMkLst>
        </pc:spChg>
        <pc:spChg chg="add mod">
          <ac:chgData name="minkyung yu" userId="1aafa5edffbdc802" providerId="LiveId" clId="{B8E5E3D4-7830-446C-90E0-FA20E7B7A364}" dt="2019-05-25T15:03:03.550" v="2822" actId="1076"/>
          <ac:spMkLst>
            <pc:docMk/>
            <pc:sldMk cId="2434940504" sldId="341"/>
            <ac:spMk id="15" creationId="{F39462A7-DB21-4174-BAE2-B17DB662D317}"/>
          </ac:spMkLst>
        </pc:spChg>
        <pc:spChg chg="add del mod">
          <ac:chgData name="minkyung yu" userId="1aafa5edffbdc802" providerId="LiveId" clId="{B8E5E3D4-7830-446C-90E0-FA20E7B7A364}" dt="2019-05-25T15:04:12.065" v="2873"/>
          <ac:spMkLst>
            <pc:docMk/>
            <pc:sldMk cId="2434940504" sldId="341"/>
            <ac:spMk id="16" creationId="{3965CE6D-B425-453F-BA52-DE8E9AB6ACAB}"/>
          </ac:spMkLst>
        </pc:spChg>
        <pc:spChg chg="add mod">
          <ac:chgData name="minkyung yu" userId="1aafa5edffbdc802" providerId="LiveId" clId="{B8E5E3D4-7830-446C-90E0-FA20E7B7A364}" dt="2019-05-25T15:20:19.583" v="2904" actId="1076"/>
          <ac:spMkLst>
            <pc:docMk/>
            <pc:sldMk cId="2434940504" sldId="341"/>
            <ac:spMk id="16" creationId="{41ABD190-EE2E-4180-9C2C-4048F9DAAEB3}"/>
          </ac:spMkLst>
        </pc:spChg>
        <pc:spChg chg="add mod">
          <ac:chgData name="minkyung yu" userId="1aafa5edffbdc802" providerId="LiveId" clId="{B8E5E3D4-7830-446C-90E0-FA20E7B7A364}" dt="2019-05-25T15:03:56.423" v="2853" actId="1076"/>
          <ac:spMkLst>
            <pc:docMk/>
            <pc:sldMk cId="2434940504" sldId="341"/>
            <ac:spMk id="17" creationId="{14492FDF-7074-40DC-85FF-E68EF0D76F83}"/>
          </ac:spMkLst>
        </pc:spChg>
        <pc:spChg chg="add mod">
          <ac:chgData name="minkyung yu" userId="1aafa5edffbdc802" providerId="LiveId" clId="{B8E5E3D4-7830-446C-90E0-FA20E7B7A364}" dt="2019-05-25T15:04:16.907" v="2875" actId="1076"/>
          <ac:spMkLst>
            <pc:docMk/>
            <pc:sldMk cId="2434940504" sldId="341"/>
            <ac:spMk id="18" creationId="{1F8D7C26-7D42-41C7-90F5-B12B76A476FA}"/>
          </ac:spMkLst>
        </pc:spChg>
        <pc:spChg chg="add mod">
          <ac:chgData name="minkyung yu" userId="1aafa5edffbdc802" providerId="LiveId" clId="{B8E5E3D4-7830-446C-90E0-FA20E7B7A364}" dt="2019-05-25T15:04:15.210" v="2874" actId="1076"/>
          <ac:spMkLst>
            <pc:docMk/>
            <pc:sldMk cId="2434940504" sldId="341"/>
            <ac:spMk id="19" creationId="{14EE0377-08E9-441E-9A03-DFE98D465105}"/>
          </ac:spMkLst>
        </pc:spChg>
        <pc:spChg chg="add mod">
          <ac:chgData name="minkyung yu" userId="1aafa5edffbdc802" providerId="LiveId" clId="{B8E5E3D4-7830-446C-90E0-FA20E7B7A364}" dt="2019-05-25T15:20:27.746" v="2906" actId="1076"/>
          <ac:spMkLst>
            <pc:docMk/>
            <pc:sldMk cId="2434940504" sldId="341"/>
            <ac:spMk id="20" creationId="{0ACA68D9-DE81-4874-A67F-19280D17CF91}"/>
          </ac:spMkLst>
        </pc:spChg>
        <pc:spChg chg="add mod">
          <ac:chgData name="minkyung yu" userId="1aafa5edffbdc802" providerId="LiveId" clId="{B8E5E3D4-7830-446C-90E0-FA20E7B7A364}" dt="2019-05-25T15:20:39.995" v="2909" actId="1076"/>
          <ac:spMkLst>
            <pc:docMk/>
            <pc:sldMk cId="2434940504" sldId="341"/>
            <ac:spMk id="21" creationId="{2974D3DF-F1A6-4C5D-B48B-1905275D7B48}"/>
          </ac:spMkLst>
        </pc:spChg>
        <pc:spChg chg="add mod">
          <ac:chgData name="minkyung yu" userId="1aafa5edffbdc802" providerId="LiveId" clId="{B8E5E3D4-7830-446C-90E0-FA20E7B7A364}" dt="2019-05-25T15:20:53.051" v="2914" actId="14100"/>
          <ac:spMkLst>
            <pc:docMk/>
            <pc:sldMk cId="2434940504" sldId="341"/>
            <ac:spMk id="22" creationId="{58A4DCEC-AD8A-49D6-A649-60AF3F02575F}"/>
          </ac:spMkLst>
        </pc:spChg>
        <pc:graphicFrameChg chg="del">
          <ac:chgData name="minkyung yu" userId="1aafa5edffbdc802" providerId="LiveId" clId="{B8E5E3D4-7830-446C-90E0-FA20E7B7A364}" dt="2019-05-25T14:50:56.458" v="2505" actId="478"/>
          <ac:graphicFrameMkLst>
            <pc:docMk/>
            <pc:sldMk cId="2434940504" sldId="341"/>
            <ac:graphicFrameMk id="14" creationId="{C73E4F8C-DA4A-444C-B071-24A9DF6A3F6F}"/>
          </ac:graphicFrameMkLst>
        </pc:graphicFrameChg>
        <pc:picChg chg="add mod">
          <ac:chgData name="minkyung yu" userId="1aafa5edffbdc802" providerId="LiveId" clId="{B8E5E3D4-7830-446C-90E0-FA20E7B7A364}" dt="2019-05-25T15:04:52.294" v="2878" actId="1076"/>
          <ac:picMkLst>
            <pc:docMk/>
            <pc:sldMk cId="2434940504" sldId="341"/>
            <ac:picMk id="7" creationId="{68EB24CF-D7FC-4954-BCC2-B0772AB1FD34}"/>
          </ac:picMkLst>
        </pc:picChg>
        <pc:picChg chg="add mod">
          <ac:chgData name="minkyung yu" userId="1aafa5edffbdc802" providerId="LiveId" clId="{B8E5E3D4-7830-446C-90E0-FA20E7B7A364}" dt="2019-05-25T15:04:31.074" v="2877"/>
          <ac:picMkLst>
            <pc:docMk/>
            <pc:sldMk cId="2434940504" sldId="341"/>
            <ac:picMk id="8" creationId="{F5763A02-1511-4BEE-A2EF-2532CE6CE903}"/>
          </ac:picMkLst>
        </pc:picChg>
      </pc:sldChg>
      <pc:sldMasterChg chg="setBg modSldLayout">
        <pc:chgData name="minkyung yu" userId="1aafa5edffbdc802" providerId="LiveId" clId="{B8E5E3D4-7830-446C-90E0-FA20E7B7A364}" dt="2019-05-25T09:43:22.439" v="256"/>
        <pc:sldMasterMkLst>
          <pc:docMk/>
          <pc:sldMasterMk cId="3455661240" sldId="2147483648"/>
        </pc:sldMasterMkLst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1823638458" sldId="2147483649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1416330142" sldId="2147483650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655722256" sldId="2147483651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459837990" sldId="2147483652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2641639093" sldId="2147483653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217537536" sldId="2147483654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952981668" sldId="2147483655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2227975819" sldId="2147483656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3028947436" sldId="2147483657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1781722897" sldId="2147483658"/>
          </pc:sldLayoutMkLst>
        </pc:sldLayoutChg>
        <pc:sldLayoutChg chg="setBg">
          <pc:chgData name="minkyung yu" userId="1aafa5edffbdc802" providerId="LiveId" clId="{B8E5E3D4-7830-446C-90E0-FA20E7B7A364}" dt="2019-05-25T09:43:22.439" v="256"/>
          <pc:sldLayoutMkLst>
            <pc:docMk/>
            <pc:sldMasterMk cId="3455661240" sldId="2147483648"/>
            <pc:sldLayoutMk cId="132984043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3F03-6AA5-4307-8852-C8E809D6F1D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2E292-5A8F-45AC-B7C2-BC599F39E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2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임의로 </a:t>
            </a:r>
            <a:r>
              <a:rPr lang="ko-KR" altLang="en-US" dirty="0" err="1"/>
              <a:t>넣은거임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2E292-5A8F-45AC-B7C2-BC599F39E1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9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46834"/>
            <a:ext cx="12192000" cy="67643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1808" y="2047617"/>
            <a:ext cx="8148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E-Learning website and 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Management System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32997" y="4039277"/>
            <a:ext cx="2326006" cy="14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&lt;</a:t>
            </a:r>
            <a:r>
              <a:rPr lang="ko-KR" altLang="en-US" sz="1600" b="1" dirty="0">
                <a:solidFill>
                  <a:schemeClr val="bg1"/>
                </a:solidFill>
              </a:rPr>
              <a:t>삼다수 조</a:t>
            </a:r>
            <a:r>
              <a:rPr lang="en-US" altLang="ko-KR" sz="1600" b="1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n-US" altLang="ko-KR" sz="1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201610693 </a:t>
            </a:r>
            <a:r>
              <a:rPr lang="ko-KR" altLang="en-US" sz="1300" dirty="0">
                <a:solidFill>
                  <a:schemeClr val="bg1"/>
                </a:solidFill>
              </a:rPr>
              <a:t>최지호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201614858 </a:t>
            </a:r>
            <a:r>
              <a:rPr lang="ko-KR" altLang="en-US" sz="1300" dirty="0">
                <a:solidFill>
                  <a:schemeClr val="bg1"/>
                </a:solidFill>
              </a:rPr>
              <a:t>유민경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201610699 </a:t>
            </a:r>
            <a:r>
              <a:rPr lang="ko-KR" altLang="en-US" sz="1300" dirty="0">
                <a:solidFill>
                  <a:schemeClr val="bg1"/>
                </a:solidFill>
              </a:rPr>
              <a:t>허유진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2D65C-573D-4668-A307-EC03D1B13242}"/>
              </a:ext>
            </a:extLst>
          </p:cNvPr>
          <p:cNvSpPr txBox="1"/>
          <p:nvPr/>
        </p:nvSpPr>
        <p:spPr>
          <a:xfrm>
            <a:off x="101600" y="158119"/>
            <a:ext cx="116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Design Analysis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3AE49E-1435-4765-8163-52EE1EC53978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125099" cy="769441"/>
              <a:chOff x="471977" y="2691080"/>
              <a:chExt cx="3125099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간트차트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간트차트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53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간트차트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E81F67-A659-4A79-B7EC-E293F18E9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85763"/>
              </p:ext>
            </p:extLst>
          </p:nvPr>
        </p:nvGraphicFramePr>
        <p:xfrm>
          <a:off x="985170" y="2290694"/>
          <a:ext cx="10221659" cy="3390896"/>
        </p:xfrm>
        <a:graphic>
          <a:graphicData uri="http://schemas.openxmlformats.org/drawingml/2006/table">
            <a:tbl>
              <a:tblPr>
                <a:effectLst/>
                <a:tableStyleId>{2D5ABB26-0587-4C30-8999-92F81FD0307C}</a:tableStyleId>
              </a:tblPr>
              <a:tblGrid>
                <a:gridCol w="293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54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게시판 구현</a:t>
                      </a:r>
                      <a:r>
                        <a:rPr lang="en-US" altLang="ko-KR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우선순위</a:t>
                      </a:r>
                      <a:r>
                        <a:rPr lang="en-US" altLang="ko-KR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상</a:t>
                      </a:r>
                      <a:r>
                        <a:rPr lang="en-US" altLang="ko-KR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5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5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795110"/>
                  </a:ext>
                </a:extLst>
              </a:tr>
              <a:tr h="6654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right</a:t>
                      </a: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서버 적재 후 테스트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59794"/>
                  </a:ext>
                </a:extLst>
              </a:tr>
              <a:tr h="6654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에러 수정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부가기능추가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52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최종테스트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0D8D4E2-E28C-4D58-B939-CABAF2EDC430}"/>
              </a:ext>
            </a:extLst>
          </p:cNvPr>
          <p:cNvSpPr/>
          <p:nvPr/>
        </p:nvSpPr>
        <p:spPr>
          <a:xfrm>
            <a:off x="4158329" y="2463740"/>
            <a:ext cx="2520000" cy="219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EDED-D789-42E7-880E-F659601A254A}"/>
              </a:ext>
            </a:extLst>
          </p:cNvPr>
          <p:cNvSpPr txBox="1"/>
          <p:nvPr/>
        </p:nvSpPr>
        <p:spPr>
          <a:xfrm>
            <a:off x="3826868" y="6073712"/>
            <a:ext cx="5100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5.27</a:t>
            </a:r>
            <a:endParaRPr lang="ko-KR" alt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B5C39-4BAF-4BA8-9BBA-CD5A6C72695C}"/>
              </a:ext>
            </a:extLst>
          </p:cNvPr>
          <p:cNvSpPr txBox="1"/>
          <p:nvPr/>
        </p:nvSpPr>
        <p:spPr>
          <a:xfrm>
            <a:off x="10438131" y="6076652"/>
            <a:ext cx="990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6.8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C78-2C22-4F73-97EE-841DE5FCCBBF}"/>
              </a:ext>
            </a:extLst>
          </p:cNvPr>
          <p:cNvSpPr/>
          <p:nvPr/>
        </p:nvSpPr>
        <p:spPr>
          <a:xfrm>
            <a:off x="6678329" y="3176341"/>
            <a:ext cx="1260000" cy="219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8F69E-479F-4D9A-988D-3F6970B99314}"/>
              </a:ext>
            </a:extLst>
          </p:cNvPr>
          <p:cNvSpPr txBox="1"/>
          <p:nvPr/>
        </p:nvSpPr>
        <p:spPr>
          <a:xfrm>
            <a:off x="7729778" y="6065151"/>
            <a:ext cx="417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6.2</a:t>
            </a:r>
            <a:endParaRPr lang="ko-KR" alt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1B228-7FA6-4103-912F-FF48B4E01EEF}"/>
              </a:ext>
            </a:extLst>
          </p:cNvPr>
          <p:cNvSpPr/>
          <p:nvPr/>
        </p:nvSpPr>
        <p:spPr>
          <a:xfrm>
            <a:off x="7909778" y="3815356"/>
            <a:ext cx="1080000" cy="219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59D67-018C-4881-A7CC-655D7B9993C4}"/>
              </a:ext>
            </a:extLst>
          </p:cNvPr>
          <p:cNvSpPr txBox="1"/>
          <p:nvPr/>
        </p:nvSpPr>
        <p:spPr>
          <a:xfrm>
            <a:off x="8781227" y="6063536"/>
            <a:ext cx="417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6.4</a:t>
            </a:r>
            <a:endParaRPr lang="ko-KR" alt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9B1CB-7756-4ABF-8B78-1765E98514AF}"/>
              </a:ext>
            </a:extLst>
          </p:cNvPr>
          <p:cNvSpPr/>
          <p:nvPr/>
        </p:nvSpPr>
        <p:spPr>
          <a:xfrm>
            <a:off x="8971712" y="4492250"/>
            <a:ext cx="1260000" cy="219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5CE455-9449-47D7-9CC4-BBE8D063FB31}"/>
              </a:ext>
            </a:extLst>
          </p:cNvPr>
          <p:cNvSpPr txBox="1"/>
          <p:nvPr/>
        </p:nvSpPr>
        <p:spPr>
          <a:xfrm>
            <a:off x="10021029" y="6076652"/>
            <a:ext cx="417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6.7</a:t>
            </a:r>
            <a:endParaRPr lang="ko-KR" alt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B3D63B-7B25-434A-9875-480ADE5D8AD3}"/>
              </a:ext>
            </a:extLst>
          </p:cNvPr>
          <p:cNvSpPr/>
          <p:nvPr/>
        </p:nvSpPr>
        <p:spPr>
          <a:xfrm>
            <a:off x="10229580" y="5204969"/>
            <a:ext cx="360000" cy="219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03BDA-F36F-485D-8108-52BB5196EE5C}"/>
              </a:ext>
            </a:extLst>
          </p:cNvPr>
          <p:cNvSpPr txBox="1"/>
          <p:nvPr/>
        </p:nvSpPr>
        <p:spPr>
          <a:xfrm>
            <a:off x="6428840" y="6082785"/>
            <a:ext cx="5100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5.31</a:t>
            </a:r>
            <a:endParaRPr lang="ko-KR" altLang="en-US" sz="13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9B8166B-8219-45F6-B02B-D393AAE4BB5F}"/>
              </a:ext>
            </a:extLst>
          </p:cNvPr>
          <p:cNvCxnSpPr>
            <a:cxnSpLocks/>
          </p:cNvCxnSpPr>
          <p:nvPr/>
        </p:nvCxnSpPr>
        <p:spPr>
          <a:xfrm flipV="1">
            <a:off x="4158329" y="5679586"/>
            <a:ext cx="6431251" cy="18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514BA0D-7B3D-4189-9ED4-E631FAA5A44D}"/>
              </a:ext>
            </a:extLst>
          </p:cNvPr>
          <p:cNvCxnSpPr/>
          <p:nvPr/>
        </p:nvCxnSpPr>
        <p:spPr>
          <a:xfrm>
            <a:off x="4158329" y="5681590"/>
            <a:ext cx="0" cy="3726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98EB3B2-EB13-4DBD-96F7-69529944DF78}"/>
              </a:ext>
            </a:extLst>
          </p:cNvPr>
          <p:cNvCxnSpPr/>
          <p:nvPr/>
        </p:nvCxnSpPr>
        <p:spPr>
          <a:xfrm>
            <a:off x="6678329" y="5681590"/>
            <a:ext cx="0" cy="3726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84C11C6-4412-4593-BB67-BBBDF87E5A2E}"/>
              </a:ext>
            </a:extLst>
          </p:cNvPr>
          <p:cNvCxnSpPr/>
          <p:nvPr/>
        </p:nvCxnSpPr>
        <p:spPr>
          <a:xfrm>
            <a:off x="7938329" y="5709885"/>
            <a:ext cx="0" cy="3726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0D6052-DC92-4308-B59C-683E4111E146}"/>
              </a:ext>
            </a:extLst>
          </p:cNvPr>
          <p:cNvCxnSpPr/>
          <p:nvPr/>
        </p:nvCxnSpPr>
        <p:spPr>
          <a:xfrm>
            <a:off x="8977049" y="5681388"/>
            <a:ext cx="0" cy="3726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72B158-9CC9-4D80-841F-9D6E9BF79609}"/>
              </a:ext>
            </a:extLst>
          </p:cNvPr>
          <p:cNvCxnSpPr/>
          <p:nvPr/>
        </p:nvCxnSpPr>
        <p:spPr>
          <a:xfrm>
            <a:off x="10229580" y="5690838"/>
            <a:ext cx="0" cy="3726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2AF70DB-23F2-445E-AD18-A329F25AC983}"/>
              </a:ext>
            </a:extLst>
          </p:cNvPr>
          <p:cNvCxnSpPr/>
          <p:nvPr/>
        </p:nvCxnSpPr>
        <p:spPr>
          <a:xfrm>
            <a:off x="10589580" y="5679586"/>
            <a:ext cx="0" cy="3726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125099" cy="769441"/>
              <a:chOff x="471977" y="2691080"/>
              <a:chExt cx="3125099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역할분담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역할분담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62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역할분담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99BA9CA2-73E7-44EB-B3FA-B0E5C063F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65006"/>
              </p:ext>
            </p:extLst>
          </p:nvPr>
        </p:nvGraphicFramePr>
        <p:xfrm>
          <a:off x="1303591" y="2508587"/>
          <a:ext cx="8763773" cy="3307141"/>
        </p:xfrm>
        <a:graphic>
          <a:graphicData uri="http://schemas.openxmlformats.org/drawingml/2006/table">
            <a:tbl>
              <a:tblPr>
                <a:effectLst/>
                <a:tableStyleId>{2D5ABB26-0587-4C30-8999-92F81FD0307C}</a:tableStyleId>
              </a:tblPr>
              <a:tblGrid>
                <a:gridCol w="17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8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허유진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메인 화면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및 교사 마이페이지 구현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학습게시판 자료 추가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8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최지호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질문게시판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및 학생 마이페이지 구현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학습게시판 자료 추가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유민경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학급게시판 구현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학습게시판 구현과 자료 추가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77745" y="30588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45083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506071" y="188027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0695" y="190567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695" y="31744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695" y="443808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6037" y="19056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구동환경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6037" y="31744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6037" y="44380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간트차트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506071" y="317449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06071" y="446871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9D9E-C8E2-4002-8054-52F3A64BD062}"/>
              </a:ext>
            </a:extLst>
          </p:cNvPr>
          <p:cNvSpPr txBox="1"/>
          <p:nvPr/>
        </p:nvSpPr>
        <p:spPr>
          <a:xfrm>
            <a:off x="2000695" y="57016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6C2A9F-FE6E-4CB2-90A4-82FE336E9EC3}"/>
              </a:ext>
            </a:extLst>
          </p:cNvPr>
          <p:cNvSpPr txBox="1"/>
          <p:nvPr/>
        </p:nvSpPr>
        <p:spPr>
          <a:xfrm>
            <a:off x="2546037" y="570168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역할분담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4EAE77D-E19C-4936-8D16-E5A089A1ACEF}"/>
              </a:ext>
            </a:extLst>
          </p:cNvPr>
          <p:cNvSpPr/>
          <p:nvPr/>
        </p:nvSpPr>
        <p:spPr>
          <a:xfrm>
            <a:off x="1518771" y="566133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125099" cy="769441"/>
              <a:chOff x="471977" y="2691080"/>
              <a:chExt cx="3125099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구동환경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3647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구동환경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5859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구동환경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3E4F8C-DA4A-444C-B071-24A9DF6A3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25787"/>
              </p:ext>
            </p:extLst>
          </p:nvPr>
        </p:nvGraphicFramePr>
        <p:xfrm>
          <a:off x="1438062" y="2750635"/>
          <a:ext cx="8688538" cy="3012856"/>
        </p:xfrm>
        <a:graphic>
          <a:graphicData uri="http://schemas.openxmlformats.org/drawingml/2006/table">
            <a:tbl>
              <a:tblPr>
                <a:effectLst/>
                <a:tableStyleId>{2D5ABB26-0587-4C30-8999-92F81FD0307C}</a:tableStyleId>
              </a:tblPr>
              <a:tblGrid>
                <a:gridCol w="17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서버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600" kern="100" dirty="0" err="1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TomCat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테스트 후 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right</a:t>
                      </a: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서버에서 실행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데이터베이스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DBCP &amp; </a:t>
                      </a:r>
                      <a:r>
                        <a:rPr lang="en-US" altLang="ko-KR" sz="1600" kern="100" dirty="0" err="1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jdbc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4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프로그래밍</a:t>
                      </a:r>
                      <a:endParaRPr lang="ko-KR" sz="16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데이터베이스 접근</a:t>
                      </a: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kern="100" dirty="0" err="1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자바빈즈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149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3435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600" kern="100" dirty="0">
                          <a:solidFill>
                            <a:schemeClr val="accent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panose="020B0503020000020004" pitchFamily="50" charset="-127"/>
                        </a:rPr>
                        <a:t>Html, css, javascript, java </a:t>
                      </a:r>
                      <a:endParaRPr lang="ko-KR" sz="1600" kern="100" dirty="0">
                        <a:solidFill>
                          <a:schemeClr val="accent4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04987" marR="104987" marT="52494" marB="5249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64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9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5859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구동환경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EB24CF-D7FC-4954-BCC2-B0772AB1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8520" y="1781898"/>
            <a:ext cx="557212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F5763A02-1511-4BEE-A2EF-2532CE6C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5" b="96276" l="1255" r="96706">
                        <a14:foregroundMark x1="36078" y1="41655" x2="36078" y2="41655"/>
                        <a14:foregroundMark x1="12627" y1="37517" x2="12627" y2="37517"/>
                        <a14:foregroundMark x1="8235" y1="40138" x2="8235" y2="40138"/>
                        <a14:foregroundMark x1="5725" y1="40138" x2="5725" y2="40138"/>
                        <a14:foregroundMark x1="1333" y1="39862" x2="1333" y2="39862"/>
                        <a14:foregroundMark x1="62980" y1="35034" x2="62980" y2="35034"/>
                        <a14:foregroundMark x1="93412" y1="33517" x2="93412" y2="33517"/>
                        <a14:foregroundMark x1="95216" y1="46759" x2="95216" y2="46759"/>
                        <a14:foregroundMark x1="96784" y1="36276" x2="96784" y2="36276"/>
                        <a14:foregroundMark x1="90824" y1="88276" x2="90824" y2="88276"/>
                        <a14:foregroundMark x1="91529" y1="81931" x2="91529" y2="81931"/>
                        <a14:foregroundMark x1="87294" y1="83448" x2="87294" y2="83448"/>
                        <a14:foregroundMark x1="86824" y1="79586" x2="86824" y2="79586"/>
                        <a14:foregroundMark x1="90196" y1="96276" x2="90196" y2="96276"/>
                        <a14:foregroundMark x1="52471" y1="6345" x2="52471" y2="6345"/>
                        <a14:foregroundMark x1="59451" y1="7034" x2="59451" y2="7034"/>
                        <a14:foregroundMark x1="64314" y1="6483" x2="64314" y2="6483"/>
                        <a14:foregroundMark x1="77176" y1="48828" x2="77176" y2="48828"/>
                        <a14:foregroundMark x1="71294" y1="39862" x2="71294" y2="39862"/>
                        <a14:foregroundMark x1="71294" y1="39862" x2="71608" y2="41655"/>
                        <a14:foregroundMark x1="72078" y1="40690" x2="80314" y2="40414"/>
                        <a14:foregroundMark x1="80314" y1="40414" x2="82196" y2="40414"/>
                        <a14:foregroundMark x1="82196" y1="40414" x2="72235" y2="40138"/>
                        <a14:foregroundMark x1="59059" y1="72690" x2="66353" y2="74759"/>
                        <a14:foregroundMark x1="90510" y1="62483" x2="90510" y2="62483"/>
                        <a14:foregroundMark x1="90510" y1="60828" x2="90196" y2="68138"/>
                        <a14:backgroundMark x1="39137" y1="87034" x2="39137" y2="87034"/>
                        <a14:backgroundMark x1="34431" y1="84966" x2="34431" y2="84966"/>
                        <a14:backgroundMark x1="36471" y1="86759" x2="37098" y2="86759"/>
                        <a14:backgroundMark x1="34431" y1="85517" x2="41882" y2="85241"/>
                        <a14:backgroundMark x1="41882" y1="85241" x2="41882" y2="85241"/>
                        <a14:backgroundMark x1="40157" y1="84276" x2="31922" y2="84828"/>
                        <a14:backgroundMark x1="31922" y1="84828" x2="39922" y2="85931"/>
                        <a14:backgroundMark x1="39922" y1="85931" x2="30745" y2="84552"/>
                        <a14:backgroundMark x1="30745" y1="84552" x2="41020" y2="87724"/>
                        <a14:backgroundMark x1="41020" y1="87724" x2="33255" y2="86483"/>
                        <a14:backgroundMark x1="33255" y1="86483" x2="38275" y2="87862"/>
                        <a14:backgroundMark x1="35294" y1="40828" x2="35294" y2="40828"/>
                        <a14:backgroundMark x1="36314" y1="40828" x2="36314" y2="40828"/>
                        <a14:backgroundMark x1="30824" y1="40690" x2="30824" y2="40690"/>
                        <a14:backgroundMark x1="31922" y1="40138" x2="31922" y2="40138"/>
                        <a14:backgroundMark x1="38118" y1="40138" x2="38118" y2="40138"/>
                        <a14:backgroundMark x1="36941" y1="40414" x2="36941" y2="40414"/>
                        <a14:backgroundMark x1="40706" y1="41379" x2="40706" y2="41379"/>
                        <a14:backgroundMark x1="39294" y1="40828" x2="39294" y2="40828"/>
                        <a14:backgroundMark x1="38824" y1="41379" x2="38824" y2="41379"/>
                        <a14:backgroundMark x1="53647" y1="40828" x2="53647" y2="40828"/>
                        <a14:backgroundMark x1="54902" y1="40414" x2="54902" y2="40414"/>
                        <a14:backgroundMark x1="57882" y1="40690" x2="57882" y2="40690"/>
                        <a14:backgroundMark x1="56863" y1="40414" x2="56863" y2="4041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435302" y="2890982"/>
            <a:ext cx="650716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D9A4FD-F628-44B5-B545-A76BBD0581F3}"/>
              </a:ext>
            </a:extLst>
          </p:cNvPr>
          <p:cNvSpPr/>
          <p:nvPr/>
        </p:nvSpPr>
        <p:spPr>
          <a:xfrm>
            <a:off x="2526728" y="4243532"/>
            <a:ext cx="1120852" cy="266700"/>
          </a:xfrm>
          <a:prstGeom prst="rect">
            <a:avLst/>
          </a:prstGeom>
          <a:gradFill flip="none" rotWithShape="1">
            <a:gsLst>
              <a:gs pos="0">
                <a:srgbClr val="CFE0FF"/>
              </a:gs>
              <a:gs pos="100000">
                <a:srgbClr val="C5D8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472BE-8DE6-48AC-874F-E011D66B27F1}"/>
              </a:ext>
            </a:extLst>
          </p:cNvPr>
          <p:cNvSpPr/>
          <p:nvPr/>
        </p:nvSpPr>
        <p:spPr>
          <a:xfrm>
            <a:off x="4165028" y="4243532"/>
            <a:ext cx="1120852" cy="266700"/>
          </a:xfrm>
          <a:prstGeom prst="rect">
            <a:avLst/>
          </a:prstGeom>
          <a:gradFill flip="none" rotWithShape="1">
            <a:gsLst>
              <a:gs pos="0">
                <a:srgbClr val="CFE0FF"/>
              </a:gs>
              <a:gs pos="100000">
                <a:srgbClr val="C5D8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9462A7-DB21-4174-BAE2-B17DB662D317}"/>
              </a:ext>
            </a:extLst>
          </p:cNvPr>
          <p:cNvSpPr/>
          <p:nvPr/>
        </p:nvSpPr>
        <p:spPr>
          <a:xfrm>
            <a:off x="5803328" y="4200814"/>
            <a:ext cx="1120852" cy="266700"/>
          </a:xfrm>
          <a:prstGeom prst="rect">
            <a:avLst/>
          </a:prstGeom>
          <a:gradFill flip="none" rotWithShape="1">
            <a:gsLst>
              <a:gs pos="0">
                <a:srgbClr val="CFE0FF"/>
              </a:gs>
              <a:gs pos="100000">
                <a:srgbClr val="C5D8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92FDF-7074-40DC-85FF-E68EF0D76F83}"/>
              </a:ext>
            </a:extLst>
          </p:cNvPr>
          <p:cNvSpPr txBox="1"/>
          <p:nvPr/>
        </p:nvSpPr>
        <p:spPr>
          <a:xfrm>
            <a:off x="2578041" y="4243821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질문게시판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D7C26-7D42-41C7-90F5-B12B76A476FA}"/>
              </a:ext>
            </a:extLst>
          </p:cNvPr>
          <p:cNvSpPr txBox="1"/>
          <p:nvPr/>
        </p:nvSpPr>
        <p:spPr>
          <a:xfrm>
            <a:off x="4243767" y="4223761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학급게시판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E0377-08E9-441E-9A03-DFE98D465105}"/>
              </a:ext>
            </a:extLst>
          </p:cNvPr>
          <p:cNvSpPr txBox="1"/>
          <p:nvPr/>
        </p:nvSpPr>
        <p:spPr>
          <a:xfrm>
            <a:off x="5894407" y="4223761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학습게시판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AEEF50-4E81-4C23-8CEA-108BB206416F}"/>
              </a:ext>
            </a:extLst>
          </p:cNvPr>
          <p:cNvSpPr/>
          <p:nvPr/>
        </p:nvSpPr>
        <p:spPr>
          <a:xfrm>
            <a:off x="7890726" y="4381789"/>
            <a:ext cx="939838" cy="292388"/>
          </a:xfrm>
          <a:prstGeom prst="rect">
            <a:avLst/>
          </a:prstGeom>
          <a:gradFill flip="none" rotWithShape="1">
            <a:gsLst>
              <a:gs pos="0">
                <a:srgbClr val="FFD4B1"/>
              </a:gs>
              <a:gs pos="100000">
                <a:srgbClr val="FFC8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B850DC-F969-40D0-AE9B-82D397204DF2}"/>
              </a:ext>
            </a:extLst>
          </p:cNvPr>
          <p:cNvSpPr/>
          <p:nvPr/>
        </p:nvSpPr>
        <p:spPr>
          <a:xfrm>
            <a:off x="6166701" y="5651569"/>
            <a:ext cx="605574" cy="104486"/>
          </a:xfrm>
          <a:prstGeom prst="rect">
            <a:avLst/>
          </a:prstGeom>
          <a:gradFill flip="none" rotWithShape="1">
            <a:gsLst>
              <a:gs pos="0">
                <a:srgbClr val="FFD4B1"/>
              </a:gs>
              <a:gs pos="100000">
                <a:srgbClr val="FFC8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BD190-EE2E-4180-9C2C-4048F9DAAEB3}"/>
              </a:ext>
            </a:extLst>
          </p:cNvPr>
          <p:cNvSpPr/>
          <p:nvPr/>
        </p:nvSpPr>
        <p:spPr>
          <a:xfrm>
            <a:off x="7098893" y="4674177"/>
            <a:ext cx="605574" cy="104486"/>
          </a:xfrm>
          <a:prstGeom prst="rect">
            <a:avLst/>
          </a:prstGeom>
          <a:gradFill flip="none" rotWithShape="1">
            <a:gsLst>
              <a:gs pos="0">
                <a:srgbClr val="FFD4B1"/>
              </a:gs>
              <a:gs pos="100000">
                <a:srgbClr val="FFC8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A68D9-DE81-4874-A67F-19280D17CF91}"/>
              </a:ext>
            </a:extLst>
          </p:cNvPr>
          <p:cNvSpPr/>
          <p:nvPr/>
        </p:nvSpPr>
        <p:spPr>
          <a:xfrm>
            <a:off x="5386096" y="3088341"/>
            <a:ext cx="605574" cy="104486"/>
          </a:xfrm>
          <a:prstGeom prst="rect">
            <a:avLst/>
          </a:prstGeom>
          <a:gradFill flip="none" rotWithShape="1">
            <a:gsLst>
              <a:gs pos="0">
                <a:srgbClr val="FFD4B1"/>
              </a:gs>
              <a:gs pos="100000">
                <a:srgbClr val="FFC8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74D3DF-F1A6-4C5D-B48B-1905275D7B48}"/>
              </a:ext>
            </a:extLst>
          </p:cNvPr>
          <p:cNvSpPr/>
          <p:nvPr/>
        </p:nvSpPr>
        <p:spPr>
          <a:xfrm>
            <a:off x="5664334" y="2238664"/>
            <a:ext cx="939838" cy="292388"/>
          </a:xfrm>
          <a:prstGeom prst="rect">
            <a:avLst/>
          </a:prstGeom>
          <a:gradFill flip="none" rotWithShape="1">
            <a:gsLst>
              <a:gs pos="0">
                <a:srgbClr val="FFD4B1"/>
              </a:gs>
              <a:gs pos="100000">
                <a:srgbClr val="FFC8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A4DCEC-AD8A-49D6-A649-60AF3F02575F}"/>
              </a:ext>
            </a:extLst>
          </p:cNvPr>
          <p:cNvSpPr/>
          <p:nvPr/>
        </p:nvSpPr>
        <p:spPr>
          <a:xfrm>
            <a:off x="4524375" y="2295814"/>
            <a:ext cx="619125" cy="133061"/>
          </a:xfrm>
          <a:prstGeom prst="rect">
            <a:avLst/>
          </a:prstGeom>
          <a:gradFill flip="none" rotWithShape="1">
            <a:gsLst>
              <a:gs pos="0">
                <a:srgbClr val="FFD4B1"/>
              </a:gs>
              <a:gs pos="100000">
                <a:srgbClr val="FFC8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71A941-6B0F-4098-99CF-616354FAB625}"/>
              </a:ext>
            </a:extLst>
          </p:cNvPr>
          <p:cNvSpPr/>
          <p:nvPr/>
        </p:nvSpPr>
        <p:spPr>
          <a:xfrm>
            <a:off x="9832394" y="3937705"/>
            <a:ext cx="1257300" cy="904620"/>
          </a:xfrm>
          <a:prstGeom prst="roundRect">
            <a:avLst/>
          </a:prstGeom>
          <a:gradFill flip="none" rotWithShape="1">
            <a:gsLst>
              <a:gs pos="24000">
                <a:srgbClr val="C9DBFF"/>
              </a:gs>
              <a:gs pos="0">
                <a:srgbClr val="E4EEFF"/>
              </a:gs>
              <a:gs pos="100000">
                <a:srgbClr val="A7C7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65A9AA-4479-4E80-B089-449F0555448A}"/>
              </a:ext>
            </a:extLst>
          </p:cNvPr>
          <p:cNvSpPr/>
          <p:nvPr/>
        </p:nvSpPr>
        <p:spPr>
          <a:xfrm>
            <a:off x="9086850" y="4536209"/>
            <a:ext cx="657225" cy="292262"/>
          </a:xfrm>
          <a:prstGeom prst="rect">
            <a:avLst/>
          </a:prstGeom>
          <a:gradFill flip="none" rotWithShape="1">
            <a:gsLst>
              <a:gs pos="30000">
                <a:srgbClr val="FFDDC2"/>
              </a:gs>
              <a:gs pos="0">
                <a:srgbClr val="F9E6D6"/>
              </a:gs>
              <a:gs pos="100000">
                <a:srgbClr val="FFC28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2700000" sx="112000" sy="112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DE13E-5786-4FD6-A6EE-E7BA7E75B1EE}"/>
              </a:ext>
            </a:extLst>
          </p:cNvPr>
          <p:cNvSpPr txBox="1"/>
          <p:nvPr/>
        </p:nvSpPr>
        <p:spPr>
          <a:xfrm>
            <a:off x="9117944" y="45329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자바빈즈</a:t>
            </a:r>
            <a:endParaRPr lang="ko-KR" altLang="en-US" sz="8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634062-80B7-4A6B-8115-DE272A4C0C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942465" y="4390015"/>
            <a:ext cx="889929" cy="0"/>
          </a:xfrm>
          <a:prstGeom prst="straightConnector1">
            <a:avLst/>
          </a:prstGeom>
          <a:ln w="38100">
            <a:solidFill>
              <a:srgbClr val="C5625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4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035057" cy="769441"/>
              <a:chOff x="471977" y="2691080"/>
              <a:chExt cx="2035057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2747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2747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구조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0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5859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A4B6B91-6EAC-453F-967D-C9A25ADB0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72" y="1602441"/>
            <a:ext cx="6875089" cy="51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5859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5461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ER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다이어그램</a:t>
            </a: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5C28AB8-C262-4E39-AA2A-85042FE27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972" r="6901" b="1111"/>
          <a:stretch/>
        </p:blipFill>
        <p:spPr>
          <a:xfrm>
            <a:off x="695325" y="1696255"/>
            <a:ext cx="7610475" cy="50379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27A01-77DA-470C-85D9-F0AB47064634}"/>
              </a:ext>
            </a:extLst>
          </p:cNvPr>
          <p:cNvSpPr/>
          <p:nvPr/>
        </p:nvSpPr>
        <p:spPr>
          <a:xfrm>
            <a:off x="9153526" y="3609975"/>
            <a:ext cx="266700" cy="266700"/>
          </a:xfrm>
          <a:prstGeom prst="rect">
            <a:avLst/>
          </a:prstGeom>
          <a:solidFill>
            <a:srgbClr val="FF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07445B-CEB1-4B05-B51D-423AD7018244}"/>
              </a:ext>
            </a:extLst>
          </p:cNvPr>
          <p:cNvSpPr/>
          <p:nvPr/>
        </p:nvSpPr>
        <p:spPr>
          <a:xfrm>
            <a:off x="9153525" y="4705752"/>
            <a:ext cx="266700" cy="266700"/>
          </a:xfrm>
          <a:prstGeom prst="rect">
            <a:avLst/>
          </a:prstGeom>
          <a:solidFill>
            <a:srgbClr val="EE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4FC10-E2D8-45BF-B1C6-E635038187DE}"/>
              </a:ext>
            </a:extLst>
          </p:cNvPr>
          <p:cNvSpPr txBox="1"/>
          <p:nvPr/>
        </p:nvSpPr>
        <p:spPr>
          <a:xfrm>
            <a:off x="9490152" y="3574048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: varchar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E8927-F04B-4667-A560-3DDB2A0754CB}"/>
              </a:ext>
            </a:extLst>
          </p:cNvPr>
          <p:cNvSpPr txBox="1"/>
          <p:nvPr/>
        </p:nvSpPr>
        <p:spPr>
          <a:xfrm>
            <a:off x="9490152" y="4669825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: integer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9E718D-A38C-4482-8E91-7055BC526922}"/>
              </a:ext>
            </a:extLst>
          </p:cNvPr>
          <p:cNvSpPr/>
          <p:nvPr/>
        </p:nvSpPr>
        <p:spPr>
          <a:xfrm>
            <a:off x="3369628" y="6116408"/>
            <a:ext cx="808672" cy="152312"/>
          </a:xfrm>
          <a:prstGeom prst="rect">
            <a:avLst/>
          </a:prstGeom>
          <a:solidFill>
            <a:srgbClr val="FF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90A5-2E6C-4D31-9AF6-5059C5665846}"/>
              </a:ext>
            </a:extLst>
          </p:cNvPr>
          <p:cNvSpPr txBox="1"/>
          <p:nvPr/>
        </p:nvSpPr>
        <p:spPr>
          <a:xfrm>
            <a:off x="3302000" y="6084842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studentID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8664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5859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86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시작화면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D8D99AB-7F5D-4312-9449-653EAD4F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708031"/>
            <a:ext cx="10716806" cy="50451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DFF134-245F-4DF3-9CA6-C6F3BBC2C175}"/>
              </a:ext>
            </a:extLst>
          </p:cNvPr>
          <p:cNvSpPr/>
          <p:nvPr/>
        </p:nvSpPr>
        <p:spPr>
          <a:xfrm>
            <a:off x="2057400" y="3686175"/>
            <a:ext cx="5610225" cy="1133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포인트 순위</a:t>
            </a:r>
            <a:r>
              <a:rPr lang="en-US" altLang="ko-KR" b="1" dirty="0"/>
              <a:t>, </a:t>
            </a:r>
            <a:r>
              <a:rPr lang="ko-KR" altLang="en-US" b="1" dirty="0"/>
              <a:t>활동랭킹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F26AB5-151A-4893-87D6-7286B89A1C61}"/>
              </a:ext>
            </a:extLst>
          </p:cNvPr>
          <p:cNvSpPr/>
          <p:nvPr/>
        </p:nvSpPr>
        <p:spPr>
          <a:xfrm>
            <a:off x="2057400" y="4925240"/>
            <a:ext cx="5610225" cy="1133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과제</a:t>
            </a:r>
            <a:r>
              <a:rPr lang="en-US" altLang="ko-KR" b="1" dirty="0"/>
              <a:t> </a:t>
            </a:r>
            <a:r>
              <a:rPr lang="ko-KR" altLang="en-US" b="1" dirty="0"/>
              <a:t>및 공지사항</a:t>
            </a:r>
          </a:p>
        </p:txBody>
      </p:sp>
    </p:spTree>
    <p:extLst>
      <p:ext uri="{BB962C8B-B14F-4D97-AF65-F5344CB8AC3E}">
        <p14:creationId xmlns:p14="http://schemas.microsoft.com/office/powerpoint/2010/main" val="400059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165</Words>
  <Application>Microsoft Office PowerPoint</Application>
  <PresentationFormat>와이드스크린</PresentationFormat>
  <Paragraphs>80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minkyung yu</cp:lastModifiedBy>
  <cp:revision>52</cp:revision>
  <dcterms:created xsi:type="dcterms:W3CDTF">2015-07-07T04:48:58Z</dcterms:created>
  <dcterms:modified xsi:type="dcterms:W3CDTF">2019-05-26T05:09:29Z</dcterms:modified>
</cp:coreProperties>
</file>