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3" r:id="rId5"/>
    <p:sldId id="264" r:id="rId6"/>
    <p:sldId id="265" r:id="rId7"/>
    <p:sldId id="267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8EF3F5"/>
    <a:srgbClr val="02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94FE8-807D-4084-AC3D-BDAAA654689E}" v="354" dt="2019-06-14T06:24:2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kyung yu" userId="1aafa5edffbdc802" providerId="LiveId" clId="{AC094FE8-807D-4084-AC3D-BDAAA654689E}"/>
    <pc:docChg chg="undo custSel addSld delSld modSld sldOrd">
      <pc:chgData name="minkyung yu" userId="1aafa5edffbdc802" providerId="LiveId" clId="{AC094FE8-807D-4084-AC3D-BDAAA654689E}" dt="2019-06-14T06:24:24.327" v="3288"/>
      <pc:docMkLst>
        <pc:docMk/>
      </pc:docMkLst>
      <pc:sldChg chg="modSp add del">
        <pc:chgData name="minkyung yu" userId="1aafa5edffbdc802" providerId="LiveId" clId="{AC094FE8-807D-4084-AC3D-BDAAA654689E}" dt="2019-06-14T06:03:08.099" v="2615" actId="2696"/>
        <pc:sldMkLst>
          <pc:docMk/>
          <pc:sldMk cId="1082116827" sldId="257"/>
        </pc:sldMkLst>
        <pc:spChg chg="mod">
          <ac:chgData name="minkyung yu" userId="1aafa5edffbdc802" providerId="LiveId" clId="{AC094FE8-807D-4084-AC3D-BDAAA654689E}" dt="2019-06-14T03:26:31.256" v="95" actId="207"/>
          <ac:spMkLst>
            <pc:docMk/>
            <pc:sldMk cId="1082116827" sldId="257"/>
            <ac:spMk id="7" creationId="{00000000-0000-0000-0000-000000000000}"/>
          </ac:spMkLst>
        </pc:spChg>
      </pc:sldChg>
      <pc:sldChg chg="modSp modAnim">
        <pc:chgData name="minkyung yu" userId="1aafa5edffbdc802" providerId="LiveId" clId="{AC094FE8-807D-4084-AC3D-BDAAA654689E}" dt="2019-06-14T05:59:55.318" v="2586"/>
        <pc:sldMkLst>
          <pc:docMk/>
          <pc:sldMk cId="1130431352" sldId="258"/>
        </pc:sldMkLst>
        <pc:spChg chg="mod">
          <ac:chgData name="minkyung yu" userId="1aafa5edffbdc802" providerId="LiveId" clId="{AC094FE8-807D-4084-AC3D-BDAAA654689E}" dt="2019-06-14T03:27:52.530" v="98" actId="113"/>
          <ac:spMkLst>
            <pc:docMk/>
            <pc:sldMk cId="1130431352" sldId="258"/>
            <ac:spMk id="4" creationId="{00000000-0000-0000-0000-000000000000}"/>
          </ac:spMkLst>
        </pc:spChg>
        <pc:spChg chg="mod">
          <ac:chgData name="minkyung yu" userId="1aafa5edffbdc802" providerId="LiveId" clId="{AC094FE8-807D-4084-AC3D-BDAAA654689E}" dt="2019-06-14T03:26:52.057" v="97" actId="207"/>
          <ac:spMkLst>
            <pc:docMk/>
            <pc:sldMk cId="1130431352" sldId="258"/>
            <ac:spMk id="27" creationId="{00000000-0000-0000-0000-000000000000}"/>
          </ac:spMkLst>
        </pc:spChg>
        <pc:picChg chg="mod">
          <ac:chgData name="minkyung yu" userId="1aafa5edffbdc802" providerId="LiveId" clId="{AC094FE8-807D-4084-AC3D-BDAAA654689E}" dt="2019-06-14T04:03:13.136" v="659" actId="1036"/>
          <ac:picMkLst>
            <pc:docMk/>
            <pc:sldMk cId="1130431352" sldId="258"/>
            <ac:picMk id="3" creationId="{3709A01F-8DC7-4343-8594-70923FE01418}"/>
          </ac:picMkLst>
        </pc:picChg>
      </pc:sldChg>
      <pc:sldChg chg="addSp delSp modSp delAnim">
        <pc:chgData name="minkyung yu" userId="1aafa5edffbdc802" providerId="LiveId" clId="{AC094FE8-807D-4084-AC3D-BDAAA654689E}" dt="2019-06-14T06:11:25.526" v="2866" actId="1076"/>
        <pc:sldMkLst>
          <pc:docMk/>
          <pc:sldMk cId="1952627365" sldId="259"/>
        </pc:sldMkLst>
        <pc:spChg chg="add mod">
          <ac:chgData name="minkyung yu" userId="1aafa5edffbdc802" providerId="LiveId" clId="{AC094FE8-807D-4084-AC3D-BDAAA654689E}" dt="2019-06-14T06:04:21.366" v="2683" actId="113"/>
          <ac:spMkLst>
            <pc:docMk/>
            <pc:sldMk cId="1952627365" sldId="259"/>
            <ac:spMk id="6" creationId="{2933D52A-4E16-4DB9-A5D2-B08327C01989}"/>
          </ac:spMkLst>
        </pc:spChg>
        <pc:spChg chg="add mod">
          <ac:chgData name="minkyung yu" userId="1aafa5edffbdc802" providerId="LiveId" clId="{AC094FE8-807D-4084-AC3D-BDAAA654689E}" dt="2019-06-14T04:32:20.840" v="1157" actId="113"/>
          <ac:spMkLst>
            <pc:docMk/>
            <pc:sldMk cId="1952627365" sldId="259"/>
            <ac:spMk id="12" creationId="{1A1A3CAC-163B-4D71-B1FA-A110B5708595}"/>
          </ac:spMkLst>
        </pc:spChg>
        <pc:spChg chg="add del mod">
          <ac:chgData name="minkyung yu" userId="1aafa5edffbdc802" providerId="LiveId" clId="{AC094FE8-807D-4084-AC3D-BDAAA654689E}" dt="2019-06-14T04:24:02.637" v="1005" actId="478"/>
          <ac:spMkLst>
            <pc:docMk/>
            <pc:sldMk cId="1952627365" sldId="259"/>
            <ac:spMk id="13" creationId="{852FF5D7-DF55-4A1A-A7C1-CD20CA2EA12D}"/>
          </ac:spMkLst>
        </pc:spChg>
        <pc:spChg chg="add mod">
          <ac:chgData name="minkyung yu" userId="1aafa5edffbdc802" providerId="LiveId" clId="{AC094FE8-807D-4084-AC3D-BDAAA654689E}" dt="2019-06-14T04:24:46.912" v="1033" actId="692"/>
          <ac:spMkLst>
            <pc:docMk/>
            <pc:sldMk cId="1952627365" sldId="259"/>
            <ac:spMk id="24" creationId="{0AB80A3C-85F5-4316-98AC-58295C607F4A}"/>
          </ac:spMkLst>
        </pc:spChg>
        <pc:spChg chg="del">
          <ac:chgData name="minkyung yu" userId="1aafa5edffbdc802" providerId="LiveId" clId="{AC094FE8-807D-4084-AC3D-BDAAA654689E}" dt="2019-06-14T04:05:36.555" v="662" actId="478"/>
          <ac:spMkLst>
            <pc:docMk/>
            <pc:sldMk cId="1952627365" sldId="259"/>
            <ac:spMk id="27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21:07.229" v="912" actId="1076"/>
          <ac:spMkLst>
            <pc:docMk/>
            <pc:sldMk cId="1952627365" sldId="259"/>
            <ac:spMk id="29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4:26:11.783" v="1042" actId="1076"/>
          <ac:spMkLst>
            <pc:docMk/>
            <pc:sldMk cId="1952627365" sldId="259"/>
            <ac:spMk id="30" creationId="{0A1B562F-8A8D-4464-B3AA-C92F2C9DB603}"/>
          </ac:spMkLst>
        </pc:spChg>
        <pc:spChg chg="mod">
          <ac:chgData name="minkyung yu" userId="1aafa5edffbdc802" providerId="LiveId" clId="{AC094FE8-807D-4084-AC3D-BDAAA654689E}" dt="2019-06-14T04:28:01.699" v="1108" actId="14100"/>
          <ac:spMkLst>
            <pc:docMk/>
            <pc:sldMk cId="1952627365" sldId="259"/>
            <ac:spMk id="31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01:59.191" v="654" actId="1076"/>
          <ac:spMkLst>
            <pc:docMk/>
            <pc:sldMk cId="1952627365" sldId="259"/>
            <ac:spMk id="32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6:11:25.526" v="2866" actId="1076"/>
          <ac:spMkLst>
            <pc:docMk/>
            <pc:sldMk cId="1952627365" sldId="259"/>
            <ac:spMk id="33" creationId="{BDD607A7-46CA-49D2-B542-CCDCF7CCA9E9}"/>
          </ac:spMkLst>
        </pc:spChg>
        <pc:spChg chg="add mod">
          <ac:chgData name="minkyung yu" userId="1aafa5edffbdc802" providerId="LiveId" clId="{AC094FE8-807D-4084-AC3D-BDAAA654689E}" dt="2019-06-14T06:04:26.094" v="2684" actId="113"/>
          <ac:spMkLst>
            <pc:docMk/>
            <pc:sldMk cId="1952627365" sldId="259"/>
            <ac:spMk id="39" creationId="{CD3E5C88-756A-4424-842C-D66A3A9EB0A0}"/>
          </ac:spMkLst>
        </pc:spChg>
        <pc:spChg chg="add mod">
          <ac:chgData name="minkyung yu" userId="1aafa5edffbdc802" providerId="LiveId" clId="{AC094FE8-807D-4084-AC3D-BDAAA654689E}" dt="2019-06-14T04:14:36.627" v="749" actId="1076"/>
          <ac:spMkLst>
            <pc:docMk/>
            <pc:sldMk cId="1952627365" sldId="259"/>
            <ac:spMk id="40" creationId="{945A1895-CBA8-46DF-BAFA-5DE970AAF839}"/>
          </ac:spMkLst>
        </pc:spChg>
        <pc:spChg chg="add mod">
          <ac:chgData name="minkyung yu" userId="1aafa5edffbdc802" providerId="LiveId" clId="{AC094FE8-807D-4084-AC3D-BDAAA654689E}" dt="2019-06-14T04:32:28.215" v="1159" actId="113"/>
          <ac:spMkLst>
            <pc:docMk/>
            <pc:sldMk cId="1952627365" sldId="259"/>
            <ac:spMk id="55" creationId="{08C51F3E-A9B0-4440-B15B-7A642FF9403E}"/>
          </ac:spMkLst>
        </pc:spChg>
        <pc:spChg chg="add del mod">
          <ac:chgData name="minkyung yu" userId="1aafa5edffbdc802" providerId="LiveId" clId="{AC094FE8-807D-4084-AC3D-BDAAA654689E}" dt="2019-06-14T04:24:52.762" v="1034" actId="478"/>
          <ac:spMkLst>
            <pc:docMk/>
            <pc:sldMk cId="1952627365" sldId="259"/>
            <ac:spMk id="56" creationId="{2CB42A4F-B4F0-4CCC-8968-BCBEF2A49425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61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65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69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73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77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81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4:24:57.898" v="1036" actId="1076"/>
          <ac:spMkLst>
            <pc:docMk/>
            <pc:sldMk cId="1952627365" sldId="259"/>
            <ac:spMk id="82" creationId="{518FC0EE-6735-4C37-821B-78D8CB1812D4}"/>
          </ac:spMkLst>
        </pc:spChg>
        <pc:spChg chg="add del">
          <ac:chgData name="minkyung yu" userId="1aafa5edffbdc802" providerId="LiveId" clId="{AC094FE8-807D-4084-AC3D-BDAAA654689E}" dt="2019-06-14T04:26:17.378" v="1044"/>
          <ac:spMkLst>
            <pc:docMk/>
            <pc:sldMk cId="1952627365" sldId="259"/>
            <ac:spMk id="83" creationId="{B334B849-4A63-4F37-A659-00C1CEB3CD45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84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85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86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6.555" v="662" actId="478"/>
          <ac:spMkLst>
            <pc:docMk/>
            <pc:sldMk cId="1952627365" sldId="259"/>
            <ac:spMk id="87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05:33.288" v="661" actId="478"/>
          <ac:spMkLst>
            <pc:docMk/>
            <pc:sldMk cId="1952627365" sldId="259"/>
            <ac:spMk id="88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6:10:10.123" v="2831" actId="20577"/>
          <ac:spMkLst>
            <pc:docMk/>
            <pc:sldMk cId="1952627365" sldId="259"/>
            <ac:spMk id="89" creationId="{171299CC-ACFA-42C6-8720-4C183E8300E7}"/>
          </ac:spMkLst>
        </pc:spChg>
        <pc:grpChg chg="del">
          <ac:chgData name="minkyung yu" userId="1aafa5edffbdc802" providerId="LiveId" clId="{AC094FE8-807D-4084-AC3D-BDAAA654689E}" dt="2019-06-14T04:05:33.288" v="661" actId="478"/>
          <ac:grpSpMkLst>
            <pc:docMk/>
            <pc:sldMk cId="1952627365" sldId="259"/>
            <ac:grpSpMk id="62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05:33.288" v="661" actId="478"/>
          <ac:grpSpMkLst>
            <pc:docMk/>
            <pc:sldMk cId="1952627365" sldId="259"/>
            <ac:grpSpMk id="66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05:33.288" v="661" actId="478"/>
          <ac:grpSpMkLst>
            <pc:docMk/>
            <pc:sldMk cId="1952627365" sldId="259"/>
            <ac:grpSpMk id="70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05:33.288" v="661" actId="478"/>
          <ac:grpSpMkLst>
            <pc:docMk/>
            <pc:sldMk cId="1952627365" sldId="259"/>
            <ac:grpSpMk id="74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05:33.288" v="661" actId="478"/>
          <ac:grpSpMkLst>
            <pc:docMk/>
            <pc:sldMk cId="1952627365" sldId="259"/>
            <ac:grpSpMk id="78" creationId="{00000000-0000-0000-0000-000000000000}"/>
          </ac:grpSpMkLst>
        </pc:grpChg>
        <pc:picChg chg="add mod">
          <ac:chgData name="minkyung yu" userId="1aafa5edffbdc802" providerId="LiveId" clId="{AC094FE8-807D-4084-AC3D-BDAAA654689E}" dt="2019-06-14T04:10:36.098" v="706" actId="1076"/>
          <ac:picMkLst>
            <pc:docMk/>
            <pc:sldMk cId="1952627365" sldId="259"/>
            <ac:picMk id="3" creationId="{610DF8AD-817E-469F-B73C-94723CC9301F}"/>
          </ac:picMkLst>
        </pc:picChg>
        <pc:picChg chg="add mod">
          <ac:chgData name="minkyung yu" userId="1aafa5edffbdc802" providerId="LiveId" clId="{AC094FE8-807D-4084-AC3D-BDAAA654689E}" dt="2019-06-14T04:10:26.475" v="704" actId="1076"/>
          <ac:picMkLst>
            <pc:docMk/>
            <pc:sldMk cId="1952627365" sldId="259"/>
            <ac:picMk id="5" creationId="{A7FD8757-B0CB-4700-984B-5663EDE3C654}"/>
          </ac:picMkLst>
        </pc:picChg>
        <pc:picChg chg="add mod">
          <ac:chgData name="minkyung yu" userId="1aafa5edffbdc802" providerId="LiveId" clId="{AC094FE8-807D-4084-AC3D-BDAAA654689E}" dt="2019-06-14T04:10:26.475" v="704" actId="1076"/>
          <ac:picMkLst>
            <pc:docMk/>
            <pc:sldMk cId="1952627365" sldId="259"/>
            <ac:picMk id="37" creationId="{5B52FD21-4C7C-45C3-B498-CFC777C97CCD}"/>
          </ac:picMkLst>
        </pc:picChg>
        <pc:cxnChg chg="add mod">
          <ac:chgData name="minkyung yu" userId="1aafa5edffbdc802" providerId="LiveId" clId="{AC094FE8-807D-4084-AC3D-BDAAA654689E}" dt="2019-06-14T04:14:12.468" v="744" actId="14100"/>
          <ac:cxnSpMkLst>
            <pc:docMk/>
            <pc:sldMk cId="1952627365" sldId="259"/>
            <ac:cxnSpMk id="8" creationId="{1F513B28-EF86-43D8-AE8F-76C5E5D80E05}"/>
          </ac:cxnSpMkLst>
        </pc:cxnChg>
        <pc:cxnChg chg="add mod">
          <ac:chgData name="minkyung yu" userId="1aafa5edffbdc802" providerId="LiveId" clId="{AC094FE8-807D-4084-AC3D-BDAAA654689E}" dt="2019-06-14T04:14:19.087" v="748" actId="14100"/>
          <ac:cxnSpMkLst>
            <pc:docMk/>
            <pc:sldMk cId="1952627365" sldId="259"/>
            <ac:cxnSpMk id="44" creationId="{8A2E543D-D102-4B1A-B1B5-DC1E53282E15}"/>
          </ac:cxnSpMkLst>
        </pc:cxnChg>
        <pc:cxnChg chg="add mod">
          <ac:chgData name="minkyung yu" userId="1aafa5edffbdc802" providerId="LiveId" clId="{AC094FE8-807D-4084-AC3D-BDAAA654689E}" dt="2019-06-14T04:25:04.679" v="1038" actId="14100"/>
          <ac:cxnSpMkLst>
            <pc:docMk/>
            <pc:sldMk cId="1952627365" sldId="259"/>
            <ac:cxnSpMk id="49" creationId="{31120B18-35C4-4786-8AE9-BAAE34D999FE}"/>
          </ac:cxnSpMkLst>
        </pc:cxnChg>
        <pc:cxnChg chg="add mod">
          <ac:chgData name="minkyung yu" userId="1aafa5edffbdc802" providerId="LiveId" clId="{AC094FE8-807D-4084-AC3D-BDAAA654689E}" dt="2019-06-14T04:25:02.850" v="1037" actId="14100"/>
          <ac:cxnSpMkLst>
            <pc:docMk/>
            <pc:sldMk cId="1952627365" sldId="259"/>
            <ac:cxnSpMk id="57" creationId="{F5EE82EB-3FE6-4AC3-87E4-9BABBF5F5091}"/>
          </ac:cxnSpMkLst>
        </pc:cxnChg>
      </pc:sldChg>
      <pc:sldChg chg="del">
        <pc:chgData name="minkyung yu" userId="1aafa5edffbdc802" providerId="LiveId" clId="{AC094FE8-807D-4084-AC3D-BDAAA654689E}" dt="2019-06-14T05:58:33.993" v="2575" actId="2696"/>
        <pc:sldMkLst>
          <pc:docMk/>
          <pc:sldMk cId="291134675" sldId="260"/>
        </pc:sldMkLst>
      </pc:sldChg>
      <pc:sldChg chg="addSp delSp modSp del">
        <pc:chgData name="minkyung yu" userId="1aafa5edffbdc802" providerId="LiveId" clId="{AC094FE8-807D-4084-AC3D-BDAAA654689E}" dt="2019-06-14T05:58:35.360" v="2576" actId="2696"/>
        <pc:sldMkLst>
          <pc:docMk/>
          <pc:sldMk cId="2887442756" sldId="261"/>
        </pc:sldMkLst>
        <pc:spChg chg="del mod">
          <ac:chgData name="minkyung yu" userId="1aafa5edffbdc802" providerId="LiveId" clId="{AC094FE8-807D-4084-AC3D-BDAAA654689E}" dt="2019-06-14T03:38:28.378" v="266" actId="478"/>
          <ac:spMkLst>
            <pc:docMk/>
            <pc:sldMk cId="2887442756" sldId="261"/>
            <ac:spMk id="27" creationId="{00000000-0000-0000-0000-000000000000}"/>
          </ac:spMkLst>
        </pc:spChg>
        <pc:spChg chg="add">
          <ac:chgData name="minkyung yu" userId="1aafa5edffbdc802" providerId="LiveId" clId="{AC094FE8-807D-4084-AC3D-BDAAA654689E}" dt="2019-06-14T03:38:22.443" v="265"/>
          <ac:spMkLst>
            <pc:docMk/>
            <pc:sldMk cId="2887442756" sldId="261"/>
            <ac:spMk id="28" creationId="{29CF8D26-ABF4-458B-A6D8-2766DA0D2A7D}"/>
          </ac:spMkLst>
        </pc:spChg>
        <pc:spChg chg="del">
          <ac:chgData name="minkyung yu" userId="1aafa5edffbdc802" providerId="LiveId" clId="{AC094FE8-807D-4084-AC3D-BDAAA654689E}" dt="2019-06-14T03:34:21.327" v="118" actId="478"/>
          <ac:spMkLst>
            <pc:docMk/>
            <pc:sldMk cId="2887442756" sldId="261"/>
            <ac:spMk id="29" creationId="{00000000-0000-0000-0000-000000000000}"/>
          </ac:spMkLst>
        </pc:spChg>
        <pc:spChg chg="mod">
          <ac:chgData name="minkyung yu" userId="1aafa5edffbdc802" providerId="LiveId" clId="{AC094FE8-807D-4084-AC3D-BDAAA654689E}" dt="2019-06-14T03:36:31.268" v="228"/>
          <ac:spMkLst>
            <pc:docMk/>
            <pc:sldMk cId="2887442756" sldId="261"/>
            <ac:spMk id="74" creationId="{00000000-0000-0000-0000-000000000000}"/>
          </ac:spMkLst>
        </pc:spChg>
        <pc:spChg chg="mod">
          <ac:chgData name="minkyung yu" userId="1aafa5edffbdc802" providerId="LiveId" clId="{AC094FE8-807D-4084-AC3D-BDAAA654689E}" dt="2019-06-14T03:34:56.903" v="130" actId="2711"/>
          <ac:spMkLst>
            <pc:docMk/>
            <pc:sldMk cId="2887442756" sldId="261"/>
            <ac:spMk id="92" creationId="{00000000-0000-0000-0000-000000000000}"/>
          </ac:spMkLst>
        </pc:spChg>
        <pc:grpChg chg="add">
          <ac:chgData name="minkyung yu" userId="1aafa5edffbdc802" providerId="LiveId" clId="{AC094FE8-807D-4084-AC3D-BDAAA654689E}" dt="2019-06-14T03:38:22.443" v="265"/>
          <ac:grpSpMkLst>
            <pc:docMk/>
            <pc:sldMk cId="2887442756" sldId="261"/>
            <ac:grpSpMk id="30" creationId="{997633AA-9E38-4B92-9E18-F7F80A68722D}"/>
          </ac:grpSpMkLst>
        </pc:grpChg>
        <pc:grpChg chg="del">
          <ac:chgData name="minkyung yu" userId="1aafa5edffbdc802" providerId="LiveId" clId="{AC094FE8-807D-4084-AC3D-BDAAA654689E}" dt="2019-06-14T03:34:23.349" v="119" actId="478"/>
          <ac:grpSpMkLst>
            <pc:docMk/>
            <pc:sldMk cId="2887442756" sldId="261"/>
            <ac:grpSpMk id="35" creationId="{00000000-0000-0000-0000-000000000000}"/>
          </ac:grpSpMkLst>
        </pc:grpChg>
      </pc:sldChg>
      <pc:sldChg chg="addSp delSp modSp ord">
        <pc:chgData name="minkyung yu" userId="1aafa5edffbdc802" providerId="LiveId" clId="{AC094FE8-807D-4084-AC3D-BDAAA654689E}" dt="2019-06-14T04:01:21.718" v="621" actId="1076"/>
        <pc:sldMkLst>
          <pc:docMk/>
          <pc:sldMk cId="3381763535" sldId="262"/>
        </pc:sldMkLst>
        <pc:spChg chg="add mod">
          <ac:chgData name="minkyung yu" userId="1aafa5edffbdc802" providerId="LiveId" clId="{AC094FE8-807D-4084-AC3D-BDAAA654689E}" dt="2019-06-14T03:52:11.223" v="524" actId="1076"/>
          <ac:spMkLst>
            <pc:docMk/>
            <pc:sldMk cId="3381763535" sldId="262"/>
            <ac:spMk id="6" creationId="{0D2377E9-5DA7-4CAD-BD4E-8F554EE690CC}"/>
          </ac:spMkLst>
        </pc:spChg>
        <pc:spChg chg="mod">
          <ac:chgData name="minkyung yu" userId="1aafa5edffbdc802" providerId="LiveId" clId="{AC094FE8-807D-4084-AC3D-BDAAA654689E}" dt="2019-06-14T03:38:33.647" v="267" actId="113"/>
          <ac:spMkLst>
            <pc:docMk/>
            <pc:sldMk cId="3381763535" sldId="262"/>
            <ac:spMk id="44" creationId="{00000000-0000-0000-0000-000000000000}"/>
          </ac:spMkLst>
        </pc:spChg>
        <pc:spChg chg="del mod">
          <ac:chgData name="minkyung yu" userId="1aafa5edffbdc802" providerId="LiveId" clId="{AC094FE8-807D-4084-AC3D-BDAAA654689E}" dt="2019-06-14T03:42:20.462" v="270" actId="478"/>
          <ac:spMkLst>
            <pc:docMk/>
            <pc:sldMk cId="3381763535" sldId="262"/>
            <ac:spMk id="45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4:01:13.610" v="620" actId="1076"/>
          <ac:spMkLst>
            <pc:docMk/>
            <pc:sldMk cId="3381763535" sldId="262"/>
            <ac:spMk id="59" creationId="{3EF0490E-006F-4715-911E-900F3861A4C1}"/>
          </ac:spMkLst>
        </pc:spChg>
        <pc:spChg chg="del mod">
          <ac:chgData name="minkyung yu" userId="1aafa5edffbdc802" providerId="LiveId" clId="{AC094FE8-807D-4084-AC3D-BDAAA654689E}" dt="2019-06-14T03:47:58.800" v="316" actId="478"/>
          <ac:spMkLst>
            <pc:docMk/>
            <pc:sldMk cId="3381763535" sldId="262"/>
            <ac:spMk id="60" creationId="{00000000-0000-0000-0000-000000000000}"/>
          </ac:spMkLst>
        </pc:spChg>
        <pc:spChg chg="del mod">
          <ac:chgData name="minkyung yu" userId="1aafa5edffbdc802" providerId="LiveId" clId="{AC094FE8-807D-4084-AC3D-BDAAA654689E}" dt="2019-06-14T03:44:46.662" v="290" actId="478"/>
          <ac:spMkLst>
            <pc:docMk/>
            <pc:sldMk cId="3381763535" sldId="262"/>
            <ac:spMk id="61" creationId="{00000000-0000-0000-0000-000000000000}"/>
          </ac:spMkLst>
        </pc:spChg>
        <pc:spChg chg="del mod">
          <ac:chgData name="minkyung yu" userId="1aafa5edffbdc802" providerId="LiveId" clId="{AC094FE8-807D-4084-AC3D-BDAAA654689E}" dt="2019-06-14T03:44:50.356" v="291" actId="478"/>
          <ac:spMkLst>
            <pc:docMk/>
            <pc:sldMk cId="3381763535" sldId="262"/>
            <ac:spMk id="62" creationId="{00000000-0000-0000-0000-000000000000}"/>
          </ac:spMkLst>
        </pc:spChg>
        <pc:spChg chg="del mod">
          <ac:chgData name="minkyung yu" userId="1aafa5edffbdc802" providerId="LiveId" clId="{AC094FE8-807D-4084-AC3D-BDAAA654689E}" dt="2019-06-14T03:44:43.937" v="289" actId="478"/>
          <ac:spMkLst>
            <pc:docMk/>
            <pc:sldMk cId="3381763535" sldId="262"/>
            <ac:spMk id="63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00:56.273" v="611" actId="20577"/>
          <ac:spMkLst>
            <pc:docMk/>
            <pc:sldMk cId="3381763535" sldId="262"/>
            <ac:spMk id="64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01:21.718" v="621" actId="1076"/>
          <ac:spMkLst>
            <pc:docMk/>
            <pc:sldMk cId="3381763535" sldId="262"/>
            <ac:spMk id="65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01:11.786" v="619" actId="1076"/>
          <ac:spMkLst>
            <pc:docMk/>
            <pc:sldMk cId="3381763535" sldId="262"/>
            <ac:spMk id="66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01:08.186" v="618" actId="1076"/>
          <ac:spMkLst>
            <pc:docMk/>
            <pc:sldMk cId="3381763535" sldId="262"/>
            <ac:spMk id="67" creationId="{00000000-0000-0000-0000-000000000000}"/>
          </ac:spMkLst>
        </pc:spChg>
        <pc:spChg chg="mod">
          <ac:chgData name="minkyung yu" userId="1aafa5edffbdc802" providerId="LiveId" clId="{AC094FE8-807D-4084-AC3D-BDAAA654689E}" dt="2019-06-14T03:43:26.384" v="280" actId="1076"/>
          <ac:spMkLst>
            <pc:docMk/>
            <pc:sldMk cId="3381763535" sldId="262"/>
            <ac:spMk id="77" creationId="{00000000-0000-0000-0000-000000000000}"/>
          </ac:spMkLst>
        </pc:spChg>
        <pc:spChg chg="mod">
          <ac:chgData name="minkyung yu" userId="1aafa5edffbdc802" providerId="LiveId" clId="{AC094FE8-807D-4084-AC3D-BDAAA654689E}" dt="2019-06-14T03:44:36.875" v="288" actId="1076"/>
          <ac:spMkLst>
            <pc:docMk/>
            <pc:sldMk cId="3381763535" sldId="262"/>
            <ac:spMk id="80" creationId="{00000000-0000-0000-0000-000000000000}"/>
          </ac:spMkLst>
        </pc:spChg>
        <pc:spChg chg="del">
          <ac:chgData name="minkyung yu" userId="1aafa5edffbdc802" providerId="LiveId" clId="{AC094FE8-807D-4084-AC3D-BDAAA654689E}" dt="2019-06-14T03:37:18.603" v="246" actId="478"/>
          <ac:spMkLst>
            <pc:docMk/>
            <pc:sldMk cId="3381763535" sldId="262"/>
            <ac:spMk id="112" creationId="{00000000-0000-0000-0000-000000000000}"/>
          </ac:spMkLst>
        </pc:spChg>
        <pc:spChg chg="del">
          <ac:chgData name="minkyung yu" userId="1aafa5edffbdc802" providerId="LiveId" clId="{AC094FE8-807D-4084-AC3D-BDAAA654689E}" dt="2019-06-14T03:37:18.183" v="245" actId="478"/>
          <ac:spMkLst>
            <pc:docMk/>
            <pc:sldMk cId="3381763535" sldId="262"/>
            <ac:spMk id="113" creationId="{00000000-0000-0000-0000-000000000000}"/>
          </ac:spMkLst>
        </pc:spChg>
        <pc:spChg chg="del">
          <ac:chgData name="minkyung yu" userId="1aafa5edffbdc802" providerId="LiveId" clId="{AC094FE8-807D-4084-AC3D-BDAAA654689E}" dt="2019-06-14T03:37:17.643" v="244" actId="478"/>
          <ac:spMkLst>
            <pc:docMk/>
            <pc:sldMk cId="3381763535" sldId="262"/>
            <ac:spMk id="114" creationId="{00000000-0000-0000-0000-000000000000}"/>
          </ac:spMkLst>
        </pc:spChg>
        <pc:spChg chg="del">
          <ac:chgData name="minkyung yu" userId="1aafa5edffbdc802" providerId="LiveId" clId="{AC094FE8-807D-4084-AC3D-BDAAA654689E}" dt="2019-06-14T03:37:17.177" v="243" actId="478"/>
          <ac:spMkLst>
            <pc:docMk/>
            <pc:sldMk cId="3381763535" sldId="262"/>
            <ac:spMk id="115" creationId="{00000000-0000-0000-0000-000000000000}"/>
          </ac:spMkLst>
        </pc:spChg>
        <pc:spChg chg="del">
          <ac:chgData name="minkyung yu" userId="1aafa5edffbdc802" providerId="LiveId" clId="{AC094FE8-807D-4084-AC3D-BDAAA654689E}" dt="2019-06-14T03:37:16.369" v="242" actId="478"/>
          <ac:spMkLst>
            <pc:docMk/>
            <pc:sldMk cId="3381763535" sldId="262"/>
            <ac:spMk id="116" creationId="{00000000-0000-0000-0000-000000000000}"/>
          </ac:spMkLst>
        </pc:spChg>
        <pc:grpChg chg="del">
          <ac:chgData name="minkyung yu" userId="1aafa5edffbdc802" providerId="LiveId" clId="{AC094FE8-807D-4084-AC3D-BDAAA654689E}" dt="2019-06-14T03:42:18.351" v="268" actId="478"/>
          <ac:grpSpMkLst>
            <pc:docMk/>
            <pc:sldMk cId="3381763535" sldId="262"/>
            <ac:grpSpMk id="5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3:42:18.351" v="268" actId="478"/>
          <ac:grpSpMkLst>
            <pc:docMk/>
            <pc:sldMk cId="3381763535" sldId="262"/>
            <ac:grpSpMk id="38" creationId="{00000000-0000-0000-0000-000000000000}"/>
          </ac:grpSpMkLst>
        </pc:grpChg>
        <pc:grpChg chg="add mod">
          <ac:chgData name="minkyung yu" userId="1aafa5edffbdc802" providerId="LiveId" clId="{AC094FE8-807D-4084-AC3D-BDAAA654689E}" dt="2019-06-14T03:45:05.834" v="295" actId="1076"/>
          <ac:grpSpMkLst>
            <pc:docMk/>
            <pc:sldMk cId="3381763535" sldId="262"/>
            <ac:grpSpMk id="46" creationId="{A2D08D1F-6A43-4712-9FE8-A87A68253919}"/>
          </ac:grpSpMkLst>
        </pc:grpChg>
        <pc:grpChg chg="add del mod">
          <ac:chgData name="minkyung yu" userId="1aafa5edffbdc802" providerId="LiveId" clId="{AC094FE8-807D-4084-AC3D-BDAAA654689E}" dt="2019-06-14T03:58:03.082" v="592" actId="478"/>
          <ac:grpSpMkLst>
            <pc:docMk/>
            <pc:sldMk cId="3381763535" sldId="262"/>
            <ac:grpSpMk id="50" creationId="{1F615C4D-B8B8-4202-ABE1-7E854460B7F6}"/>
          </ac:grpSpMkLst>
        </pc:grpChg>
        <pc:grpChg chg="add del mod">
          <ac:chgData name="minkyung yu" userId="1aafa5edffbdc802" providerId="LiveId" clId="{AC094FE8-807D-4084-AC3D-BDAAA654689E}" dt="2019-06-14T03:58:34.979" v="601" actId="478"/>
          <ac:grpSpMkLst>
            <pc:docMk/>
            <pc:sldMk cId="3381763535" sldId="262"/>
            <ac:grpSpMk id="54" creationId="{14468148-1A16-4FA4-A552-5C206BCCE4F1}"/>
          </ac:grpSpMkLst>
        </pc:grpChg>
        <pc:grpChg chg="add mod">
          <ac:chgData name="minkyung yu" userId="1aafa5edffbdc802" providerId="LiveId" clId="{AC094FE8-807D-4084-AC3D-BDAAA654689E}" dt="2019-06-14T03:58:11.515" v="593" actId="1076"/>
          <ac:grpSpMkLst>
            <pc:docMk/>
            <pc:sldMk cId="3381763535" sldId="262"/>
            <ac:grpSpMk id="68" creationId="{630C0E87-FC92-4466-961B-0A8A9681D8DD}"/>
          </ac:grpSpMkLst>
        </pc:grpChg>
        <pc:grpChg chg="add mod">
          <ac:chgData name="minkyung yu" userId="1aafa5edffbdc802" providerId="LiveId" clId="{AC094FE8-807D-4084-AC3D-BDAAA654689E}" dt="2019-06-14T03:58:39.355" v="602" actId="1076"/>
          <ac:grpSpMkLst>
            <pc:docMk/>
            <pc:sldMk cId="3381763535" sldId="262"/>
            <ac:grpSpMk id="73" creationId="{AE64D3BF-8A47-4FB6-A8F7-4E70906E5842}"/>
          </ac:grpSpMkLst>
        </pc:grpChg>
        <pc:grpChg chg="mod">
          <ac:chgData name="minkyung yu" userId="1aafa5edffbdc802" providerId="LiveId" clId="{AC094FE8-807D-4084-AC3D-BDAAA654689E}" dt="2019-06-14T03:45:57.342" v="305" actId="1076"/>
          <ac:grpSpMkLst>
            <pc:docMk/>
            <pc:sldMk cId="3381763535" sldId="262"/>
            <ac:grpSpMk id="79" creationId="{00000000-0000-0000-0000-000000000000}"/>
          </ac:grpSpMkLst>
        </pc:grpChg>
        <pc:grpChg chg="del mod">
          <ac:chgData name="minkyung yu" userId="1aafa5edffbdc802" providerId="LiveId" clId="{AC094FE8-807D-4084-AC3D-BDAAA654689E}" dt="2019-06-14T03:44:50.356" v="291" actId="478"/>
          <ac:grpSpMkLst>
            <pc:docMk/>
            <pc:sldMk cId="3381763535" sldId="262"/>
            <ac:grpSpMk id="88" creationId="{00000000-0000-0000-0000-000000000000}"/>
          </ac:grpSpMkLst>
        </pc:grpChg>
        <pc:grpChg chg="del mod">
          <ac:chgData name="minkyung yu" userId="1aafa5edffbdc802" providerId="LiveId" clId="{AC094FE8-807D-4084-AC3D-BDAAA654689E}" dt="2019-06-14T03:44:46.662" v="290" actId="478"/>
          <ac:grpSpMkLst>
            <pc:docMk/>
            <pc:sldMk cId="3381763535" sldId="262"/>
            <ac:grpSpMk id="104" creationId="{00000000-0000-0000-0000-000000000000}"/>
          </ac:grpSpMkLst>
        </pc:grpChg>
        <pc:grpChg chg="del mod">
          <ac:chgData name="minkyung yu" userId="1aafa5edffbdc802" providerId="LiveId" clId="{AC094FE8-807D-4084-AC3D-BDAAA654689E}" dt="2019-06-14T03:44:43.937" v="289" actId="478"/>
          <ac:grpSpMkLst>
            <pc:docMk/>
            <pc:sldMk cId="3381763535" sldId="262"/>
            <ac:grpSpMk id="108" creationId="{00000000-0000-0000-0000-000000000000}"/>
          </ac:grpSpMkLst>
        </pc:grpChg>
        <pc:picChg chg="add mod">
          <ac:chgData name="minkyung yu" userId="1aafa5edffbdc802" providerId="LiveId" clId="{AC094FE8-807D-4084-AC3D-BDAAA654689E}" dt="2019-06-14T03:53:14.019" v="544" actId="1076"/>
          <ac:picMkLst>
            <pc:docMk/>
            <pc:sldMk cId="3381763535" sldId="262"/>
            <ac:picMk id="8" creationId="{CB1E8281-5867-48BA-8B72-58DB24818D89}"/>
          </ac:picMkLst>
        </pc:picChg>
        <pc:picChg chg="add mod">
          <ac:chgData name="minkyung yu" userId="1aafa5edffbdc802" providerId="LiveId" clId="{AC094FE8-807D-4084-AC3D-BDAAA654689E}" dt="2019-06-14T03:54:51.254" v="561" actId="1076"/>
          <ac:picMkLst>
            <pc:docMk/>
            <pc:sldMk cId="3381763535" sldId="262"/>
            <ac:picMk id="10" creationId="{395380E3-18C4-4965-B134-444F871933C7}"/>
          </ac:picMkLst>
        </pc:picChg>
        <pc:picChg chg="add mod ord">
          <ac:chgData name="minkyung yu" userId="1aafa5edffbdc802" providerId="LiveId" clId="{AC094FE8-807D-4084-AC3D-BDAAA654689E}" dt="2019-06-14T03:58:41.870" v="603" actId="1076"/>
          <ac:picMkLst>
            <pc:docMk/>
            <pc:sldMk cId="3381763535" sldId="262"/>
            <ac:picMk id="12" creationId="{2370D6C3-1C61-4DAD-A6C7-E24DA5DD637E}"/>
          </ac:picMkLst>
        </pc:picChg>
        <pc:picChg chg="add mod ord">
          <ac:chgData name="minkyung yu" userId="1aafa5edffbdc802" providerId="LiveId" clId="{AC094FE8-807D-4084-AC3D-BDAAA654689E}" dt="2019-06-14T03:58:14.030" v="594" actId="1076"/>
          <ac:picMkLst>
            <pc:docMk/>
            <pc:sldMk cId="3381763535" sldId="262"/>
            <ac:picMk id="14" creationId="{379A796B-7A1F-42A4-95F0-02C8D2784BA4}"/>
          </ac:picMkLst>
        </pc:picChg>
        <pc:cxnChg chg="mod">
          <ac:chgData name="minkyung yu" userId="1aafa5edffbdc802" providerId="LiveId" clId="{AC094FE8-807D-4084-AC3D-BDAAA654689E}" dt="2019-06-14T03:58:03.082" v="592" actId="478"/>
          <ac:cxnSpMkLst>
            <pc:docMk/>
            <pc:sldMk cId="3381763535" sldId="262"/>
            <ac:cxnSpMk id="52" creationId="{8DC0A754-CB9F-4249-911D-A868578D4F41}"/>
          </ac:cxnSpMkLst>
        </pc:cxnChg>
        <pc:cxnChg chg="mod">
          <ac:chgData name="minkyung yu" userId="1aafa5edffbdc802" providerId="LiveId" clId="{AC094FE8-807D-4084-AC3D-BDAAA654689E}" dt="2019-06-14T03:58:34.979" v="601" actId="478"/>
          <ac:cxnSpMkLst>
            <pc:docMk/>
            <pc:sldMk cId="3381763535" sldId="262"/>
            <ac:cxnSpMk id="56" creationId="{CA4D2432-2C14-488D-A504-182A0445AADF}"/>
          </ac:cxnSpMkLst>
        </pc:cxnChg>
        <pc:cxnChg chg="mod">
          <ac:chgData name="minkyung yu" userId="1aafa5edffbdc802" providerId="LiveId" clId="{AC094FE8-807D-4084-AC3D-BDAAA654689E}" dt="2019-06-14T03:42:18.351" v="268" actId="478"/>
          <ac:cxnSpMkLst>
            <pc:docMk/>
            <pc:sldMk cId="3381763535" sldId="262"/>
            <ac:cxnSpMk id="57" creationId="{00000000-0000-0000-0000-000000000000}"/>
          </ac:cxnSpMkLst>
        </pc:cxnChg>
        <pc:cxnChg chg="mod">
          <ac:chgData name="minkyung yu" userId="1aafa5edffbdc802" providerId="LiveId" clId="{AC094FE8-807D-4084-AC3D-BDAAA654689E}" dt="2019-06-14T03:44:36.875" v="288" actId="1076"/>
          <ac:cxnSpMkLst>
            <pc:docMk/>
            <pc:sldMk cId="3381763535" sldId="262"/>
            <ac:cxnSpMk id="86" creationId="{00000000-0000-0000-0000-000000000000}"/>
          </ac:cxnSpMkLst>
        </pc:cxnChg>
        <pc:cxnChg chg="mod">
          <ac:chgData name="minkyung yu" userId="1aafa5edffbdc802" providerId="LiveId" clId="{AC094FE8-807D-4084-AC3D-BDAAA654689E}" dt="2019-06-14T03:44:50.356" v="291" actId="478"/>
          <ac:cxnSpMkLst>
            <pc:docMk/>
            <pc:sldMk cId="3381763535" sldId="262"/>
            <ac:cxnSpMk id="90" creationId="{00000000-0000-0000-0000-000000000000}"/>
          </ac:cxnSpMkLst>
        </pc:cxnChg>
        <pc:cxnChg chg="mod">
          <ac:chgData name="minkyung yu" userId="1aafa5edffbdc802" providerId="LiveId" clId="{AC094FE8-807D-4084-AC3D-BDAAA654689E}" dt="2019-06-14T03:44:46.662" v="290" actId="478"/>
          <ac:cxnSpMkLst>
            <pc:docMk/>
            <pc:sldMk cId="3381763535" sldId="262"/>
            <ac:cxnSpMk id="106" creationId="{00000000-0000-0000-0000-000000000000}"/>
          </ac:cxnSpMkLst>
        </pc:cxnChg>
        <pc:cxnChg chg="mod">
          <ac:chgData name="minkyung yu" userId="1aafa5edffbdc802" providerId="LiveId" clId="{AC094FE8-807D-4084-AC3D-BDAAA654689E}" dt="2019-06-14T03:44:43.937" v="289" actId="478"/>
          <ac:cxnSpMkLst>
            <pc:docMk/>
            <pc:sldMk cId="3381763535" sldId="262"/>
            <ac:cxnSpMk id="110" creationId="{00000000-0000-0000-0000-000000000000}"/>
          </ac:cxnSpMkLst>
        </pc:cxnChg>
      </pc:sldChg>
      <pc:sldChg chg="addSp delSp modSp add delAnim">
        <pc:chgData name="minkyung yu" userId="1aafa5edffbdc802" providerId="LiveId" clId="{AC094FE8-807D-4084-AC3D-BDAAA654689E}" dt="2019-06-14T06:04:40.106" v="2686" actId="113"/>
        <pc:sldMkLst>
          <pc:docMk/>
          <pc:sldMk cId="3709780014" sldId="263"/>
        </pc:sldMkLst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27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28:13.579" v="1110" actId="14100"/>
          <ac:spMkLst>
            <pc:docMk/>
            <pc:sldMk cId="3709780014" sldId="263"/>
            <ac:spMk id="31" creationId="{00000000-0000-0000-0000-000000000000}"/>
          </ac:spMkLst>
        </pc:spChg>
        <pc:spChg chg="mod">
          <ac:chgData name="minkyung yu" userId="1aafa5edffbdc802" providerId="LiveId" clId="{AC094FE8-807D-4084-AC3D-BDAAA654689E}" dt="2019-06-14T04:29:09.251" v="1119" actId="1076"/>
          <ac:spMkLst>
            <pc:docMk/>
            <pc:sldMk cId="3709780014" sldId="263"/>
            <ac:spMk id="32" creationId="{00000000-0000-0000-0000-000000000000}"/>
          </ac:spMkLst>
        </pc:spChg>
        <pc:spChg chg="add del mod">
          <ac:chgData name="minkyung yu" userId="1aafa5edffbdc802" providerId="LiveId" clId="{AC094FE8-807D-4084-AC3D-BDAAA654689E}" dt="2019-06-14T04:28:50.890" v="1117" actId="478"/>
          <ac:spMkLst>
            <pc:docMk/>
            <pc:sldMk cId="3709780014" sldId="263"/>
            <ac:spMk id="33" creationId="{B362F863-60C1-4B51-A7D7-8453DE408EC6}"/>
          </ac:spMkLst>
        </pc:spChg>
        <pc:spChg chg="add mod">
          <ac:chgData name="minkyung yu" userId="1aafa5edffbdc802" providerId="LiveId" clId="{AC094FE8-807D-4084-AC3D-BDAAA654689E}" dt="2019-06-14T04:31:18.920" v="1149" actId="12"/>
          <ac:spMkLst>
            <pc:docMk/>
            <pc:sldMk cId="3709780014" sldId="263"/>
            <ac:spMk id="35" creationId="{B8356CB4-CBD3-4363-95A0-DFB167EEA60A}"/>
          </ac:spMkLst>
        </pc:spChg>
        <pc:spChg chg="add mod">
          <ac:chgData name="minkyung yu" userId="1aafa5edffbdc802" providerId="LiveId" clId="{AC094FE8-807D-4084-AC3D-BDAAA654689E}" dt="2019-06-14T04:31:33.555" v="1152" actId="1076"/>
          <ac:spMkLst>
            <pc:docMk/>
            <pc:sldMk cId="3709780014" sldId="263"/>
            <ac:spMk id="36" creationId="{DB4EE79C-750F-4842-9FBD-C85370702D7B}"/>
          </ac:spMkLst>
        </pc:spChg>
        <pc:spChg chg="add mod">
          <ac:chgData name="minkyung yu" userId="1aafa5edffbdc802" providerId="LiveId" clId="{AC094FE8-807D-4084-AC3D-BDAAA654689E}" dt="2019-06-14T04:31:33.555" v="1152" actId="1076"/>
          <ac:spMkLst>
            <pc:docMk/>
            <pc:sldMk cId="3709780014" sldId="263"/>
            <ac:spMk id="37" creationId="{A0E31F66-0614-4D5A-8311-9219304CC216}"/>
          </ac:spMkLst>
        </pc:spChg>
        <pc:spChg chg="add mod">
          <ac:chgData name="minkyung yu" userId="1aafa5edffbdc802" providerId="LiveId" clId="{AC094FE8-807D-4084-AC3D-BDAAA654689E}" dt="2019-06-14T06:04:35.723" v="2685" actId="113"/>
          <ac:spMkLst>
            <pc:docMk/>
            <pc:sldMk cId="3709780014" sldId="263"/>
            <ac:spMk id="38" creationId="{B4E72B30-7B6F-420D-8D04-5EF7A09A650D}"/>
          </ac:spMkLst>
        </pc:spChg>
        <pc:spChg chg="add mod">
          <ac:chgData name="minkyung yu" userId="1aafa5edffbdc802" providerId="LiveId" clId="{AC094FE8-807D-4084-AC3D-BDAAA654689E}" dt="2019-06-14T06:04:40.106" v="2686" actId="113"/>
          <ac:spMkLst>
            <pc:docMk/>
            <pc:sldMk cId="3709780014" sldId="263"/>
            <ac:spMk id="39" creationId="{A1133CD8-F10F-4E03-8D60-C01033724803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61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65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69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73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77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81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84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85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86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3.731" v="1121" actId="478"/>
          <ac:spMkLst>
            <pc:docMk/>
            <pc:sldMk cId="3709780014" sldId="263"/>
            <ac:spMk id="87" creationId="{00000000-0000-0000-0000-000000000000}"/>
          </ac:spMkLst>
        </pc:spChg>
        <pc:spChg chg="del">
          <ac:chgData name="minkyung yu" userId="1aafa5edffbdc802" providerId="LiveId" clId="{AC094FE8-807D-4084-AC3D-BDAAA654689E}" dt="2019-06-14T04:29:40.903" v="1120" actId="478"/>
          <ac:spMkLst>
            <pc:docMk/>
            <pc:sldMk cId="3709780014" sldId="263"/>
            <ac:spMk id="88" creationId="{00000000-0000-0000-0000-000000000000}"/>
          </ac:spMkLst>
        </pc:spChg>
        <pc:grpChg chg="mod">
          <ac:chgData name="minkyung yu" userId="1aafa5edffbdc802" providerId="LiveId" clId="{AC094FE8-807D-4084-AC3D-BDAAA654689E}" dt="2019-06-14T04:28:47.229" v="1116" actId="14100"/>
          <ac:grpSpMkLst>
            <pc:docMk/>
            <pc:sldMk cId="3709780014" sldId="263"/>
            <ac:grpSpMk id="26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29:40.903" v="1120" actId="478"/>
          <ac:grpSpMkLst>
            <pc:docMk/>
            <pc:sldMk cId="3709780014" sldId="263"/>
            <ac:grpSpMk id="62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29:40.903" v="1120" actId="478"/>
          <ac:grpSpMkLst>
            <pc:docMk/>
            <pc:sldMk cId="3709780014" sldId="263"/>
            <ac:grpSpMk id="66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29:40.903" v="1120" actId="478"/>
          <ac:grpSpMkLst>
            <pc:docMk/>
            <pc:sldMk cId="3709780014" sldId="263"/>
            <ac:grpSpMk id="70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29:40.903" v="1120" actId="478"/>
          <ac:grpSpMkLst>
            <pc:docMk/>
            <pc:sldMk cId="3709780014" sldId="263"/>
            <ac:grpSpMk id="74" creationId="{00000000-0000-0000-0000-000000000000}"/>
          </ac:grpSpMkLst>
        </pc:grpChg>
        <pc:grpChg chg="del">
          <ac:chgData name="minkyung yu" userId="1aafa5edffbdc802" providerId="LiveId" clId="{AC094FE8-807D-4084-AC3D-BDAAA654689E}" dt="2019-06-14T04:29:40.903" v="1120" actId="478"/>
          <ac:grpSpMkLst>
            <pc:docMk/>
            <pc:sldMk cId="3709780014" sldId="263"/>
            <ac:grpSpMk id="78" creationId="{00000000-0000-0000-0000-000000000000}"/>
          </ac:grpSpMkLst>
        </pc:grpChg>
        <pc:picChg chg="add mod">
          <ac:chgData name="minkyung yu" userId="1aafa5edffbdc802" providerId="LiveId" clId="{AC094FE8-807D-4084-AC3D-BDAAA654689E}" dt="2019-06-14T04:31:20.978" v="1150" actId="1076"/>
          <ac:picMkLst>
            <pc:docMk/>
            <pc:sldMk cId="3709780014" sldId="263"/>
            <ac:picMk id="34" creationId="{6A07920B-23BB-4ADA-8820-9C4A0EBAD386}"/>
          </ac:picMkLst>
        </pc:picChg>
      </pc:sldChg>
      <pc:sldChg chg="addSp delSp modSp add">
        <pc:chgData name="minkyung yu" userId="1aafa5edffbdc802" providerId="LiveId" clId="{AC094FE8-807D-4084-AC3D-BDAAA654689E}" dt="2019-06-14T05:06:09.382" v="1202" actId="1076"/>
        <pc:sldMkLst>
          <pc:docMk/>
          <pc:sldMk cId="2973708180" sldId="264"/>
        </pc:sldMkLst>
        <pc:spChg chg="add mod">
          <ac:chgData name="minkyung yu" userId="1aafa5edffbdc802" providerId="LiveId" clId="{AC094FE8-807D-4084-AC3D-BDAAA654689E}" dt="2019-06-14T04:33:13.539" v="1176"/>
          <ac:spMkLst>
            <pc:docMk/>
            <pc:sldMk cId="2973708180" sldId="264"/>
            <ac:spMk id="6" creationId="{0BDF9FED-4B3D-420F-A257-78205217F406}"/>
          </ac:spMkLst>
        </pc:spChg>
        <pc:graphicFrameChg chg="add del mod modGraphic">
          <ac:chgData name="minkyung yu" userId="1aafa5edffbdc802" providerId="LiveId" clId="{AC094FE8-807D-4084-AC3D-BDAAA654689E}" dt="2019-06-14T05:05:41.134" v="1193" actId="478"/>
          <ac:graphicFrameMkLst>
            <pc:docMk/>
            <pc:sldMk cId="2973708180" sldId="264"/>
            <ac:graphicFrameMk id="2" creationId="{F7744E54-4DFD-4175-91D8-9DE44126FBD2}"/>
          </ac:graphicFrameMkLst>
        </pc:graphicFrameChg>
        <pc:picChg chg="add mod modCrop">
          <ac:chgData name="minkyung yu" userId="1aafa5edffbdc802" providerId="LiveId" clId="{AC094FE8-807D-4084-AC3D-BDAAA654689E}" dt="2019-06-14T05:06:09.382" v="1202" actId="1076"/>
          <ac:picMkLst>
            <pc:docMk/>
            <pc:sldMk cId="2973708180" sldId="264"/>
            <ac:picMk id="4" creationId="{74A05501-9484-469D-BA46-4A3B88DEE395}"/>
          </ac:picMkLst>
        </pc:picChg>
      </pc:sldChg>
      <pc:sldChg chg="addSp delSp modSp add">
        <pc:chgData name="minkyung yu" userId="1aafa5edffbdc802" providerId="LiveId" clId="{AC094FE8-807D-4084-AC3D-BDAAA654689E}" dt="2019-06-14T05:29:00.250" v="1601" actId="404"/>
        <pc:sldMkLst>
          <pc:docMk/>
          <pc:sldMk cId="806576686" sldId="265"/>
        </pc:sldMkLst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" creationId="{11A7337A-0689-4524-9305-72617328B2FA}"/>
          </ac:spMkLst>
        </pc:spChg>
        <pc:spChg chg="del">
          <ac:chgData name="minkyung yu" userId="1aafa5edffbdc802" providerId="LiveId" clId="{AC094FE8-807D-4084-AC3D-BDAAA654689E}" dt="2019-06-14T05:10:08.828" v="1217" actId="478"/>
          <ac:spMkLst>
            <pc:docMk/>
            <pc:sldMk cId="806576686" sldId="265"/>
            <ac:spMk id="6" creationId="{0BDF9FED-4B3D-420F-A257-78205217F406}"/>
          </ac:spMkLst>
        </pc:spChg>
        <pc:spChg chg="mod">
          <ac:chgData name="minkyung yu" userId="1aafa5edffbdc802" providerId="LiveId" clId="{AC094FE8-807D-4084-AC3D-BDAAA654689E}" dt="2019-06-14T05:09:52.685" v="1214" actId="20577"/>
          <ac:spMkLst>
            <pc:docMk/>
            <pc:sldMk cId="806576686" sldId="265"/>
            <ac:spMk id="9" creationId="{B7C3178A-D114-4522-B703-74821D76ACC4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2" creationId="{1C11B4C9-34A1-4D03-8195-3AA9E2F17D5A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3" creationId="{D944A116-1C1C-4E55-9B2A-66B0E6F6D86D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4" creationId="{30822AB2-A05B-4A8D-BC41-2DA1EA2A4BA0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5" creationId="{C86288A3-6D29-44F8-926D-8D1567AD9B9C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6" creationId="{A84A7421-0ACC-4EB0-9BF4-08CB79BE4FC5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7" creationId="{417FB24B-099D-4396-8073-81B50EDD3F49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8" creationId="{95A73435-64E3-4F64-B659-1C7232868BA7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19" creationId="{6339B862-3C3C-4F24-91C4-D740E44D0F9F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0" creationId="{FADCE2BE-363D-4C04-A526-1FFF94BC8CB6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1" creationId="{DEBAAC85-9D19-4EA6-9924-CD915FA1E299}"/>
          </ac:spMkLst>
        </pc:spChg>
        <pc:spChg chg="add del mod">
          <ac:chgData name="minkyung yu" userId="1aafa5edffbdc802" providerId="LiveId" clId="{AC094FE8-807D-4084-AC3D-BDAAA654689E}" dt="2019-06-14T05:20:25.082" v="1403" actId="478"/>
          <ac:spMkLst>
            <pc:docMk/>
            <pc:sldMk cId="806576686" sldId="265"/>
            <ac:spMk id="22" creationId="{BE7FFAC9-31E1-4DA6-A0DB-9DB6846C3897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3" creationId="{8D2A4BB7-D260-41F0-AD6B-5274EE692BE8}"/>
          </ac:spMkLst>
        </pc:spChg>
        <pc:spChg chg="add mod">
          <ac:chgData name="minkyung yu" userId="1aafa5edffbdc802" providerId="LiveId" clId="{AC094FE8-807D-4084-AC3D-BDAAA654689E}" dt="2019-06-14T05:28:55.626" v="1600" actId="404"/>
          <ac:spMkLst>
            <pc:docMk/>
            <pc:sldMk cId="806576686" sldId="265"/>
            <ac:spMk id="24" creationId="{CE8FFA82-A10F-4DA4-84C6-BF1D794B14EF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5" creationId="{233FF5F0-4198-4EC1-B730-563A6A6D595D}"/>
          </ac:spMkLst>
        </pc:spChg>
        <pc:spChg chg="add mod">
          <ac:chgData name="minkyung yu" userId="1aafa5edffbdc802" providerId="LiveId" clId="{AC094FE8-807D-4084-AC3D-BDAAA654689E}" dt="2019-06-14T05:29:00.250" v="1601" actId="404"/>
          <ac:spMkLst>
            <pc:docMk/>
            <pc:sldMk cId="806576686" sldId="265"/>
            <ac:spMk id="27" creationId="{E74AA48E-D9FA-40E5-B3A4-B5CE3A99DBBE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28" creationId="{4873EBEE-FD58-4CBF-9715-D57BD09A8262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30" creationId="{FFBB515D-8A34-4D4C-83C8-E9E69D307D11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33" creationId="{ECC4EC08-2F12-4AB8-B119-B6C73A354974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34" creationId="{7C98281C-F6C9-40F9-80F3-E2E0FBB5BF08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35" creationId="{F6080567-AB6C-4FA2-9C2F-0DBD5DD405C9}"/>
          </ac:spMkLst>
        </pc:spChg>
        <pc:spChg chg="add mod">
          <ac:chgData name="minkyung yu" userId="1aafa5edffbdc802" providerId="LiveId" clId="{AC094FE8-807D-4084-AC3D-BDAAA654689E}" dt="2019-06-14T05:28:33.324" v="1589" actId="1076"/>
          <ac:spMkLst>
            <pc:docMk/>
            <pc:sldMk cId="806576686" sldId="265"/>
            <ac:spMk id="36" creationId="{1C708A9B-F795-4162-B3B8-9AF19A36EC0C}"/>
          </ac:spMkLst>
        </pc:spChg>
        <pc:spChg chg="add mod">
          <ac:chgData name="minkyung yu" userId="1aafa5edffbdc802" providerId="LiveId" clId="{AC094FE8-807D-4084-AC3D-BDAAA654689E}" dt="2019-06-14T05:28:48.584" v="1599"/>
          <ac:spMkLst>
            <pc:docMk/>
            <pc:sldMk cId="806576686" sldId="265"/>
            <ac:spMk id="111" creationId="{7FD610FD-B8A5-4CFB-8722-A1A7D1DAC66D}"/>
          </ac:spMkLst>
        </pc:spChg>
        <pc:grpChg chg="add mod">
          <ac:chgData name="minkyung yu" userId="1aafa5edffbdc802" providerId="LiveId" clId="{AC094FE8-807D-4084-AC3D-BDAAA654689E}" dt="2019-06-14T05:10:04.374" v="1215" actId="1076"/>
          <ac:grpSpMkLst>
            <pc:docMk/>
            <pc:sldMk cId="806576686" sldId="265"/>
            <ac:grpSpMk id="8" creationId="{E5FBD951-583D-4CAE-B860-D5181E4B4F2B}"/>
          </ac:grpSpMkLst>
        </pc:grpChg>
        <pc:grpChg chg="del">
          <ac:chgData name="minkyung yu" userId="1aafa5edffbdc802" providerId="LiveId" clId="{AC094FE8-807D-4084-AC3D-BDAAA654689E}" dt="2019-06-14T05:09:43.226" v="1206" actId="478"/>
          <ac:grpSpMkLst>
            <pc:docMk/>
            <pc:sldMk cId="806576686" sldId="265"/>
            <ac:grpSpMk id="26" creationId="{00000000-0000-0000-0000-000000000000}"/>
          </ac:grpSpMkLst>
        </pc:grpChg>
        <pc:picChg chg="del">
          <ac:chgData name="minkyung yu" userId="1aafa5edffbdc802" providerId="LiveId" clId="{AC094FE8-807D-4084-AC3D-BDAAA654689E}" dt="2019-06-14T05:10:07.355" v="1216" actId="478"/>
          <ac:picMkLst>
            <pc:docMk/>
            <pc:sldMk cId="806576686" sldId="265"/>
            <ac:picMk id="4" creationId="{74A05501-9484-469D-BA46-4A3B88DEE395}"/>
          </ac:picMkLst>
        </pc:pic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5" creationId="{66757AC5-DF7A-4858-A00B-52D3D701E92D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37" creationId="{84685E34-8CB2-48A1-BA15-27D4F8E6EF4C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39" creationId="{1642A11E-DE4C-4DB2-BF3E-A04EC1898ECD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42" creationId="{2CC160DD-C552-48FF-9EE7-28E992FE1598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45" creationId="{D0B68E5C-3E6D-4BC7-A88B-5B8DAD63BCEE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48" creationId="{A83D2542-8281-4609-BCC6-8EAB9AA95C55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51" creationId="{ECA1B52E-9B68-4597-944E-623E64E35D10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55" creationId="{4F245688-0EC0-4CC4-A77E-733EEA06295E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59" creationId="{C782B9EE-96D8-4100-BE98-EB717286E66C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62" creationId="{49473569-956B-487A-990A-EA17B6BAEE77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65" creationId="{3C719A70-A8BC-4E0A-9F6E-6F2BE94B27E5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68" creationId="{FB996A1C-E6B3-46E5-A6E1-A3B110044FF4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71" creationId="{8818B543-3B0F-48F2-B27E-5947071E9F60}"/>
          </ac:cxnSpMkLst>
        </pc:cxnChg>
        <pc:cxnChg chg="add mod">
          <ac:chgData name="minkyung yu" userId="1aafa5edffbdc802" providerId="LiveId" clId="{AC094FE8-807D-4084-AC3D-BDAAA654689E}" dt="2019-06-14T05:28:55.626" v="1600" actId="404"/>
          <ac:cxnSpMkLst>
            <pc:docMk/>
            <pc:sldMk cId="806576686" sldId="265"/>
            <ac:cxnSpMk id="74" creationId="{A414E94C-0DE0-448A-B7ED-18E03461DF51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80" creationId="{93EC5B35-63A2-4DD4-9BE7-6F5D6FF5E21C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84" creationId="{C71DDC54-4D98-4F44-8BB0-26B656657070}"/>
          </ac:cxnSpMkLst>
        </pc:cxnChg>
        <pc:cxnChg chg="add mod">
          <ac:chgData name="minkyung yu" userId="1aafa5edffbdc802" providerId="LiveId" clId="{AC094FE8-807D-4084-AC3D-BDAAA654689E}" dt="2019-06-14T05:29:00.250" v="1601" actId="404"/>
          <ac:cxnSpMkLst>
            <pc:docMk/>
            <pc:sldMk cId="806576686" sldId="265"/>
            <ac:cxnSpMk id="87" creationId="{19B0D976-1376-4BE4-9048-FDB2DD3CE16C}"/>
          </ac:cxnSpMkLst>
        </pc:cxnChg>
        <pc:cxnChg chg="add del">
          <ac:chgData name="minkyung yu" userId="1aafa5edffbdc802" providerId="LiveId" clId="{AC094FE8-807D-4084-AC3D-BDAAA654689E}" dt="2019-06-14T05:27:32.383" v="1571"/>
          <ac:cxnSpMkLst>
            <pc:docMk/>
            <pc:sldMk cId="806576686" sldId="265"/>
            <ac:cxnSpMk id="92" creationId="{B52D2891-9FA4-4321-A901-58D1E2B8642E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97" creationId="{574E784A-E664-4E55-9BC8-DD9F1947AE79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101" creationId="{275F0059-7A79-419B-B99C-53A05E22D42B}"/>
          </ac:cxnSpMkLst>
        </pc:cxnChg>
        <pc:cxnChg chg="add mod">
          <ac:chgData name="minkyung yu" userId="1aafa5edffbdc802" providerId="LiveId" clId="{AC094FE8-807D-4084-AC3D-BDAAA654689E}" dt="2019-06-14T05:28:33.324" v="1589" actId="1076"/>
          <ac:cxnSpMkLst>
            <pc:docMk/>
            <pc:sldMk cId="806576686" sldId="265"/>
            <ac:cxnSpMk id="105" creationId="{98D2491B-FAC1-42EB-89BE-D802A306DE13}"/>
          </ac:cxnSpMkLst>
        </pc:cxnChg>
      </pc:sldChg>
      <pc:sldChg chg="addSp delSp modSp add">
        <pc:chgData name="minkyung yu" userId="1aafa5edffbdc802" providerId="LiveId" clId="{AC094FE8-807D-4084-AC3D-BDAAA654689E}" dt="2019-06-14T06:24:24.327" v="3288"/>
        <pc:sldMkLst>
          <pc:docMk/>
          <pc:sldMk cId="1660538637" sldId="266"/>
        </pc:sldMkLst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" creationId="{11A7337A-0689-4524-9305-72617328B2FA}"/>
          </ac:spMkLst>
        </pc:spChg>
        <pc:spChg chg="mod">
          <ac:chgData name="minkyung yu" userId="1aafa5edffbdc802" providerId="LiveId" clId="{AC094FE8-807D-4084-AC3D-BDAAA654689E}" dt="2019-06-14T05:29:50.063" v="1623"/>
          <ac:spMkLst>
            <pc:docMk/>
            <pc:sldMk cId="1660538637" sldId="266"/>
            <ac:spMk id="9" creationId="{B7C3178A-D114-4522-B703-74821D76ACC4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2" creationId="{1C11B4C9-34A1-4D03-8195-3AA9E2F17D5A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3" creationId="{D944A116-1C1C-4E55-9B2A-66B0E6F6D86D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4" creationId="{30822AB2-A05B-4A8D-BC41-2DA1EA2A4BA0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5" creationId="{C86288A3-6D29-44F8-926D-8D1567AD9B9C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6" creationId="{A84A7421-0ACC-4EB0-9BF4-08CB79BE4FC5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7" creationId="{417FB24B-099D-4396-8073-81B50EDD3F49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8" creationId="{95A73435-64E3-4F64-B659-1C7232868BA7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9" creationId="{6339B862-3C3C-4F24-91C4-D740E44D0F9F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0" creationId="{FADCE2BE-363D-4C04-A526-1FFF94BC8CB6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1" creationId="{DEBAAC85-9D19-4EA6-9924-CD915FA1E299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3" creationId="{8D2A4BB7-D260-41F0-AD6B-5274EE692BE8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4" creationId="{CE8FFA82-A10F-4DA4-84C6-BF1D794B14EF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5" creationId="{233FF5F0-4198-4EC1-B730-563A6A6D595D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7" creationId="{E74AA48E-D9FA-40E5-B3A4-B5CE3A99DBBE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28" creationId="{4873EBEE-FD58-4CBF-9715-D57BD09A8262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30" creationId="{FFBB515D-8A34-4D4C-83C8-E9E69D307D11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33" creationId="{ECC4EC08-2F12-4AB8-B119-B6C73A354974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34" creationId="{7C98281C-F6C9-40F9-80F3-E2E0FBB5BF08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35" creationId="{F6080567-AB6C-4FA2-9C2F-0DBD5DD405C9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36" creationId="{1C708A9B-F795-4162-B3B8-9AF19A36EC0C}"/>
          </ac:spMkLst>
        </pc:spChg>
        <pc:spChg chg="add del mod">
          <ac:chgData name="minkyung yu" userId="1aafa5edffbdc802" providerId="LiveId" clId="{AC094FE8-807D-4084-AC3D-BDAAA654689E}" dt="2019-06-14T05:34:12.054" v="1645" actId="478"/>
          <ac:spMkLst>
            <pc:docMk/>
            <pc:sldMk cId="1660538637" sldId="266"/>
            <ac:spMk id="53" creationId="{9D232DD8-B3B9-4FCE-915D-76C382BA1DA4}"/>
          </ac:spMkLst>
        </pc:spChg>
        <pc:spChg chg="add mod">
          <ac:chgData name="minkyung yu" userId="1aafa5edffbdc802" providerId="LiveId" clId="{AC094FE8-807D-4084-AC3D-BDAAA654689E}" dt="2019-06-14T06:13:07.008" v="2871" actId="1076"/>
          <ac:spMkLst>
            <pc:docMk/>
            <pc:sldMk cId="1660538637" sldId="266"/>
            <ac:spMk id="54" creationId="{68031248-C546-4425-8E22-1804B0F4366B}"/>
          </ac:spMkLst>
        </pc:spChg>
        <pc:spChg chg="mod">
          <ac:chgData name="minkyung yu" userId="1aafa5edffbdc802" providerId="LiveId" clId="{AC094FE8-807D-4084-AC3D-BDAAA654689E}" dt="2019-06-14T05:34:56.635" v="1660"/>
          <ac:spMkLst>
            <pc:docMk/>
            <pc:sldMk cId="1660538637" sldId="266"/>
            <ac:spMk id="57" creationId="{E79235F8-0499-4EED-9911-2E8A6247E5CA}"/>
          </ac:spMkLst>
        </pc:spChg>
        <pc:spChg chg="mod">
          <ac:chgData name="minkyung yu" userId="1aafa5edffbdc802" providerId="LiveId" clId="{AC094FE8-807D-4084-AC3D-BDAAA654689E}" dt="2019-06-14T05:35:04.528" v="1669" actId="2711"/>
          <ac:spMkLst>
            <pc:docMk/>
            <pc:sldMk cId="1660538637" sldId="266"/>
            <ac:spMk id="61" creationId="{53BE90AC-8E5B-4DAD-818D-381BC696F58F}"/>
          </ac:spMkLst>
        </pc:spChg>
        <pc:spChg chg="mod">
          <ac:chgData name="minkyung yu" userId="1aafa5edffbdc802" providerId="LiveId" clId="{AC094FE8-807D-4084-AC3D-BDAAA654689E}" dt="2019-06-14T05:34:33.626" v="1650" actId="1076"/>
          <ac:spMkLst>
            <pc:docMk/>
            <pc:sldMk cId="1660538637" sldId="266"/>
            <ac:spMk id="63" creationId="{657E394C-8070-41D5-A7C6-00E49A377860}"/>
          </ac:spMkLst>
        </pc:spChg>
        <pc:spChg chg="add mod">
          <ac:chgData name="minkyung yu" userId="1aafa5edffbdc802" providerId="LiveId" clId="{AC094FE8-807D-4084-AC3D-BDAAA654689E}" dt="2019-06-14T06:13:07.008" v="2871" actId="1076"/>
          <ac:spMkLst>
            <pc:docMk/>
            <pc:sldMk cId="1660538637" sldId="266"/>
            <ac:spMk id="64" creationId="{D7E17F85-5DCA-4DBA-B285-9C37F1AD938D}"/>
          </ac:spMkLst>
        </pc:spChg>
        <pc:spChg chg="add mod">
          <ac:chgData name="minkyung yu" userId="1aafa5edffbdc802" providerId="LiveId" clId="{AC094FE8-807D-4084-AC3D-BDAAA654689E}" dt="2019-06-14T06:13:07.008" v="2871" actId="1076"/>
          <ac:spMkLst>
            <pc:docMk/>
            <pc:sldMk cId="1660538637" sldId="266"/>
            <ac:spMk id="66" creationId="{9643713E-75C8-4F95-BC88-9EB344718389}"/>
          </ac:spMkLst>
        </pc:spChg>
        <pc:spChg chg="add mod ord">
          <ac:chgData name="minkyung yu" userId="1aafa5edffbdc802" providerId="LiveId" clId="{AC094FE8-807D-4084-AC3D-BDAAA654689E}" dt="2019-06-14T06:13:07.008" v="2871" actId="1076"/>
          <ac:spMkLst>
            <pc:docMk/>
            <pc:sldMk cId="1660538637" sldId="266"/>
            <ac:spMk id="67" creationId="{D0488CDD-FCCF-4CA4-A0C6-75E87CB3D7D8}"/>
          </ac:spMkLst>
        </pc:spChg>
        <pc:spChg chg="add mod">
          <ac:chgData name="minkyung yu" userId="1aafa5edffbdc802" providerId="LiveId" clId="{AC094FE8-807D-4084-AC3D-BDAAA654689E}" dt="2019-06-14T06:13:07.008" v="2871" actId="1076"/>
          <ac:spMkLst>
            <pc:docMk/>
            <pc:sldMk cId="1660538637" sldId="266"/>
            <ac:spMk id="69" creationId="{E14F550B-4FB5-4DCE-ACB7-7CC71F1EE58E}"/>
          </ac:spMkLst>
        </pc:spChg>
        <pc:spChg chg="add del mod">
          <ac:chgData name="minkyung yu" userId="1aafa5edffbdc802" providerId="LiveId" clId="{AC094FE8-807D-4084-AC3D-BDAAA654689E}" dt="2019-06-14T05:46:26.072" v="1988" actId="478"/>
          <ac:spMkLst>
            <pc:docMk/>
            <pc:sldMk cId="1660538637" sldId="266"/>
            <ac:spMk id="70" creationId="{261E8817-D6D4-4FCE-BB34-BEDBDAAEA00E}"/>
          </ac:spMkLst>
        </pc:spChg>
        <pc:spChg chg="add mod">
          <ac:chgData name="minkyung yu" userId="1aafa5edffbdc802" providerId="LiveId" clId="{AC094FE8-807D-4084-AC3D-BDAAA654689E}" dt="2019-06-14T06:24:24.327" v="3288"/>
          <ac:spMkLst>
            <pc:docMk/>
            <pc:sldMk cId="1660538637" sldId="266"/>
            <ac:spMk id="72" creationId="{53D14586-7CD0-4C33-88FD-4A05520E94AA}"/>
          </ac:spMkLst>
        </pc:spChg>
        <pc:spChg chg="del">
          <ac:chgData name="minkyung yu" userId="1aafa5edffbdc802" providerId="LiveId" clId="{AC094FE8-807D-4084-AC3D-BDAAA654689E}" dt="2019-06-14T05:31:09.909" v="1625" actId="478"/>
          <ac:spMkLst>
            <pc:docMk/>
            <pc:sldMk cId="1660538637" sldId="266"/>
            <ac:spMk id="111" creationId="{7FD610FD-B8A5-4CFB-8722-A1A7D1DAC66D}"/>
          </ac:spMkLst>
        </pc:spChg>
        <pc:grpChg chg="mod">
          <ac:chgData name="minkyung yu" userId="1aafa5edffbdc802" providerId="LiveId" clId="{AC094FE8-807D-4084-AC3D-BDAAA654689E}" dt="2019-06-14T05:29:44.183" v="1607" actId="14100"/>
          <ac:grpSpMkLst>
            <pc:docMk/>
            <pc:sldMk cId="1660538637" sldId="266"/>
            <ac:grpSpMk id="8" creationId="{E5FBD951-583D-4CAE-B860-D5181E4B4F2B}"/>
          </ac:grpSpMkLst>
        </pc:grpChg>
        <pc:grpChg chg="add del">
          <ac:chgData name="minkyung yu" userId="1aafa5edffbdc802" providerId="LiveId" clId="{AC094FE8-807D-4084-AC3D-BDAAA654689E}" dt="2019-06-14T05:29:50.820" v="1624" actId="478"/>
          <ac:grpSpMkLst>
            <pc:docMk/>
            <pc:sldMk cId="1660538637" sldId="266"/>
            <ac:grpSpMk id="49" creationId="{CED73CAC-A50D-4372-8530-75DADDF57D62}"/>
          </ac:grpSpMkLst>
        </pc:grpChg>
        <pc:grpChg chg="add mod ord">
          <ac:chgData name="minkyung yu" userId="1aafa5edffbdc802" providerId="LiveId" clId="{AC094FE8-807D-4084-AC3D-BDAAA654689E}" dt="2019-06-14T06:13:07.008" v="2871" actId="1076"/>
          <ac:grpSpMkLst>
            <pc:docMk/>
            <pc:sldMk cId="1660538637" sldId="266"/>
            <ac:grpSpMk id="56" creationId="{B933AAE4-A977-4009-9543-17BACD10FF91}"/>
          </ac:grpSpMkLst>
        </pc:grpChg>
        <pc:grpChg chg="add mod">
          <ac:chgData name="minkyung yu" userId="1aafa5edffbdc802" providerId="LiveId" clId="{AC094FE8-807D-4084-AC3D-BDAAA654689E}" dt="2019-06-14T06:13:07.008" v="2871" actId="1076"/>
          <ac:grpSpMkLst>
            <pc:docMk/>
            <pc:sldMk cId="1660538637" sldId="266"/>
            <ac:grpSpMk id="60" creationId="{C1AC98E5-0A3F-4F1E-8083-CC0BA5943D6D}"/>
          </ac:grpSpMkLst>
        </pc:grpChg>
        <pc:picChg chg="add mod">
          <ac:chgData name="minkyung yu" userId="1aafa5edffbdc802" providerId="LiveId" clId="{AC094FE8-807D-4084-AC3D-BDAAA654689E}" dt="2019-06-14T06:13:07.008" v="2871" actId="1076"/>
          <ac:picMkLst>
            <pc:docMk/>
            <pc:sldMk cId="1660538637" sldId="266"/>
            <ac:picMk id="4" creationId="{0844F950-CD2B-4E68-A21D-8389DAC3B355}"/>
          </ac:picMkLst>
        </pc:picChg>
        <pc:picChg chg="add del mod">
          <ac:chgData name="minkyung yu" userId="1aafa5edffbdc802" providerId="LiveId" clId="{AC094FE8-807D-4084-AC3D-BDAAA654689E}" dt="2019-06-14T05:58:15.446" v="2571" actId="478"/>
          <ac:picMkLst>
            <pc:docMk/>
            <pc:sldMk cId="1660538637" sldId="266"/>
            <ac:picMk id="7" creationId="{89635D69-5316-4EC5-AD1D-C917181C022B}"/>
          </ac:picMkLst>
        </pc:picChg>
        <pc:picChg chg="add mod">
          <ac:chgData name="minkyung yu" userId="1aafa5edffbdc802" providerId="LiveId" clId="{AC094FE8-807D-4084-AC3D-BDAAA654689E}" dt="2019-06-14T06:13:07.008" v="2871" actId="1076"/>
          <ac:picMkLst>
            <pc:docMk/>
            <pc:sldMk cId="1660538637" sldId="266"/>
            <ac:picMk id="22" creationId="{E4DCF509-C3EE-4425-9E72-E0E5B06E4E74}"/>
          </ac:picMkLst>
        </pc:pic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5" creationId="{66757AC5-DF7A-4858-A00B-52D3D701E92D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37" creationId="{84685E34-8CB2-48A1-BA15-27D4F8E6EF4C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39" creationId="{1642A11E-DE4C-4DB2-BF3E-A04EC1898ECD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42" creationId="{2CC160DD-C552-48FF-9EE7-28E992FE1598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45" creationId="{D0B68E5C-3E6D-4BC7-A88B-5B8DAD63BCEE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48" creationId="{A83D2542-8281-4609-BCC6-8EAB9AA95C55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51" creationId="{ECA1B52E-9B68-4597-944E-623E64E35D10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55" creationId="{4F245688-0EC0-4CC4-A77E-733EEA06295E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59" creationId="{C782B9EE-96D8-4100-BE98-EB717286E66C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62" creationId="{49473569-956B-487A-990A-EA17B6BAEE77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65" creationId="{3C719A70-A8BC-4E0A-9F6E-6F2BE94B27E5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68" creationId="{FB996A1C-E6B3-46E5-A6E1-A3B110044FF4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71" creationId="{8818B543-3B0F-48F2-B27E-5947071E9F60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74" creationId="{A414E94C-0DE0-448A-B7ED-18E03461DF51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80" creationId="{93EC5B35-63A2-4DD4-9BE7-6F5D6FF5E21C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84" creationId="{C71DDC54-4D98-4F44-8BB0-26B656657070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87" creationId="{19B0D976-1376-4BE4-9048-FDB2DD3CE16C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97" creationId="{574E784A-E664-4E55-9BC8-DD9F1947AE79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101" creationId="{275F0059-7A79-419B-B99C-53A05E22D42B}"/>
          </ac:cxnSpMkLst>
        </pc:cxnChg>
        <pc:cxnChg chg="del mod">
          <ac:chgData name="minkyung yu" userId="1aafa5edffbdc802" providerId="LiveId" clId="{AC094FE8-807D-4084-AC3D-BDAAA654689E}" dt="2019-06-14T05:31:09.909" v="1625" actId="478"/>
          <ac:cxnSpMkLst>
            <pc:docMk/>
            <pc:sldMk cId="1660538637" sldId="266"/>
            <ac:cxnSpMk id="105" creationId="{98D2491B-FAC1-42EB-89BE-D802A306DE13}"/>
          </ac:cxnSpMkLst>
        </pc:cxnChg>
      </pc:sldChg>
      <pc:sldChg chg="addSp delSp modSp add ord">
        <pc:chgData name="minkyung yu" userId="1aafa5edffbdc802" providerId="LiveId" clId="{AC094FE8-807D-4084-AC3D-BDAAA654689E}" dt="2019-06-14T06:13:26.720" v="2873" actId="1076"/>
        <pc:sldMkLst>
          <pc:docMk/>
          <pc:sldMk cId="1341373770" sldId="267"/>
        </pc:sldMkLst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54" creationId="{68031248-C546-4425-8E22-1804B0F4366B}"/>
          </ac:spMkLst>
        </pc:spChg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64" creationId="{D7E17F85-5DCA-4DBA-B285-9C37F1AD938D}"/>
          </ac:spMkLst>
        </pc:spChg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66" creationId="{9643713E-75C8-4F95-BC88-9EB344718389}"/>
          </ac:spMkLst>
        </pc:spChg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67" creationId="{D0488CDD-FCCF-4CA4-A0C6-75E87CB3D7D8}"/>
          </ac:spMkLst>
        </pc:spChg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69" creationId="{E14F550B-4FB5-4DCE-ACB7-7CC71F1EE58E}"/>
          </ac:spMkLst>
        </pc:spChg>
        <pc:spChg chg="mod">
          <ac:chgData name="minkyung yu" userId="1aafa5edffbdc802" providerId="LiveId" clId="{AC094FE8-807D-4084-AC3D-BDAAA654689E}" dt="2019-06-14T06:13:26.720" v="2873" actId="1076"/>
          <ac:spMkLst>
            <pc:docMk/>
            <pc:sldMk cId="1341373770" sldId="267"/>
            <ac:spMk id="72" creationId="{53D14586-7CD0-4C33-88FD-4A05520E94AA}"/>
          </ac:spMkLst>
        </pc:spChg>
        <pc:grpChg chg="mod">
          <ac:chgData name="minkyung yu" userId="1aafa5edffbdc802" providerId="LiveId" clId="{AC094FE8-807D-4084-AC3D-BDAAA654689E}" dt="2019-06-14T06:13:26.720" v="2873" actId="1076"/>
          <ac:grpSpMkLst>
            <pc:docMk/>
            <pc:sldMk cId="1341373770" sldId="267"/>
            <ac:grpSpMk id="56" creationId="{B933AAE4-A977-4009-9543-17BACD10FF91}"/>
          </ac:grpSpMkLst>
        </pc:grpChg>
        <pc:grpChg chg="mod">
          <ac:chgData name="minkyung yu" userId="1aafa5edffbdc802" providerId="LiveId" clId="{AC094FE8-807D-4084-AC3D-BDAAA654689E}" dt="2019-06-14T06:13:26.720" v="2873" actId="1076"/>
          <ac:grpSpMkLst>
            <pc:docMk/>
            <pc:sldMk cId="1341373770" sldId="267"/>
            <ac:grpSpMk id="60" creationId="{C1AC98E5-0A3F-4F1E-8083-CC0BA5943D6D}"/>
          </ac:grpSpMkLst>
        </pc:grpChg>
        <pc:picChg chg="mod">
          <ac:chgData name="minkyung yu" userId="1aafa5edffbdc802" providerId="LiveId" clId="{AC094FE8-807D-4084-AC3D-BDAAA654689E}" dt="2019-06-14T06:13:26.720" v="2873" actId="1076"/>
          <ac:picMkLst>
            <pc:docMk/>
            <pc:sldMk cId="1341373770" sldId="267"/>
            <ac:picMk id="4" creationId="{0844F950-CD2B-4E68-A21D-8389DAC3B355}"/>
          </ac:picMkLst>
        </pc:picChg>
        <pc:picChg chg="del">
          <ac:chgData name="minkyung yu" userId="1aafa5edffbdc802" providerId="LiveId" clId="{AC094FE8-807D-4084-AC3D-BDAAA654689E}" dt="2019-06-14T05:58:23.514" v="2573" actId="478"/>
          <ac:picMkLst>
            <pc:docMk/>
            <pc:sldMk cId="1341373770" sldId="267"/>
            <ac:picMk id="7" creationId="{89635D69-5316-4EC5-AD1D-C917181C022B}"/>
          </ac:picMkLst>
        </pc:picChg>
        <pc:picChg chg="add del mod">
          <ac:chgData name="minkyung yu" userId="1aafa5edffbdc802" providerId="LiveId" clId="{AC094FE8-807D-4084-AC3D-BDAAA654689E}" dt="2019-06-14T05:59:00.605" v="2581" actId="478"/>
          <ac:picMkLst>
            <pc:docMk/>
            <pc:sldMk cId="1341373770" sldId="267"/>
            <ac:picMk id="20" creationId="{C6982DDA-6D23-43CE-B133-69D5B00EFECF}"/>
          </ac:picMkLst>
        </pc:picChg>
        <pc:picChg chg="add mod">
          <ac:chgData name="minkyung yu" userId="1aafa5edffbdc802" providerId="LiveId" clId="{AC094FE8-807D-4084-AC3D-BDAAA654689E}" dt="2019-06-14T06:13:26.720" v="2873" actId="1076"/>
          <ac:picMkLst>
            <pc:docMk/>
            <pc:sldMk cId="1341373770" sldId="267"/>
            <ac:picMk id="21" creationId="{5B637C47-DA06-4D62-A335-355EB1DEA513}"/>
          </ac:picMkLst>
        </pc:picChg>
      </pc:sldChg>
      <pc:sldChg chg="addSp delSp modSp add ord modAnim">
        <pc:chgData name="minkyung yu" userId="1aafa5edffbdc802" providerId="LiveId" clId="{AC094FE8-807D-4084-AC3D-BDAAA654689E}" dt="2019-06-14T06:05:19.934" v="2689" actId="1076"/>
        <pc:sldMkLst>
          <pc:docMk/>
          <pc:sldMk cId="2772802114" sldId="268"/>
        </pc:sldMkLst>
        <pc:spChg chg="add mod ord">
          <ac:chgData name="minkyung yu" userId="1aafa5edffbdc802" providerId="LiveId" clId="{AC094FE8-807D-4084-AC3D-BDAAA654689E}" dt="2019-06-14T06:05:19.934" v="2689" actId="1076"/>
          <ac:spMkLst>
            <pc:docMk/>
            <pc:sldMk cId="2772802114" sldId="268"/>
            <ac:spMk id="2" creationId="{9F880C90-D686-411A-A5C7-63264C9AFB9A}"/>
          </ac:spMkLst>
        </pc:spChg>
        <pc:spChg chg="del">
          <ac:chgData name="minkyung yu" userId="1aafa5edffbdc802" providerId="LiveId" clId="{AC094FE8-807D-4084-AC3D-BDAAA654689E}" dt="2019-06-14T06:00:09.464" v="2592" actId="478"/>
          <ac:spMkLst>
            <pc:docMk/>
            <pc:sldMk cId="2772802114" sldId="268"/>
            <ac:spMk id="4" creationId="{00000000-0000-0000-0000-000000000000}"/>
          </ac:spMkLst>
        </pc:spChg>
        <pc:spChg chg="add mod">
          <ac:chgData name="minkyung yu" userId="1aafa5edffbdc802" providerId="LiveId" clId="{AC094FE8-807D-4084-AC3D-BDAAA654689E}" dt="2019-06-14T06:04:00.093" v="2682" actId="12789"/>
          <ac:spMkLst>
            <pc:docMk/>
            <pc:sldMk cId="2772802114" sldId="268"/>
            <ac:spMk id="8" creationId="{5FC24BC4-106F-433C-AEE8-12B9165A19E3}"/>
          </ac:spMkLst>
        </pc:spChg>
        <pc:spChg chg="del mod">
          <ac:chgData name="minkyung yu" userId="1aafa5edffbdc802" providerId="LiveId" clId="{AC094FE8-807D-4084-AC3D-BDAAA654689E}" dt="2019-06-14T06:00:08.114" v="2591" actId="478"/>
          <ac:spMkLst>
            <pc:docMk/>
            <pc:sldMk cId="2772802114" sldId="268"/>
            <ac:spMk id="27" creationId="{00000000-0000-0000-0000-000000000000}"/>
          </ac:spMkLst>
        </pc:spChg>
        <pc:picChg chg="del">
          <ac:chgData name="minkyung yu" userId="1aafa5edffbdc802" providerId="LiveId" clId="{AC094FE8-807D-4084-AC3D-BDAAA654689E}" dt="2019-06-14T06:00:05.967" v="2589" actId="478"/>
          <ac:picMkLst>
            <pc:docMk/>
            <pc:sldMk cId="2772802114" sldId="268"/>
            <ac:picMk id="3" creationId="{3709A01F-8DC7-4343-8594-70923FE01418}"/>
          </ac:picMkLst>
        </pc:picChg>
        <pc:picChg chg="add del mod ord">
          <ac:chgData name="minkyung yu" userId="1aafa5edffbdc802" providerId="LiveId" clId="{AC094FE8-807D-4084-AC3D-BDAAA654689E}" dt="2019-06-14T06:05:16.754" v="2688" actId="478"/>
          <ac:picMkLst>
            <pc:docMk/>
            <pc:sldMk cId="2772802114" sldId="268"/>
            <ac:picMk id="6" creationId="{E5039C6D-3669-4921-BB75-47461B097094}"/>
          </ac:picMkLst>
        </pc:picChg>
      </pc:sldChg>
      <pc:sldChg chg="modSp add">
        <pc:chgData name="minkyung yu" userId="1aafa5edffbdc802" providerId="LiveId" clId="{AC094FE8-807D-4084-AC3D-BDAAA654689E}" dt="2019-06-14T06:23:33.161" v="3271"/>
        <pc:sldMkLst>
          <pc:docMk/>
          <pc:sldMk cId="1298125956" sldId="269"/>
        </pc:sldMkLst>
        <pc:spChg chg="mod">
          <ac:chgData name="minkyung yu" userId="1aafa5edffbdc802" providerId="LiveId" clId="{AC094FE8-807D-4084-AC3D-BDAAA654689E}" dt="2019-06-14T06:19:05.330" v="3084" actId="1076"/>
          <ac:spMkLst>
            <pc:docMk/>
            <pc:sldMk cId="1298125956" sldId="269"/>
            <ac:spMk id="66" creationId="{9643713E-75C8-4F95-BC88-9EB344718389}"/>
          </ac:spMkLst>
        </pc:spChg>
        <pc:spChg chg="mod">
          <ac:chgData name="minkyung yu" userId="1aafa5edffbdc802" providerId="LiveId" clId="{AC094FE8-807D-4084-AC3D-BDAAA654689E}" dt="2019-06-14T06:23:33.161" v="3271"/>
          <ac:spMkLst>
            <pc:docMk/>
            <pc:sldMk cId="1298125956" sldId="269"/>
            <ac:spMk id="72" creationId="{53D14586-7CD0-4C33-88FD-4A05520E94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67218" y="932820"/>
            <a:ext cx="8032360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>
                <a:ln>
                  <a:solidFill>
                    <a:prstClr val="white"/>
                  </a:solidFill>
                </a:ln>
                <a:solidFill>
                  <a:srgbClr val="02EAE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나이스</a:t>
            </a:r>
            <a:endParaRPr lang="en-US" altLang="ko-KR" sz="3200" b="1" dirty="0">
              <a:ln>
                <a:solidFill>
                  <a:prstClr val="white"/>
                </a:solidFill>
              </a:ln>
              <a:solidFill>
                <a:srgbClr val="02EAE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BFBFB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온라인 학습 관리 시스템 </a:t>
            </a:r>
            <a:r>
              <a:rPr lang="en-US" altLang="ko-KR" sz="1200" dirty="0">
                <a:solidFill>
                  <a:srgbClr val="BFBFB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(ELMS)</a:t>
            </a:r>
            <a:endParaRPr lang="ko-KR" altLang="en-US" sz="4000" dirty="0">
              <a:solidFill>
                <a:srgbClr val="BFBFB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0665" y="5250880"/>
            <a:ext cx="146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삼다수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201610693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허유진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201610699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최지호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201614858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유민경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09A01F-8DC7-4343-8594-70923FE0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87" y="2447365"/>
            <a:ext cx="3061825" cy="21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880C90-D686-411A-A5C7-63264C9AFB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F3F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24BC4-106F-433C-AEE8-12B9165A19E3}"/>
              </a:ext>
            </a:extLst>
          </p:cNvPr>
          <p:cNvSpPr txBox="1"/>
          <p:nvPr/>
        </p:nvSpPr>
        <p:spPr>
          <a:xfrm>
            <a:off x="3945996" y="2967335"/>
            <a:ext cx="43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5400" b="1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8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 rot="1658235">
            <a:off x="3934512" y="3096210"/>
            <a:ext cx="1272146" cy="2131452"/>
            <a:chOff x="5278650" y="3381918"/>
            <a:chExt cx="1272146" cy="2131452"/>
          </a:xfrm>
        </p:grpSpPr>
        <p:sp>
          <p:nvSpPr>
            <p:cNvPr id="80" name="타원 79"/>
            <p:cNvSpPr/>
            <p:nvPr/>
          </p:nvSpPr>
          <p:spPr>
            <a:xfrm>
              <a:off x="5278650" y="4241224"/>
              <a:ext cx="1272146" cy="127214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cxnSpLocks/>
              <a:stCxn id="87" idx="4"/>
              <a:endCxn id="80" idx="0"/>
            </p:cNvCxnSpPr>
            <p:nvPr/>
          </p:nvCxnSpPr>
          <p:spPr>
            <a:xfrm rot="19850270" flipH="1">
              <a:off x="5772919" y="3696091"/>
              <a:ext cx="284436" cy="508031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77853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01966" y="702491"/>
            <a:ext cx="4369113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  <a:endParaRPr lang="en-US" altLang="ko-KR" sz="32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</a:t>
            </a:r>
            <a:endParaRPr lang="ko-KR" altLang="en-US" sz="4400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83051" y="5359498"/>
            <a:ext cx="1705356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데이터베이스 구조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1076" y="3684012"/>
            <a:ext cx="2212485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프로그래밍 방식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85369" y="5359498"/>
            <a:ext cx="1806797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jsp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95852" y="3636346"/>
            <a:ext cx="2205626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주요기능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2D08D1F-6A43-4712-9FE8-A87A68253919}"/>
              </a:ext>
            </a:extLst>
          </p:cNvPr>
          <p:cNvGrpSpPr/>
          <p:nvPr/>
        </p:nvGrpSpPr>
        <p:grpSpPr>
          <a:xfrm rot="3333555">
            <a:off x="2140879" y="1521894"/>
            <a:ext cx="1272146" cy="2131452"/>
            <a:chOff x="5278650" y="3381918"/>
            <a:chExt cx="1272146" cy="213145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3F0F1FA-5E5E-4FA7-A91D-31E3944B2F81}"/>
                </a:ext>
              </a:extLst>
            </p:cNvPr>
            <p:cNvSpPr/>
            <p:nvPr/>
          </p:nvSpPr>
          <p:spPr>
            <a:xfrm>
              <a:off x="5278650" y="4241224"/>
              <a:ext cx="1272146" cy="127214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7D8DCD2-0CD9-43E8-884C-F3751B8EC96B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 rot="19850270" flipH="1">
              <a:off x="5772919" y="3696091"/>
              <a:ext cx="284436" cy="508031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4B8CC0A-05E2-493C-98DE-B34FA70582DC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2377E9-5DA7-4CAD-BD4E-8F554EE690CC}"/>
              </a:ext>
            </a:extLst>
          </p:cNvPr>
          <p:cNvSpPr txBox="1"/>
          <p:nvPr/>
        </p:nvSpPr>
        <p:spPr>
          <a:xfrm>
            <a:off x="1847851" y="4110069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자바빈즈</a:t>
            </a:r>
            <a:endParaRPr lang="ko-KR" altLang="en-US" sz="10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F0490E-006F-4715-911E-900F3861A4C1}"/>
              </a:ext>
            </a:extLst>
          </p:cNvPr>
          <p:cNvSpPr txBox="1"/>
          <p:nvPr/>
        </p:nvSpPr>
        <p:spPr>
          <a:xfrm>
            <a:off x="7141556" y="57884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</a:t>
            </a:r>
            <a:endParaRPr lang="en-US" altLang="ko-KR" sz="10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endParaRPr lang="ko-KR" altLang="en-US" sz="10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렌치이(가) 표시된 사진&#10;&#10;자동 생성된 설명">
            <a:extLst>
              <a:ext uri="{FF2B5EF4-FFF2-40B4-BE49-F238E27FC236}">
                <a16:creationId xmlns:a16="http://schemas.microsoft.com/office/drawing/2014/main" id="{CB1E8281-5867-48BA-8B72-58DB24818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42" y="2502339"/>
            <a:ext cx="682123" cy="6821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5380E3-18C4-4965-B134-444F87193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7333" l="9778" r="89778">
                        <a14:foregroundMark x1="11556" y1="20444" x2="11556" y2="20444"/>
                        <a14:foregroundMark x1="25778" y1="4889" x2="25778" y2="4889"/>
                        <a14:foregroundMark x1="43111" y1="2667" x2="43111" y2="2667"/>
                        <a14:foregroundMark x1="54667" y1="889" x2="54667" y2="889"/>
                        <a14:foregroundMark x1="29778" y1="95556" x2="29778" y2="95556"/>
                        <a14:foregroundMark x1="41333" y1="97333" x2="41333" y2="9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02" y="4347891"/>
            <a:ext cx="455757" cy="455757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0C0E87-FC92-4466-961B-0A8A9681D8DD}"/>
              </a:ext>
            </a:extLst>
          </p:cNvPr>
          <p:cNvGrpSpPr/>
          <p:nvPr/>
        </p:nvGrpSpPr>
        <p:grpSpPr>
          <a:xfrm rot="18266445" flipH="1">
            <a:off x="8448812" y="1462320"/>
            <a:ext cx="1272146" cy="2131452"/>
            <a:chOff x="5278650" y="3381918"/>
            <a:chExt cx="1272146" cy="213145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4027DC7-149B-41BB-8184-2E39A4B08959}"/>
                </a:ext>
              </a:extLst>
            </p:cNvPr>
            <p:cNvSpPr/>
            <p:nvPr/>
          </p:nvSpPr>
          <p:spPr>
            <a:xfrm>
              <a:off x="5278650" y="4241224"/>
              <a:ext cx="1272146" cy="127214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8734E7-EC90-4ABA-B1EE-E01EB2331183}"/>
                </a:ext>
              </a:extLst>
            </p:cNvPr>
            <p:cNvCxnSpPr>
              <a:cxnSpLocks/>
              <a:stCxn id="72" idx="4"/>
              <a:endCxn id="70" idx="0"/>
            </p:cNvCxnSpPr>
            <p:nvPr/>
          </p:nvCxnSpPr>
          <p:spPr>
            <a:xfrm rot="19850270" flipH="1">
              <a:off x="5772919" y="3696091"/>
              <a:ext cx="284436" cy="508031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10B631C-8C54-44E6-A6A8-3FDDB6749AF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79A796B-7A1F-42A4-95F0-02C8D2784B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25" y="2521020"/>
            <a:ext cx="514999" cy="514999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AE64D3BF-8A47-4FB6-A8F7-4E70906E5842}"/>
              </a:ext>
            </a:extLst>
          </p:cNvPr>
          <p:cNvGrpSpPr/>
          <p:nvPr/>
        </p:nvGrpSpPr>
        <p:grpSpPr>
          <a:xfrm rot="19941765" flipH="1">
            <a:off x="6653392" y="3054586"/>
            <a:ext cx="1272146" cy="2131452"/>
            <a:chOff x="5278650" y="3381918"/>
            <a:chExt cx="1272146" cy="213145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424A14A-DB95-464F-852B-78B21068867F}"/>
                </a:ext>
              </a:extLst>
            </p:cNvPr>
            <p:cNvSpPr/>
            <p:nvPr/>
          </p:nvSpPr>
          <p:spPr>
            <a:xfrm>
              <a:off x="5278650" y="4241224"/>
              <a:ext cx="1272146" cy="127214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E32BDE-375F-4964-9BC7-340454A356DF}"/>
                </a:ext>
              </a:extLst>
            </p:cNvPr>
            <p:cNvCxnSpPr>
              <a:cxnSpLocks/>
              <a:stCxn id="76" idx="4"/>
              <a:endCxn id="74" idx="0"/>
            </p:cNvCxnSpPr>
            <p:nvPr/>
          </p:nvCxnSpPr>
          <p:spPr>
            <a:xfrm rot="19850270" flipH="1">
              <a:off x="5772919" y="3696091"/>
              <a:ext cx="284436" cy="508031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7D22719-49A4-4E14-9BDC-F4C5891B8AB8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 descr="표지판, 하늘, 실외이(가) 표시된 사진&#10;&#10;자동 생성된 설명">
            <a:extLst>
              <a:ext uri="{FF2B5EF4-FFF2-40B4-BE49-F238E27FC236}">
                <a16:creationId xmlns:a16="http://schemas.microsoft.com/office/drawing/2014/main" id="{2370D6C3-1C61-4DAD-A6C7-E24DA5DD63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7333" l="9778" r="89778">
                        <a14:foregroundMark x1="16000" y1="25333" x2="16000" y2="25333"/>
                        <a14:foregroundMark x1="18667" y1="4000" x2="27556" y2="4889"/>
                        <a14:foregroundMark x1="39556" y1="3111" x2="55111" y2="4000"/>
                        <a14:foregroundMark x1="28444" y1="97333" x2="48444" y2="96444"/>
                        <a14:foregroundMark x1="44889" y1="61778" x2="48000" y2="65778"/>
                        <a14:foregroundMark x1="35111" y1="62667" x2="34667" y2="68000"/>
                        <a14:foregroundMark x1="63556" y1="60000" x2="63111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31" y="4271405"/>
            <a:ext cx="459075" cy="4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4576" y="448162"/>
            <a:ext cx="2403777" cy="262043"/>
            <a:chOff x="7779061" y="5123577"/>
            <a:chExt cx="2403777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7779061" y="5123577"/>
              <a:ext cx="2403777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프로그래밍 방식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924946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0DF8AD-817E-469F-B73C-94723CC9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1" y="2603805"/>
            <a:ext cx="2110745" cy="2110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FD8757-B0CB-4700-984B-5663EDE3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3333" l="9778" r="89778">
                        <a14:foregroundMark x1="17333" y1="20444" x2="16444" y2="27111"/>
                        <a14:foregroundMark x1="25333" y1="6222" x2="34222" y2="7556"/>
                        <a14:foregroundMark x1="50667" y1="93333" x2="63111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43" y="1551192"/>
            <a:ext cx="1877808" cy="18778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B52FD21-4C7C-45C3-B498-CFC777C9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3333" l="9778" r="89778">
                        <a14:foregroundMark x1="17333" y1="20444" x2="16444" y2="27111"/>
                        <a14:foregroundMark x1="25333" y1="6222" x2="34222" y2="7556"/>
                        <a14:foregroundMark x1="50667" y1="93333" x2="63111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47" y="3807465"/>
            <a:ext cx="1877808" cy="1877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D52A-4E16-4DB9-A5D2-B08327C01989}"/>
              </a:ext>
            </a:extLst>
          </p:cNvPr>
          <p:cNvSpPr txBox="1"/>
          <p:nvPr/>
        </p:nvSpPr>
        <p:spPr>
          <a:xfrm>
            <a:off x="4739276" y="2404600"/>
            <a:ext cx="159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conDBCP.java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E5C88-756A-4424-842C-D66A3A9EB0A0}"/>
              </a:ext>
            </a:extLst>
          </p:cNvPr>
          <p:cNvSpPr txBox="1"/>
          <p:nvPr/>
        </p:nvSpPr>
        <p:spPr>
          <a:xfrm>
            <a:off x="4882711" y="4714550"/>
            <a:ext cx="159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DBCP.java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A1895-CBA8-46DF-BAFA-5DE970AAF839}"/>
              </a:ext>
            </a:extLst>
          </p:cNvPr>
          <p:cNvSpPr txBox="1"/>
          <p:nvPr/>
        </p:nvSpPr>
        <p:spPr>
          <a:xfrm>
            <a:off x="3140697" y="5208891"/>
            <a:ext cx="1598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커넥션 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13B28-EF86-43D8-AE8F-76C5E5D80E0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80658" y="2490096"/>
            <a:ext cx="1548485" cy="938904"/>
          </a:xfrm>
          <a:prstGeom prst="straightConnector1">
            <a:avLst/>
          </a:prstGeom>
          <a:ln w="31750">
            <a:solidFill>
              <a:srgbClr val="02EAE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A2E543D-D102-4B1A-B1B5-DC1E53282E1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857480" y="3807465"/>
            <a:ext cx="1602567" cy="938904"/>
          </a:xfrm>
          <a:prstGeom prst="straightConnector1">
            <a:avLst/>
          </a:prstGeom>
          <a:ln w="31750">
            <a:solidFill>
              <a:srgbClr val="02EAE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1A3CAC-163B-4D71-B1FA-A110B5708595}"/>
              </a:ext>
            </a:extLst>
          </p:cNvPr>
          <p:cNvSpPr txBox="1"/>
          <p:nvPr/>
        </p:nvSpPr>
        <p:spPr>
          <a:xfrm>
            <a:off x="8372438" y="1560309"/>
            <a:ext cx="1877808" cy="20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classInfo.java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homework.java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problem.java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studyData.java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studySolve.java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studyVideo.java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submithw.java</a:t>
            </a:r>
            <a:endParaRPr lang="en-US" altLang="ko-KR" sz="14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1120B18-35C4-4786-8AE9-BAAE34D999F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6337855" y="2540604"/>
            <a:ext cx="1569129" cy="17885"/>
          </a:xfrm>
          <a:prstGeom prst="straightConnector1">
            <a:avLst/>
          </a:prstGeom>
          <a:ln w="31750">
            <a:solidFill>
              <a:srgbClr val="02EAE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C51F3E-A9B0-4440-B15B-7A642FF9403E}"/>
              </a:ext>
            </a:extLst>
          </p:cNvPr>
          <p:cNvSpPr txBox="1"/>
          <p:nvPr/>
        </p:nvSpPr>
        <p:spPr>
          <a:xfrm>
            <a:off x="8372438" y="3882337"/>
            <a:ext cx="3267760" cy="20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homeworkBean.java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noticeBean.java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Request_answerBean.java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requestBean.java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unapprovedBean.java</a:t>
            </a:r>
            <a:endParaRPr lang="en-US" altLang="ko-KR" sz="14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5EE82EB-3FE6-4AC3-87E4-9BABBF5F509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06951" y="4832753"/>
            <a:ext cx="1625745" cy="51942"/>
          </a:xfrm>
          <a:prstGeom prst="straightConnector1">
            <a:avLst/>
          </a:prstGeom>
          <a:ln w="31750">
            <a:solidFill>
              <a:srgbClr val="02EAE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0AB80A3C-85F5-4316-98AC-58295C607F4A}"/>
              </a:ext>
            </a:extLst>
          </p:cNvPr>
          <p:cNvSpPr/>
          <p:nvPr/>
        </p:nvSpPr>
        <p:spPr>
          <a:xfrm>
            <a:off x="7906984" y="1601700"/>
            <a:ext cx="358475" cy="1877808"/>
          </a:xfrm>
          <a:prstGeom prst="leftBracket">
            <a:avLst>
              <a:gd name="adj" fmla="val 54388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왼쪽 대괄호 81">
            <a:extLst>
              <a:ext uri="{FF2B5EF4-FFF2-40B4-BE49-F238E27FC236}">
                <a16:creationId xmlns:a16="http://schemas.microsoft.com/office/drawing/2014/main" id="{518FC0EE-6735-4C37-821B-78D8CB1812D4}"/>
              </a:ext>
            </a:extLst>
          </p:cNvPr>
          <p:cNvSpPr/>
          <p:nvPr/>
        </p:nvSpPr>
        <p:spPr>
          <a:xfrm>
            <a:off x="7932696" y="3945791"/>
            <a:ext cx="358475" cy="1877808"/>
          </a:xfrm>
          <a:prstGeom prst="leftBracket">
            <a:avLst>
              <a:gd name="adj" fmla="val 54388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1B562F-8A8D-4464-B3AA-C92F2C9DB603}"/>
              </a:ext>
            </a:extLst>
          </p:cNvPr>
          <p:cNvSpPr/>
          <p:nvPr/>
        </p:nvSpPr>
        <p:spPr>
          <a:xfrm>
            <a:off x="7201610" y="1034401"/>
            <a:ext cx="4041868" cy="5316144"/>
          </a:xfrm>
          <a:prstGeom prst="rect">
            <a:avLst/>
          </a:prstGeom>
          <a:noFill/>
          <a:ln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1299CC-ACFA-42C6-8720-4C183E8300E7}"/>
              </a:ext>
            </a:extLst>
          </p:cNvPr>
          <p:cNvSpPr txBox="1"/>
          <p:nvPr/>
        </p:nvSpPr>
        <p:spPr>
          <a:xfrm>
            <a:off x="10226130" y="890380"/>
            <a:ext cx="1598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 </a:t>
            </a:r>
            <a:r>
              <a:rPr lang="ko-KR" altLang="en-US" sz="1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빈즈</a:t>
            </a: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607A7-46CA-49D2-B542-CCDCF7CCA9E9}"/>
              </a:ext>
            </a:extLst>
          </p:cNvPr>
          <p:cNvSpPr txBox="1"/>
          <p:nvPr/>
        </p:nvSpPr>
        <p:spPr>
          <a:xfrm>
            <a:off x="7219596" y="1080964"/>
            <a:ext cx="1472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 </a:t>
            </a:r>
            <a:r>
              <a:rPr lang="en-US" altLang="ko-KR" sz="1200" b="1" dirty="0" err="1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javabean</a:t>
            </a:r>
            <a:endParaRPr lang="ko-KR" altLang="en-US" sz="12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58354" y="448162"/>
            <a:ext cx="2404800" cy="262043"/>
            <a:chOff x="10182839" y="5123577"/>
            <a:chExt cx="1963270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데이터베이스 구조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4" name="그림 3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A07920B-23BB-4ADA-8820-9C4A0EBAD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972" r="6901" b="1111"/>
          <a:stretch/>
        </p:blipFill>
        <p:spPr>
          <a:xfrm>
            <a:off x="1114674" y="1753965"/>
            <a:ext cx="6916990" cy="45788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356CB4-CBD3-4363-95A0-DFB167EEA60A}"/>
              </a:ext>
            </a:extLst>
          </p:cNvPr>
          <p:cNvSpPr txBox="1"/>
          <p:nvPr/>
        </p:nvSpPr>
        <p:spPr>
          <a:xfrm>
            <a:off x="899521" y="1269253"/>
            <a:ext cx="1598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 기획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4EE79C-750F-4842-9FBD-C85370702D7B}"/>
              </a:ext>
            </a:extLst>
          </p:cNvPr>
          <p:cNvSpPr/>
          <p:nvPr/>
        </p:nvSpPr>
        <p:spPr>
          <a:xfrm>
            <a:off x="9081808" y="3295650"/>
            <a:ext cx="266700" cy="266700"/>
          </a:xfrm>
          <a:prstGeom prst="rect">
            <a:avLst/>
          </a:prstGeom>
          <a:solidFill>
            <a:srgbClr val="FF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E31F66-0614-4D5A-8311-9219304CC216}"/>
              </a:ext>
            </a:extLst>
          </p:cNvPr>
          <p:cNvSpPr/>
          <p:nvPr/>
        </p:nvSpPr>
        <p:spPr>
          <a:xfrm>
            <a:off x="9081807" y="4391427"/>
            <a:ext cx="266700" cy="266700"/>
          </a:xfrm>
          <a:prstGeom prst="rect">
            <a:avLst/>
          </a:prstGeom>
          <a:solidFill>
            <a:srgbClr val="EE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72B30-7B6F-420D-8D04-5EF7A09A650D}"/>
              </a:ext>
            </a:extLst>
          </p:cNvPr>
          <p:cNvSpPr txBox="1"/>
          <p:nvPr/>
        </p:nvSpPr>
        <p:spPr>
          <a:xfrm>
            <a:off x="9418434" y="3259723"/>
            <a:ext cx="996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6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varchar</a:t>
            </a:r>
            <a:endParaRPr lang="ko-KR" altLang="en-US" sz="16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33CD8-F10F-4E03-8D60-C01033724803}"/>
              </a:ext>
            </a:extLst>
          </p:cNvPr>
          <p:cNvSpPr txBox="1"/>
          <p:nvPr/>
        </p:nvSpPr>
        <p:spPr>
          <a:xfrm>
            <a:off x="9418434" y="4355500"/>
            <a:ext cx="967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600" b="1" dirty="0">
                <a:solidFill>
                  <a:srgbClr val="BFBFB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integer</a:t>
            </a:r>
            <a:endParaRPr lang="ko-KR" altLang="en-US" sz="1600" b="1" dirty="0">
              <a:solidFill>
                <a:srgbClr val="BFBFB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8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58354" y="448162"/>
            <a:ext cx="2404800" cy="262043"/>
            <a:chOff x="10182839" y="5123577"/>
            <a:chExt cx="1963270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데이터베이스 구조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DF9FED-4B3D-420F-A257-78205217F406}"/>
              </a:ext>
            </a:extLst>
          </p:cNvPr>
          <p:cNvSpPr txBox="1"/>
          <p:nvPr/>
        </p:nvSpPr>
        <p:spPr>
          <a:xfrm>
            <a:off x="899521" y="1269253"/>
            <a:ext cx="1598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구조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4A05501-9484-469D-BA46-4A3B88DEE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b="5067"/>
          <a:stretch/>
        </p:blipFill>
        <p:spPr>
          <a:xfrm>
            <a:off x="2498100" y="768175"/>
            <a:ext cx="9054430" cy="60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FBD951-583D-4CAE-B860-D5181E4B4F2B}"/>
              </a:ext>
            </a:extLst>
          </p:cNvPr>
          <p:cNvGrpSpPr/>
          <p:nvPr/>
        </p:nvGrpSpPr>
        <p:grpSpPr>
          <a:xfrm>
            <a:off x="5542448" y="448162"/>
            <a:ext cx="2404800" cy="262043"/>
            <a:chOff x="10182839" y="5123577"/>
            <a:chExt cx="1963270" cy="262043"/>
          </a:xfrm>
        </p:grpSpPr>
        <p:sp>
          <p:nvSpPr>
            <p:cNvPr id="9" name="모서리가 둥근 직사각형 30">
              <a:extLst>
                <a:ext uri="{FF2B5EF4-FFF2-40B4-BE49-F238E27FC236}">
                  <a16:creationId xmlns:a16="http://schemas.microsoft.com/office/drawing/2014/main" id="{B7C3178A-D114-4522-B703-74821D76ACC4}"/>
                </a:ext>
              </a:extLst>
            </p:cNvPr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3. jsp</a:t>
              </a:r>
              <a:endParaRPr lang="ko-KR" altLang="en-US" sz="11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모서리가 둥근 직사각형 31">
              <a:extLst>
                <a:ext uri="{FF2B5EF4-FFF2-40B4-BE49-F238E27FC236}">
                  <a16:creationId xmlns:a16="http://schemas.microsoft.com/office/drawing/2014/main" id="{47983A63-BCFF-4180-A6C1-5982F585838F}"/>
                </a:ext>
              </a:extLst>
            </p:cNvPr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A7337A-0689-4524-9305-72617328B2FA}"/>
              </a:ext>
            </a:extLst>
          </p:cNvPr>
          <p:cNvSpPr txBox="1"/>
          <p:nvPr/>
        </p:nvSpPr>
        <p:spPr>
          <a:xfrm>
            <a:off x="5919609" y="3315631"/>
            <a:ext cx="176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index.jsp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1B4C9-34A1-4D03-8195-3AA9E2F17D5A}"/>
              </a:ext>
            </a:extLst>
          </p:cNvPr>
          <p:cNvSpPr txBox="1"/>
          <p:nvPr/>
        </p:nvSpPr>
        <p:spPr>
          <a:xfrm>
            <a:off x="2572212" y="346951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mypage.jsp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4A116-1C1C-4E55-9B2A-66B0E6F6D86D}"/>
              </a:ext>
            </a:extLst>
          </p:cNvPr>
          <p:cNvSpPr txBox="1"/>
          <p:nvPr/>
        </p:nvSpPr>
        <p:spPr>
          <a:xfrm>
            <a:off x="8049647" y="2183353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classboard.jsp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22AB2-A05B-4A8D-BC41-2DA1EA2A4BA0}"/>
              </a:ext>
            </a:extLst>
          </p:cNvPr>
          <p:cNvSpPr txBox="1"/>
          <p:nvPr/>
        </p:nvSpPr>
        <p:spPr>
          <a:xfrm>
            <a:off x="8596494" y="4016406"/>
            <a:ext cx="188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studyBoard.jsp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288A3-6D29-44F8-926D-8D1567AD9B9C}"/>
              </a:ext>
            </a:extLst>
          </p:cNvPr>
          <p:cNvSpPr txBox="1"/>
          <p:nvPr/>
        </p:nvSpPr>
        <p:spPr>
          <a:xfrm>
            <a:off x="6202514" y="5046651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questionboard.jsp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A7421-0ACC-4EB0-9BF4-08CB79BE4FC5}"/>
              </a:ext>
            </a:extLst>
          </p:cNvPr>
          <p:cNvSpPr txBox="1"/>
          <p:nvPr/>
        </p:nvSpPr>
        <p:spPr>
          <a:xfrm>
            <a:off x="8818853" y="1445852"/>
            <a:ext cx="23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classboard_Homework.jsp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FB24B-099D-4396-8073-81B50EDD3F49}"/>
              </a:ext>
            </a:extLst>
          </p:cNvPr>
          <p:cNvSpPr txBox="1"/>
          <p:nvPr/>
        </p:nvSpPr>
        <p:spPr>
          <a:xfrm>
            <a:off x="8902282" y="5659593"/>
            <a:ext cx="1275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scorerank.jsp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3435-64E3-4F64-B659-1C7232868BA7}"/>
              </a:ext>
            </a:extLst>
          </p:cNvPr>
          <p:cNvSpPr txBox="1"/>
          <p:nvPr/>
        </p:nvSpPr>
        <p:spPr>
          <a:xfrm>
            <a:off x="6116189" y="2515004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register.html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9B862-3C3C-4F24-91C4-D740E44D0F9F}"/>
              </a:ext>
            </a:extLst>
          </p:cNvPr>
          <p:cNvSpPr txBox="1"/>
          <p:nvPr/>
        </p:nvSpPr>
        <p:spPr>
          <a:xfrm>
            <a:off x="4750008" y="1631532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attend_calendar.jsp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CE2BE-363D-4C04-A526-1FFF94BC8CB6}"/>
              </a:ext>
            </a:extLst>
          </p:cNvPr>
          <p:cNvSpPr txBox="1"/>
          <p:nvPr/>
        </p:nvSpPr>
        <p:spPr>
          <a:xfrm>
            <a:off x="9386058" y="3423352"/>
            <a:ext cx="1381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studyVideo.jsp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AAC85-9D19-4EA6-9924-CD915FA1E299}"/>
              </a:ext>
            </a:extLst>
          </p:cNvPr>
          <p:cNvSpPr txBox="1"/>
          <p:nvPr/>
        </p:nvSpPr>
        <p:spPr>
          <a:xfrm>
            <a:off x="10356034" y="4799019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selectQ.jsp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A4BB7-D260-41F0-AD6B-5274EE692BE8}"/>
              </a:ext>
            </a:extLst>
          </p:cNvPr>
          <p:cNvSpPr txBox="1"/>
          <p:nvPr/>
        </p:nvSpPr>
        <p:spPr>
          <a:xfrm>
            <a:off x="1268664" y="2892474"/>
            <a:ext cx="133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passCheck.jsp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FFA82-A10F-4DA4-84C6-BF1D794B14EF}"/>
              </a:ext>
            </a:extLst>
          </p:cNvPr>
          <p:cNvSpPr txBox="1"/>
          <p:nvPr/>
        </p:nvSpPr>
        <p:spPr>
          <a:xfrm>
            <a:off x="849318" y="242188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rePass.jsp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FF5F0-4198-4EC1-B730-563A6A6D595D}"/>
              </a:ext>
            </a:extLst>
          </p:cNvPr>
          <p:cNvSpPr txBox="1"/>
          <p:nvPr/>
        </p:nvSpPr>
        <p:spPr>
          <a:xfrm>
            <a:off x="1234473" y="4037310"/>
            <a:ext cx="11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showMe.jsp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AA48E-D9FA-40E5-B3A4-B5CE3A99DBBE}"/>
              </a:ext>
            </a:extLst>
          </p:cNvPr>
          <p:cNvSpPr txBox="1"/>
          <p:nvPr/>
        </p:nvSpPr>
        <p:spPr>
          <a:xfrm>
            <a:off x="777215" y="479901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reSchool.jsp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73EBEE-FD58-4CBF-9715-D57BD09A8262}"/>
              </a:ext>
            </a:extLst>
          </p:cNvPr>
          <p:cNvSpPr txBox="1"/>
          <p:nvPr/>
        </p:nvSpPr>
        <p:spPr>
          <a:xfrm>
            <a:off x="3086112" y="258469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accM.jsp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B515D-8A34-4D4C-83C8-E9E69D307D11}"/>
              </a:ext>
            </a:extLst>
          </p:cNvPr>
          <p:cNvSpPr txBox="1"/>
          <p:nvPr/>
        </p:nvSpPr>
        <p:spPr>
          <a:xfrm>
            <a:off x="3086112" y="4345085"/>
            <a:ext cx="956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upHW.jsp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4EC08-2F12-4AB8-B119-B6C73A354974}"/>
              </a:ext>
            </a:extLst>
          </p:cNvPr>
          <p:cNvSpPr txBox="1"/>
          <p:nvPr/>
        </p:nvSpPr>
        <p:spPr>
          <a:xfrm>
            <a:off x="2252395" y="5351816"/>
            <a:ext cx="103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selectF.jsp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8281C-F6C9-40F9-80F3-E2E0FBB5BF08}"/>
              </a:ext>
            </a:extLst>
          </p:cNvPr>
          <p:cNvSpPr txBox="1"/>
          <p:nvPr/>
        </p:nvSpPr>
        <p:spPr>
          <a:xfrm>
            <a:off x="4465339" y="5679337"/>
            <a:ext cx="1088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nowHW.jsp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080567-AB6C-4FA2-9C2F-0DBD5DD405C9}"/>
              </a:ext>
            </a:extLst>
          </p:cNvPr>
          <p:cNvSpPr txBox="1"/>
          <p:nvPr/>
        </p:nvSpPr>
        <p:spPr>
          <a:xfrm>
            <a:off x="2372413" y="1685248"/>
            <a:ext cx="101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preHW.jsp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708A9B-F795-4162-B3B8-9AF19A36EC0C}"/>
              </a:ext>
            </a:extLst>
          </p:cNvPr>
          <p:cNvSpPr txBox="1"/>
          <p:nvPr/>
        </p:nvSpPr>
        <p:spPr>
          <a:xfrm>
            <a:off x="4772869" y="4283571"/>
            <a:ext cx="103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stuInfo.jsp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757AC5-DF7A-4858-A00B-52D3D701E92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803633" y="2584697"/>
            <a:ext cx="1409054" cy="73093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685E34-8CB2-48A1-BA15-27D4F8E6EF4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31741" y="3889069"/>
            <a:ext cx="1164753" cy="3120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642A11E-DE4C-4DB2-BF3E-A04EC1898ECD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6803633" y="3838851"/>
            <a:ext cx="514956" cy="12078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CC160DD-C552-48FF-9EE7-28E992FE1598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4056914" y="3577241"/>
            <a:ext cx="1862695" cy="7694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0B68E5C-3E6D-4BC7-A88B-5B8DAD63BCE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953324" y="1784050"/>
            <a:ext cx="504441" cy="399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83D2542-8281-4609-BCC6-8EAB9AA95C55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V="1">
            <a:off x="9540246" y="3731129"/>
            <a:ext cx="536418" cy="2852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CA1B52E-9B68-4597-944E-623E64E35D1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40246" y="4385738"/>
            <a:ext cx="1073966" cy="4132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F245688-0EC0-4CC4-A77E-733EEA06295E}"/>
              </a:ext>
            </a:extLst>
          </p:cNvPr>
          <p:cNvCxnSpPr>
            <a:cxnSpLocks/>
          </p:cNvCxnSpPr>
          <p:nvPr/>
        </p:nvCxnSpPr>
        <p:spPr>
          <a:xfrm flipH="1" flipV="1">
            <a:off x="7076014" y="3838851"/>
            <a:ext cx="2348578" cy="18404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782B9EE-96D8-4100-BE98-EB717286E66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669741" y="2822781"/>
            <a:ext cx="65368" cy="4310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9473569-956B-487A-990A-EA17B6BAEE77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644644" y="1939309"/>
            <a:ext cx="783499" cy="132610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719A70-A8BC-4E0A-9F6E-6F2BE94B27E5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>
            <a:off x="2882296" y="1993025"/>
            <a:ext cx="432267" cy="14764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B996A1C-E6B3-46E5-A6E1-A3B110044FF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501039" y="2892474"/>
            <a:ext cx="26861" cy="57642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818B543-3B0F-48F2-B27E-5947071E9F60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>
            <a:off x="1937534" y="3200251"/>
            <a:ext cx="634678" cy="45393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414E94C-0DE0-448A-B7ED-18E03461DF5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268664" y="2683490"/>
            <a:ext cx="466055" cy="20898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EC5B35-63A2-4DD4-9BE7-6F5D6FF5E21C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3314563" y="3838851"/>
            <a:ext cx="249725" cy="50623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71DDC54-4D98-4F44-8BB0-26B65665707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803443" y="3799123"/>
            <a:ext cx="768769" cy="2381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9B0D976-1376-4BE4-9048-FDB2DD3CE16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259880" y="4385738"/>
            <a:ext cx="364509" cy="4132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4E784A-E664-4E55-9BC8-DD9F1947AE79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767408" y="3838851"/>
            <a:ext cx="359739" cy="151296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5F0059-7A79-419B-B99C-53A05E22D42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589626" y="3838851"/>
            <a:ext cx="1420157" cy="18404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8D2491B-FAC1-42EB-89BE-D802A306DE1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825407" y="3871603"/>
            <a:ext cx="947462" cy="56585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FD610FD-B8A5-4CFB-8722-A1A7D1DAC66D}"/>
              </a:ext>
            </a:extLst>
          </p:cNvPr>
          <p:cNvSpPr txBox="1"/>
          <p:nvPr/>
        </p:nvSpPr>
        <p:spPr>
          <a:xfrm>
            <a:off x="899521" y="1269253"/>
            <a:ext cx="1598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80657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117">
            <a:extLst>
              <a:ext uri="{FF2B5EF4-FFF2-40B4-BE49-F238E27FC236}">
                <a16:creationId xmlns:a16="http://schemas.microsoft.com/office/drawing/2014/main" id="{D0488CDD-FCCF-4CA4-A0C6-75E87CB3D7D8}"/>
              </a:ext>
            </a:extLst>
          </p:cNvPr>
          <p:cNvSpPr/>
          <p:nvPr/>
        </p:nvSpPr>
        <p:spPr>
          <a:xfrm>
            <a:off x="1952500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FBD951-583D-4CAE-B860-D5181E4B4F2B}"/>
              </a:ext>
            </a:extLst>
          </p:cNvPr>
          <p:cNvGrpSpPr/>
          <p:nvPr/>
        </p:nvGrpSpPr>
        <p:grpSpPr>
          <a:xfrm>
            <a:off x="8014116" y="444163"/>
            <a:ext cx="2860071" cy="271997"/>
            <a:chOff x="10182839" y="5123577"/>
            <a:chExt cx="1963270" cy="262043"/>
          </a:xfrm>
        </p:grpSpPr>
        <p:sp>
          <p:nvSpPr>
            <p:cNvPr id="9" name="모서리가 둥근 직사각형 30">
              <a:extLst>
                <a:ext uri="{FF2B5EF4-FFF2-40B4-BE49-F238E27FC236}">
                  <a16:creationId xmlns:a16="http://schemas.microsoft.com/office/drawing/2014/main" id="{B7C3178A-D114-4522-B703-74821D76ACC4}"/>
                </a:ext>
              </a:extLst>
            </p:cNvPr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주요기능</a:t>
              </a:r>
            </a:p>
          </p:txBody>
        </p:sp>
        <p:sp>
          <p:nvSpPr>
            <p:cNvPr id="10" name="모서리가 둥근 직사각형 31">
              <a:extLst>
                <a:ext uri="{FF2B5EF4-FFF2-40B4-BE49-F238E27FC236}">
                  <a16:creationId xmlns:a16="http://schemas.microsoft.com/office/drawing/2014/main" id="{47983A63-BCFF-4180-A6C1-5982F585838F}"/>
                </a:ext>
              </a:extLst>
            </p:cNvPr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육각형 53">
            <a:extLst>
              <a:ext uri="{FF2B5EF4-FFF2-40B4-BE49-F238E27FC236}">
                <a16:creationId xmlns:a16="http://schemas.microsoft.com/office/drawing/2014/main" id="{68031248-C546-4425-8E22-1804B0F4366B}"/>
              </a:ext>
            </a:extLst>
          </p:cNvPr>
          <p:cNvSpPr/>
          <p:nvPr/>
        </p:nvSpPr>
        <p:spPr>
          <a:xfrm rot="16200000">
            <a:off x="6970272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1AC98E5-0A3F-4F1E-8083-CC0BA5943D6D}"/>
              </a:ext>
            </a:extLst>
          </p:cNvPr>
          <p:cNvGrpSpPr/>
          <p:nvPr/>
        </p:nvGrpSpPr>
        <p:grpSpPr>
          <a:xfrm>
            <a:off x="7280819" y="4210800"/>
            <a:ext cx="1466592" cy="262043"/>
            <a:chOff x="9979921" y="5102373"/>
            <a:chExt cx="1466592" cy="262043"/>
          </a:xfrm>
        </p:grpSpPr>
        <p:sp>
          <p:nvSpPr>
            <p:cNvPr id="61" name="모서리가 둥근 직사각형 95">
              <a:extLst>
                <a:ext uri="{FF2B5EF4-FFF2-40B4-BE49-F238E27FC236}">
                  <a16:creationId xmlns:a16="http://schemas.microsoft.com/office/drawing/2014/main" id="{53BE90AC-8E5B-4DAD-818D-381BC696F58F}"/>
                </a:ext>
              </a:extLst>
            </p:cNvPr>
            <p:cNvSpPr/>
            <p:nvPr/>
          </p:nvSpPr>
          <p:spPr>
            <a:xfrm>
              <a:off x="9979921" y="5102373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학생</a:t>
              </a:r>
              <a:endParaRPr lang="en-US" altLang="ko-KR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3" name="모서리가 둥근 직사각형 96">
              <a:extLst>
                <a:ext uri="{FF2B5EF4-FFF2-40B4-BE49-F238E27FC236}">
                  <a16:creationId xmlns:a16="http://schemas.microsoft.com/office/drawing/2014/main" id="{657E394C-8070-41D5-A7C6-00E49A377860}"/>
                </a:ext>
              </a:extLst>
            </p:cNvPr>
            <p:cNvSpPr/>
            <p:nvPr/>
          </p:nvSpPr>
          <p:spPr>
            <a:xfrm>
              <a:off x="10049469" y="5179394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육각형 63">
            <a:extLst>
              <a:ext uri="{FF2B5EF4-FFF2-40B4-BE49-F238E27FC236}">
                <a16:creationId xmlns:a16="http://schemas.microsoft.com/office/drawing/2014/main" id="{D7E17F85-5DCA-4DBA-B285-9C37F1AD938D}"/>
              </a:ext>
            </a:extLst>
          </p:cNvPr>
          <p:cNvSpPr/>
          <p:nvPr/>
        </p:nvSpPr>
        <p:spPr>
          <a:xfrm rot="16200000">
            <a:off x="3366325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933AAE4-A977-4009-9543-17BACD10FF91}"/>
              </a:ext>
            </a:extLst>
          </p:cNvPr>
          <p:cNvGrpSpPr/>
          <p:nvPr/>
        </p:nvGrpSpPr>
        <p:grpSpPr>
          <a:xfrm>
            <a:off x="3676872" y="4232003"/>
            <a:ext cx="1466592" cy="262043"/>
            <a:chOff x="8177948" y="5123577"/>
            <a:chExt cx="1466592" cy="262043"/>
          </a:xfrm>
        </p:grpSpPr>
        <p:sp>
          <p:nvSpPr>
            <p:cNvPr id="57" name="모서리가 둥근 직사각형 91">
              <a:extLst>
                <a:ext uri="{FF2B5EF4-FFF2-40B4-BE49-F238E27FC236}">
                  <a16:creationId xmlns:a16="http://schemas.microsoft.com/office/drawing/2014/main" id="{E79235F8-0499-4EED-9911-2E8A6247E5CA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교사</a:t>
              </a:r>
              <a:endParaRPr lang="en-US" altLang="ko-KR" sz="12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모서리가 둥근 직사각형 92">
              <a:extLst>
                <a:ext uri="{FF2B5EF4-FFF2-40B4-BE49-F238E27FC236}">
                  <a16:creationId xmlns:a16="http://schemas.microsoft.com/office/drawing/2014/main" id="{1821FB44-1934-4EC9-BFCA-25AFB182C1AD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0844F950-CD2B-4E68-A21D-8389DAC3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5240" r="89520">
                        <a14:foregroundMark x1="47162" y1="12273" x2="48035" y2="17727"/>
                        <a14:foregroundMark x1="48035" y1="17727" x2="49345" y2="23182"/>
                        <a14:foregroundMark x1="48035" y1="25455" x2="48035" y2="25455"/>
                        <a14:foregroundMark x1="48035" y1="23182" x2="48035" y2="23182"/>
                        <a14:foregroundMark x1="48035" y1="23636" x2="48035" y2="23636"/>
                        <a14:foregroundMark x1="48472" y1="23636" x2="47162" y2="25455"/>
                        <a14:foregroundMark x1="12227" y1="94545" x2="19651" y2="94545"/>
                        <a14:foregroundMark x1="5240" y1="75000" x2="7860" y2="66818"/>
                        <a14:backgroundMark x1="31878" y1="90455" x2="31878" y2="90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2346" y="2901040"/>
            <a:ext cx="1027353" cy="98697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43713E-75C8-4F95-BC88-9EB344718389}"/>
              </a:ext>
            </a:extLst>
          </p:cNvPr>
          <p:cNvSpPr/>
          <p:nvPr/>
        </p:nvSpPr>
        <p:spPr>
          <a:xfrm>
            <a:off x="1859662" y="4944181"/>
            <a:ext cx="3319884" cy="85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성적 관리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 학급 학생들의 정답율과 제출율을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그래프를 통해 확인 가능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9" name="모서리가 둥근 직사각형 117">
            <a:extLst>
              <a:ext uri="{FF2B5EF4-FFF2-40B4-BE49-F238E27FC236}">
                <a16:creationId xmlns:a16="http://schemas.microsoft.com/office/drawing/2014/main" id="{E14F550B-4FB5-4DCE-ACB7-7CC71F1EE58E}"/>
              </a:ext>
            </a:extLst>
          </p:cNvPr>
          <p:cNvSpPr/>
          <p:nvPr/>
        </p:nvSpPr>
        <p:spPr>
          <a:xfrm>
            <a:off x="7123549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3D14586-7CD0-4C33-88FD-4A05520E94AA}"/>
              </a:ext>
            </a:extLst>
          </p:cNvPr>
          <p:cNvSpPr/>
          <p:nvPr/>
        </p:nvSpPr>
        <p:spPr>
          <a:xfrm>
            <a:off x="7280819" y="4989750"/>
            <a:ext cx="3348233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 성적 확인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은행에서 풀었던 문제의 정답율을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그래프로 확인 가능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637C47-DA06-4D62-A335-355EB1DEA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49" y="2997599"/>
            <a:ext cx="862801" cy="8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117">
            <a:extLst>
              <a:ext uri="{FF2B5EF4-FFF2-40B4-BE49-F238E27FC236}">
                <a16:creationId xmlns:a16="http://schemas.microsoft.com/office/drawing/2014/main" id="{D0488CDD-FCCF-4CA4-A0C6-75E87CB3D7D8}"/>
              </a:ext>
            </a:extLst>
          </p:cNvPr>
          <p:cNvSpPr/>
          <p:nvPr/>
        </p:nvSpPr>
        <p:spPr>
          <a:xfrm>
            <a:off x="1952500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FBD951-583D-4CAE-B860-D5181E4B4F2B}"/>
              </a:ext>
            </a:extLst>
          </p:cNvPr>
          <p:cNvGrpSpPr/>
          <p:nvPr/>
        </p:nvGrpSpPr>
        <p:grpSpPr>
          <a:xfrm>
            <a:off x="8014116" y="444163"/>
            <a:ext cx="2860071" cy="271997"/>
            <a:chOff x="10182839" y="5123577"/>
            <a:chExt cx="1963270" cy="262043"/>
          </a:xfrm>
        </p:grpSpPr>
        <p:sp>
          <p:nvSpPr>
            <p:cNvPr id="9" name="모서리가 둥근 직사각형 30">
              <a:extLst>
                <a:ext uri="{FF2B5EF4-FFF2-40B4-BE49-F238E27FC236}">
                  <a16:creationId xmlns:a16="http://schemas.microsoft.com/office/drawing/2014/main" id="{B7C3178A-D114-4522-B703-74821D76ACC4}"/>
                </a:ext>
              </a:extLst>
            </p:cNvPr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주요기능</a:t>
              </a:r>
            </a:p>
          </p:txBody>
        </p:sp>
        <p:sp>
          <p:nvSpPr>
            <p:cNvPr id="10" name="모서리가 둥근 직사각형 31">
              <a:extLst>
                <a:ext uri="{FF2B5EF4-FFF2-40B4-BE49-F238E27FC236}">
                  <a16:creationId xmlns:a16="http://schemas.microsoft.com/office/drawing/2014/main" id="{47983A63-BCFF-4180-A6C1-5982F585838F}"/>
                </a:ext>
              </a:extLst>
            </p:cNvPr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육각형 53">
            <a:extLst>
              <a:ext uri="{FF2B5EF4-FFF2-40B4-BE49-F238E27FC236}">
                <a16:creationId xmlns:a16="http://schemas.microsoft.com/office/drawing/2014/main" id="{68031248-C546-4425-8E22-1804B0F4366B}"/>
              </a:ext>
            </a:extLst>
          </p:cNvPr>
          <p:cNvSpPr/>
          <p:nvPr/>
        </p:nvSpPr>
        <p:spPr>
          <a:xfrm rot="16200000">
            <a:off x="6970272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1AC98E5-0A3F-4F1E-8083-CC0BA5943D6D}"/>
              </a:ext>
            </a:extLst>
          </p:cNvPr>
          <p:cNvGrpSpPr/>
          <p:nvPr/>
        </p:nvGrpSpPr>
        <p:grpSpPr>
          <a:xfrm>
            <a:off x="7280819" y="4210800"/>
            <a:ext cx="1466592" cy="262043"/>
            <a:chOff x="9979921" y="5102373"/>
            <a:chExt cx="1466592" cy="262043"/>
          </a:xfrm>
        </p:grpSpPr>
        <p:sp>
          <p:nvSpPr>
            <p:cNvPr id="61" name="모서리가 둥근 직사각형 95">
              <a:extLst>
                <a:ext uri="{FF2B5EF4-FFF2-40B4-BE49-F238E27FC236}">
                  <a16:creationId xmlns:a16="http://schemas.microsoft.com/office/drawing/2014/main" id="{53BE90AC-8E5B-4DAD-818D-381BC696F58F}"/>
                </a:ext>
              </a:extLst>
            </p:cNvPr>
            <p:cNvSpPr/>
            <p:nvPr/>
          </p:nvSpPr>
          <p:spPr>
            <a:xfrm>
              <a:off x="9979921" y="5102373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학생</a:t>
              </a:r>
              <a:endParaRPr lang="en-US" altLang="ko-KR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3" name="모서리가 둥근 직사각형 96">
              <a:extLst>
                <a:ext uri="{FF2B5EF4-FFF2-40B4-BE49-F238E27FC236}">
                  <a16:creationId xmlns:a16="http://schemas.microsoft.com/office/drawing/2014/main" id="{657E394C-8070-41D5-A7C6-00E49A377860}"/>
                </a:ext>
              </a:extLst>
            </p:cNvPr>
            <p:cNvSpPr/>
            <p:nvPr/>
          </p:nvSpPr>
          <p:spPr>
            <a:xfrm>
              <a:off x="10049469" y="5179394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육각형 63">
            <a:extLst>
              <a:ext uri="{FF2B5EF4-FFF2-40B4-BE49-F238E27FC236}">
                <a16:creationId xmlns:a16="http://schemas.microsoft.com/office/drawing/2014/main" id="{D7E17F85-5DCA-4DBA-B285-9C37F1AD938D}"/>
              </a:ext>
            </a:extLst>
          </p:cNvPr>
          <p:cNvSpPr/>
          <p:nvPr/>
        </p:nvSpPr>
        <p:spPr>
          <a:xfrm rot="16200000">
            <a:off x="3366325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933AAE4-A977-4009-9543-17BACD10FF91}"/>
              </a:ext>
            </a:extLst>
          </p:cNvPr>
          <p:cNvGrpSpPr/>
          <p:nvPr/>
        </p:nvGrpSpPr>
        <p:grpSpPr>
          <a:xfrm>
            <a:off x="3676872" y="4232003"/>
            <a:ext cx="1466592" cy="262043"/>
            <a:chOff x="8177948" y="5123577"/>
            <a:chExt cx="1466592" cy="262043"/>
          </a:xfrm>
        </p:grpSpPr>
        <p:sp>
          <p:nvSpPr>
            <p:cNvPr id="57" name="모서리가 둥근 직사각형 91">
              <a:extLst>
                <a:ext uri="{FF2B5EF4-FFF2-40B4-BE49-F238E27FC236}">
                  <a16:creationId xmlns:a16="http://schemas.microsoft.com/office/drawing/2014/main" id="{E79235F8-0499-4EED-9911-2E8A6247E5CA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교사</a:t>
              </a:r>
              <a:endParaRPr lang="en-US" altLang="ko-KR" sz="12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모서리가 둥근 직사각형 92">
              <a:extLst>
                <a:ext uri="{FF2B5EF4-FFF2-40B4-BE49-F238E27FC236}">
                  <a16:creationId xmlns:a16="http://schemas.microsoft.com/office/drawing/2014/main" id="{1821FB44-1934-4EC9-BFCA-25AFB182C1AD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0844F950-CD2B-4E68-A21D-8389DAC3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5240" r="89520">
                        <a14:foregroundMark x1="47162" y1="12273" x2="48035" y2="17727"/>
                        <a14:foregroundMark x1="48035" y1="17727" x2="49345" y2="23182"/>
                        <a14:foregroundMark x1="48035" y1="25455" x2="48035" y2="25455"/>
                        <a14:foregroundMark x1="48035" y1="23182" x2="48035" y2="23182"/>
                        <a14:foregroundMark x1="48035" y1="23636" x2="48035" y2="23636"/>
                        <a14:foregroundMark x1="48472" y1="23636" x2="47162" y2="25455"/>
                        <a14:foregroundMark x1="12227" y1="94545" x2="19651" y2="94545"/>
                        <a14:foregroundMark x1="5240" y1="75000" x2="7860" y2="66818"/>
                        <a14:backgroundMark x1="31878" y1="90455" x2="31878" y2="90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2346" y="2901040"/>
            <a:ext cx="1027353" cy="98697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43713E-75C8-4F95-BC88-9EB344718389}"/>
              </a:ext>
            </a:extLst>
          </p:cNvPr>
          <p:cNvSpPr/>
          <p:nvPr/>
        </p:nvSpPr>
        <p:spPr>
          <a:xfrm>
            <a:off x="1851667" y="5070242"/>
            <a:ext cx="3319884" cy="598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과제 등록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학급에 일정기간동안 풀 수 있는 과제 제출 가능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69" name="모서리가 둥근 직사각형 117">
            <a:extLst>
              <a:ext uri="{FF2B5EF4-FFF2-40B4-BE49-F238E27FC236}">
                <a16:creationId xmlns:a16="http://schemas.microsoft.com/office/drawing/2014/main" id="{E14F550B-4FB5-4DCE-ACB7-7CC71F1EE58E}"/>
              </a:ext>
            </a:extLst>
          </p:cNvPr>
          <p:cNvSpPr/>
          <p:nvPr/>
        </p:nvSpPr>
        <p:spPr>
          <a:xfrm>
            <a:off x="7123549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3D14586-7CD0-4C33-88FD-4A05520E94AA}"/>
              </a:ext>
            </a:extLst>
          </p:cNvPr>
          <p:cNvSpPr/>
          <p:nvPr/>
        </p:nvSpPr>
        <p:spPr>
          <a:xfrm>
            <a:off x="7280819" y="4989750"/>
            <a:ext cx="3089869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해결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교사가 등록한 문제를 풀거나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자신이 직접 문제를 선택해 풀 수 있음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DCF509-C3EE-4425-9E72-E0E5B06E4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49" y="2997599"/>
            <a:ext cx="862801" cy="8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117">
            <a:extLst>
              <a:ext uri="{FF2B5EF4-FFF2-40B4-BE49-F238E27FC236}">
                <a16:creationId xmlns:a16="http://schemas.microsoft.com/office/drawing/2014/main" id="{D0488CDD-FCCF-4CA4-A0C6-75E87CB3D7D8}"/>
              </a:ext>
            </a:extLst>
          </p:cNvPr>
          <p:cNvSpPr/>
          <p:nvPr/>
        </p:nvSpPr>
        <p:spPr>
          <a:xfrm>
            <a:off x="1952500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FBD951-583D-4CAE-B860-D5181E4B4F2B}"/>
              </a:ext>
            </a:extLst>
          </p:cNvPr>
          <p:cNvGrpSpPr/>
          <p:nvPr/>
        </p:nvGrpSpPr>
        <p:grpSpPr>
          <a:xfrm>
            <a:off x="8014116" y="444163"/>
            <a:ext cx="2860071" cy="271997"/>
            <a:chOff x="10182839" y="5123577"/>
            <a:chExt cx="1963270" cy="262043"/>
          </a:xfrm>
        </p:grpSpPr>
        <p:sp>
          <p:nvSpPr>
            <p:cNvPr id="9" name="모서리가 둥근 직사각형 30">
              <a:extLst>
                <a:ext uri="{FF2B5EF4-FFF2-40B4-BE49-F238E27FC236}">
                  <a16:creationId xmlns:a16="http://schemas.microsoft.com/office/drawing/2014/main" id="{B7C3178A-D114-4522-B703-74821D76ACC4}"/>
                </a:ext>
              </a:extLst>
            </p:cNvPr>
            <p:cNvSpPr/>
            <p:nvPr/>
          </p:nvSpPr>
          <p:spPr>
            <a:xfrm>
              <a:off x="10182839" y="5123577"/>
              <a:ext cx="1963270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4.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주요기능</a:t>
              </a:r>
            </a:p>
          </p:txBody>
        </p:sp>
        <p:sp>
          <p:nvSpPr>
            <p:cNvPr id="10" name="모서리가 둥근 직사각형 31">
              <a:extLst>
                <a:ext uri="{FF2B5EF4-FFF2-40B4-BE49-F238E27FC236}">
                  <a16:creationId xmlns:a16="http://schemas.microsoft.com/office/drawing/2014/main" id="{47983A63-BCFF-4180-A6C1-5982F585838F}"/>
                </a:ext>
              </a:extLst>
            </p:cNvPr>
            <p:cNvSpPr/>
            <p:nvPr/>
          </p:nvSpPr>
          <p:spPr>
            <a:xfrm>
              <a:off x="10329517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육각형 53">
            <a:extLst>
              <a:ext uri="{FF2B5EF4-FFF2-40B4-BE49-F238E27FC236}">
                <a16:creationId xmlns:a16="http://schemas.microsoft.com/office/drawing/2014/main" id="{68031248-C546-4425-8E22-1804B0F4366B}"/>
              </a:ext>
            </a:extLst>
          </p:cNvPr>
          <p:cNvSpPr/>
          <p:nvPr/>
        </p:nvSpPr>
        <p:spPr>
          <a:xfrm rot="16200000">
            <a:off x="6970272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1AC98E5-0A3F-4F1E-8083-CC0BA5943D6D}"/>
              </a:ext>
            </a:extLst>
          </p:cNvPr>
          <p:cNvGrpSpPr/>
          <p:nvPr/>
        </p:nvGrpSpPr>
        <p:grpSpPr>
          <a:xfrm>
            <a:off x="7280819" y="4210800"/>
            <a:ext cx="1466592" cy="262043"/>
            <a:chOff x="9979921" y="5102373"/>
            <a:chExt cx="1466592" cy="262043"/>
          </a:xfrm>
        </p:grpSpPr>
        <p:sp>
          <p:nvSpPr>
            <p:cNvPr id="61" name="모서리가 둥근 직사각형 95">
              <a:extLst>
                <a:ext uri="{FF2B5EF4-FFF2-40B4-BE49-F238E27FC236}">
                  <a16:creationId xmlns:a16="http://schemas.microsoft.com/office/drawing/2014/main" id="{53BE90AC-8E5B-4DAD-818D-381BC696F58F}"/>
                </a:ext>
              </a:extLst>
            </p:cNvPr>
            <p:cNvSpPr/>
            <p:nvPr/>
          </p:nvSpPr>
          <p:spPr>
            <a:xfrm>
              <a:off x="9979921" y="5102373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학생</a:t>
              </a:r>
              <a:endParaRPr lang="en-US" altLang="ko-KR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3" name="모서리가 둥근 직사각형 96">
              <a:extLst>
                <a:ext uri="{FF2B5EF4-FFF2-40B4-BE49-F238E27FC236}">
                  <a16:creationId xmlns:a16="http://schemas.microsoft.com/office/drawing/2014/main" id="{657E394C-8070-41D5-A7C6-00E49A377860}"/>
                </a:ext>
              </a:extLst>
            </p:cNvPr>
            <p:cNvSpPr/>
            <p:nvPr/>
          </p:nvSpPr>
          <p:spPr>
            <a:xfrm>
              <a:off x="10049469" y="5179394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육각형 63">
            <a:extLst>
              <a:ext uri="{FF2B5EF4-FFF2-40B4-BE49-F238E27FC236}">
                <a16:creationId xmlns:a16="http://schemas.microsoft.com/office/drawing/2014/main" id="{D7E17F85-5DCA-4DBA-B285-9C37F1AD938D}"/>
              </a:ext>
            </a:extLst>
          </p:cNvPr>
          <p:cNvSpPr/>
          <p:nvPr/>
        </p:nvSpPr>
        <p:spPr>
          <a:xfrm rot="16200000">
            <a:off x="3366325" y="2538435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933AAE4-A977-4009-9543-17BACD10FF91}"/>
              </a:ext>
            </a:extLst>
          </p:cNvPr>
          <p:cNvGrpSpPr/>
          <p:nvPr/>
        </p:nvGrpSpPr>
        <p:grpSpPr>
          <a:xfrm>
            <a:off x="3676872" y="4232003"/>
            <a:ext cx="1466592" cy="262043"/>
            <a:chOff x="8177948" y="5123577"/>
            <a:chExt cx="1466592" cy="262043"/>
          </a:xfrm>
        </p:grpSpPr>
        <p:sp>
          <p:nvSpPr>
            <p:cNvPr id="57" name="모서리가 둥근 직사각형 91">
              <a:extLst>
                <a:ext uri="{FF2B5EF4-FFF2-40B4-BE49-F238E27FC236}">
                  <a16:creationId xmlns:a16="http://schemas.microsoft.com/office/drawing/2014/main" id="{E79235F8-0499-4EED-9911-2E8A6247E5CA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교사</a:t>
              </a:r>
              <a:endParaRPr lang="en-US" altLang="ko-KR" sz="12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모서리가 둥근 직사각형 92">
              <a:extLst>
                <a:ext uri="{FF2B5EF4-FFF2-40B4-BE49-F238E27FC236}">
                  <a16:creationId xmlns:a16="http://schemas.microsoft.com/office/drawing/2014/main" id="{1821FB44-1934-4EC9-BFCA-25AFB182C1AD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0844F950-CD2B-4E68-A21D-8389DAC3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5240" r="89520">
                        <a14:foregroundMark x1="47162" y1="12273" x2="48035" y2="17727"/>
                        <a14:foregroundMark x1="48035" y1="17727" x2="49345" y2="23182"/>
                        <a14:foregroundMark x1="48035" y1="25455" x2="48035" y2="25455"/>
                        <a14:foregroundMark x1="48035" y1="23182" x2="48035" y2="23182"/>
                        <a14:foregroundMark x1="48035" y1="23636" x2="48035" y2="23636"/>
                        <a14:foregroundMark x1="48472" y1="23636" x2="47162" y2="25455"/>
                        <a14:foregroundMark x1="12227" y1="94545" x2="19651" y2="94545"/>
                        <a14:foregroundMark x1="5240" y1="75000" x2="7860" y2="66818"/>
                        <a14:backgroundMark x1="31878" y1="90455" x2="31878" y2="90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2346" y="2901040"/>
            <a:ext cx="1027353" cy="98697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43713E-75C8-4F95-BC88-9EB344718389}"/>
              </a:ext>
            </a:extLst>
          </p:cNvPr>
          <p:cNvSpPr/>
          <p:nvPr/>
        </p:nvSpPr>
        <p:spPr>
          <a:xfrm>
            <a:off x="1859662" y="4991545"/>
            <a:ext cx="3319884" cy="85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추가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문제를 엑셀파일로 입력해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문제은행에 손쉽게 추가할 수 있음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9" name="모서리가 둥근 직사각형 117">
            <a:extLst>
              <a:ext uri="{FF2B5EF4-FFF2-40B4-BE49-F238E27FC236}">
                <a16:creationId xmlns:a16="http://schemas.microsoft.com/office/drawing/2014/main" id="{E14F550B-4FB5-4DCE-ACB7-7CC71F1EE58E}"/>
              </a:ext>
            </a:extLst>
          </p:cNvPr>
          <p:cNvSpPr/>
          <p:nvPr/>
        </p:nvSpPr>
        <p:spPr>
          <a:xfrm>
            <a:off x="7123549" y="4816829"/>
            <a:ext cx="3348233" cy="1198576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srgbClr val="02EAEF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3D14586-7CD0-4C33-88FD-4A05520E94AA}"/>
              </a:ext>
            </a:extLst>
          </p:cNvPr>
          <p:cNvSpPr/>
          <p:nvPr/>
        </p:nvSpPr>
        <p:spPr>
          <a:xfrm>
            <a:off x="7280819" y="4989750"/>
            <a:ext cx="3089869" cy="85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나만의 문제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마이페이지에 문제를 추가해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오답정리가 가능하게 함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DCF509-C3EE-4425-9E72-E0E5B06E4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49" y="2997599"/>
            <a:ext cx="862801" cy="8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59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269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나눔스퀘어_ac</vt:lpstr>
      <vt:lpstr>나눔스퀘어_ac ExtraBold</vt:lpstr>
      <vt:lpstr>맑은 고딕</vt:lpstr>
      <vt:lpstr>휴먼둥근헤드라인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minkyung yu</cp:lastModifiedBy>
  <cp:revision>3</cp:revision>
  <dcterms:created xsi:type="dcterms:W3CDTF">2019-04-12T07:31:54Z</dcterms:created>
  <dcterms:modified xsi:type="dcterms:W3CDTF">2019-06-14T07:49:54Z</dcterms:modified>
</cp:coreProperties>
</file>