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1" r:id="rId3"/>
    <p:sldId id="258" r:id="rId4"/>
    <p:sldId id="264" r:id="rId5"/>
    <p:sldId id="271" r:id="rId6"/>
    <p:sldId id="270" r:id="rId7"/>
    <p:sldId id="265" r:id="rId8"/>
    <p:sldId id="266" r:id="rId9"/>
    <p:sldId id="276" r:id="rId10"/>
    <p:sldId id="274" r:id="rId11"/>
    <p:sldId id="267" r:id="rId12"/>
    <p:sldId id="275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43" autoAdjust="0"/>
  </p:normalViewPr>
  <p:slideViewPr>
    <p:cSldViewPr snapToGrid="0" showGuides="1">
      <p:cViewPr varScale="1">
        <p:scale>
          <a:sx n="79" d="100"/>
          <a:sy n="79" d="100"/>
        </p:scale>
        <p:origin x="850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kyung yu" userId="1aafa5edffbdc802" providerId="LiveId" clId="{668AAAAC-8C98-415F-92A7-6985B4EC5393}"/>
    <pc:docChg chg="modSld">
      <pc:chgData name="minkyung yu" userId="1aafa5edffbdc802" providerId="LiveId" clId="{668AAAAC-8C98-415F-92A7-6985B4EC5393}" dt="2019-05-21T05:37:56.181" v="9" actId="20577"/>
      <pc:docMkLst>
        <pc:docMk/>
      </pc:docMkLst>
      <pc:sldChg chg="modSp">
        <pc:chgData name="minkyung yu" userId="1aafa5edffbdc802" providerId="LiveId" clId="{668AAAAC-8C98-415F-92A7-6985B4EC5393}" dt="2019-05-21T05:37:56.181" v="9" actId="20577"/>
        <pc:sldMkLst>
          <pc:docMk/>
          <pc:sldMk cId="3030296542" sldId="269"/>
        </pc:sldMkLst>
        <pc:spChg chg="mod">
          <ac:chgData name="minkyung yu" userId="1aafa5edffbdc802" providerId="LiveId" clId="{668AAAAC-8C98-415F-92A7-6985B4EC5393}" dt="2019-05-21T05:37:56.181" v="9" actId="20577"/>
          <ac:spMkLst>
            <pc:docMk/>
            <pc:sldMk cId="3030296542" sldId="269"/>
            <ac:spMk id="7" creationId="{00000000-0000-0000-0000-000000000000}"/>
          </ac:spMkLst>
        </pc:spChg>
      </pc:sldChg>
    </pc:docChg>
  </pc:docChgLst>
  <pc:docChgLst>
    <pc:chgData name="minkyung yu" userId="1aafa5edffbdc802" providerId="LiveId" clId="{4C8CF1CA-1ECB-49A4-B615-6D7701D469C9}"/>
    <pc:docChg chg="undo custSel addSld delSld modSld sldOrd">
      <pc:chgData name="minkyung yu" userId="1aafa5edffbdc802" providerId="LiveId" clId="{4C8CF1CA-1ECB-49A4-B615-6D7701D469C9}" dt="2019-05-18T08:54:31.800" v="3644" actId="1076"/>
      <pc:docMkLst>
        <pc:docMk/>
      </pc:docMkLst>
      <pc:sldChg chg="addSp delSp modSp modTransition">
        <pc:chgData name="minkyung yu" userId="1aafa5edffbdc802" providerId="LiveId" clId="{4C8CF1CA-1ECB-49A4-B615-6D7701D469C9}" dt="2019-05-17T09:56:45.648" v="3628"/>
        <pc:sldMkLst>
          <pc:docMk/>
          <pc:sldMk cId="1324734847" sldId="258"/>
        </pc:sldMkLst>
        <pc:spChg chg="del mod topLvl">
          <ac:chgData name="minkyung yu" userId="1aafa5edffbdc802" providerId="LiveId" clId="{4C8CF1CA-1ECB-49A4-B615-6D7701D469C9}" dt="2019-05-17T07:13:24.338" v="320" actId="478"/>
          <ac:spMkLst>
            <pc:docMk/>
            <pc:sldMk cId="1324734847" sldId="258"/>
            <ac:spMk id="8" creationId="{00000000-0000-0000-0000-000000000000}"/>
          </ac:spMkLst>
        </pc:spChg>
        <pc:spChg chg="del topLvl">
          <ac:chgData name="minkyung yu" userId="1aafa5edffbdc802" providerId="LiveId" clId="{4C8CF1CA-1ECB-49A4-B615-6D7701D469C9}" dt="2019-05-17T07:07:47.807" v="244" actId="478"/>
          <ac:spMkLst>
            <pc:docMk/>
            <pc:sldMk cId="1324734847" sldId="258"/>
            <ac:spMk id="9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7:07:39.870" v="243" actId="478"/>
          <ac:spMkLst>
            <pc:docMk/>
            <pc:sldMk cId="1324734847" sldId="258"/>
            <ac:spMk id="11" creationId="{00000000-0000-0000-0000-000000000000}"/>
          </ac:spMkLst>
        </pc:spChg>
        <pc:spChg chg="add del mod">
          <ac:chgData name="minkyung yu" userId="1aafa5edffbdc802" providerId="LiveId" clId="{4C8CF1CA-1ECB-49A4-B615-6D7701D469C9}" dt="2019-05-17T07:12:54.351" v="298" actId="478"/>
          <ac:spMkLst>
            <pc:docMk/>
            <pc:sldMk cId="1324734847" sldId="258"/>
            <ac:spMk id="12" creationId="{E57CD32A-A146-402D-BB40-8D118BC0275B}"/>
          </ac:spMkLst>
        </pc:spChg>
        <pc:spChg chg="mod ord">
          <ac:chgData name="minkyung yu" userId="1aafa5edffbdc802" providerId="LiveId" clId="{4C8CF1CA-1ECB-49A4-B615-6D7701D469C9}" dt="2019-05-17T07:13:28.077" v="331"/>
          <ac:spMkLst>
            <pc:docMk/>
            <pc:sldMk cId="1324734847" sldId="258"/>
            <ac:spMk id="14" creationId="{C5E52EFF-BB83-46D5-B872-F91796AAED5C}"/>
          </ac:spMkLst>
        </pc:spChg>
        <pc:spChg chg="mod">
          <ac:chgData name="minkyung yu" userId="1aafa5edffbdc802" providerId="LiveId" clId="{4C8CF1CA-1ECB-49A4-B615-6D7701D469C9}" dt="2019-05-17T07:14:07.168" v="336" actId="1076"/>
          <ac:spMkLst>
            <pc:docMk/>
            <pc:sldMk cId="1324734847" sldId="258"/>
            <ac:spMk id="15" creationId="{3216C7AF-0A04-4584-9CE1-8233BDE76F60}"/>
          </ac:spMkLst>
        </pc:spChg>
        <pc:grpChg chg="del">
          <ac:chgData name="minkyung yu" userId="1aafa5edffbdc802" providerId="LiveId" clId="{4C8CF1CA-1ECB-49A4-B615-6D7701D469C9}" dt="2019-05-17T07:07:47.807" v="244" actId="478"/>
          <ac:grpSpMkLst>
            <pc:docMk/>
            <pc:sldMk cId="1324734847" sldId="258"/>
            <ac:grpSpMk id="7" creationId="{00000000-0000-0000-0000-000000000000}"/>
          </ac:grpSpMkLst>
        </pc:grpChg>
        <pc:grpChg chg="add mod">
          <ac:chgData name="minkyung yu" userId="1aafa5edffbdc802" providerId="LiveId" clId="{4C8CF1CA-1ECB-49A4-B615-6D7701D469C9}" dt="2019-05-17T07:13:47.556" v="334"/>
          <ac:grpSpMkLst>
            <pc:docMk/>
            <pc:sldMk cId="1324734847" sldId="258"/>
            <ac:grpSpMk id="13" creationId="{3797FFFF-FCF9-456A-8EF1-798BC32932E2}"/>
          </ac:grpSpMkLst>
        </pc:grpChg>
        <pc:picChg chg="del mod">
          <ac:chgData name="minkyung yu" userId="1aafa5edffbdc802" providerId="LiveId" clId="{4C8CF1CA-1ECB-49A4-B615-6D7701D469C9}" dt="2019-05-17T07:07:30.725" v="241" actId="478"/>
          <ac:picMkLst>
            <pc:docMk/>
            <pc:sldMk cId="1324734847" sldId="258"/>
            <ac:picMk id="10" creationId="{00000000-0000-0000-0000-000000000000}"/>
          </ac:picMkLst>
        </pc:picChg>
      </pc:sldChg>
      <pc:sldChg chg="addSp delSp modSp modTransition setBg modAnim">
        <pc:chgData name="minkyung yu" userId="1aafa5edffbdc802" providerId="LiveId" clId="{4C8CF1CA-1ECB-49A4-B615-6D7701D469C9}" dt="2019-05-17T09:56:42.476" v="3627"/>
        <pc:sldMkLst>
          <pc:docMk/>
          <pc:sldMk cId="3534396171" sldId="261"/>
        </pc:sldMkLst>
        <pc:spChg chg="mod">
          <ac:chgData name="minkyung yu" userId="1aafa5edffbdc802" providerId="LiveId" clId="{4C8CF1CA-1ECB-49A4-B615-6D7701D469C9}" dt="2019-05-17T06:55:26.722" v="147"/>
          <ac:spMkLst>
            <pc:docMk/>
            <pc:sldMk cId="3534396171" sldId="261"/>
            <ac:spMk id="17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6:53:51.645" v="103" actId="478"/>
          <ac:spMkLst>
            <pc:docMk/>
            <pc:sldMk cId="3534396171" sldId="261"/>
            <ac:spMk id="18" creationId="{00000000-0000-0000-0000-000000000000}"/>
          </ac:spMkLst>
        </pc:spChg>
        <pc:spChg chg="add del">
          <ac:chgData name="minkyung yu" userId="1aafa5edffbdc802" providerId="LiveId" clId="{4C8CF1CA-1ECB-49A4-B615-6D7701D469C9}" dt="2019-05-17T09:55:31.848" v="3626" actId="478"/>
          <ac:spMkLst>
            <pc:docMk/>
            <pc:sldMk cId="3534396171" sldId="261"/>
            <ac:spMk id="19" creationId="{00000000-0000-0000-0000-000000000000}"/>
          </ac:spMkLst>
        </pc:spChg>
        <pc:spChg chg="mod">
          <ac:chgData name="minkyung yu" userId="1aafa5edffbdc802" providerId="LiveId" clId="{4C8CF1CA-1ECB-49A4-B615-6D7701D469C9}" dt="2019-05-17T07:21:10.679" v="393"/>
          <ac:spMkLst>
            <pc:docMk/>
            <pc:sldMk cId="3534396171" sldId="261"/>
            <ac:spMk id="23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6:53:54.749" v="105" actId="478"/>
          <ac:spMkLst>
            <pc:docMk/>
            <pc:sldMk cId="3534396171" sldId="261"/>
            <ac:spMk id="24" creationId="{00000000-0000-0000-0000-000000000000}"/>
          </ac:spMkLst>
        </pc:spChg>
        <pc:spChg chg="mod">
          <ac:chgData name="minkyung yu" userId="1aafa5edffbdc802" providerId="LiveId" clId="{4C8CF1CA-1ECB-49A4-B615-6D7701D469C9}" dt="2019-05-17T07:06:21.591" v="232" actId="20577"/>
          <ac:spMkLst>
            <pc:docMk/>
            <pc:sldMk cId="3534396171" sldId="261"/>
            <ac:spMk id="26" creationId="{00000000-0000-0000-0000-000000000000}"/>
          </ac:spMkLst>
        </pc:spChg>
        <pc:spChg chg="mod">
          <ac:chgData name="minkyung yu" userId="1aafa5edffbdc802" providerId="LiveId" clId="{4C8CF1CA-1ECB-49A4-B615-6D7701D469C9}" dt="2019-05-17T07:06:39.541" v="235" actId="1076"/>
          <ac:spMkLst>
            <pc:docMk/>
            <pc:sldMk cId="3534396171" sldId="261"/>
            <ac:spMk id="27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6:53:57.121" v="107" actId="478"/>
          <ac:spMkLst>
            <pc:docMk/>
            <pc:sldMk cId="3534396171" sldId="261"/>
            <ac:spMk id="28" creationId="{00000000-0000-0000-0000-000000000000}"/>
          </ac:spMkLst>
        </pc:spChg>
        <pc:spChg chg="del topLvl">
          <ac:chgData name="minkyung yu" userId="1aafa5edffbdc802" providerId="LiveId" clId="{4C8CF1CA-1ECB-49A4-B615-6D7701D469C9}" dt="2019-05-17T06:54:04.293" v="112" actId="478"/>
          <ac:spMkLst>
            <pc:docMk/>
            <pc:sldMk cId="3534396171" sldId="261"/>
            <ac:spMk id="30" creationId="{00000000-0000-0000-0000-000000000000}"/>
          </ac:spMkLst>
        </pc:spChg>
        <pc:spChg chg="del topLvl">
          <ac:chgData name="minkyung yu" userId="1aafa5edffbdc802" providerId="LiveId" clId="{4C8CF1CA-1ECB-49A4-B615-6D7701D469C9}" dt="2019-05-17T06:54:01.307" v="110" actId="478"/>
          <ac:spMkLst>
            <pc:docMk/>
            <pc:sldMk cId="3534396171" sldId="261"/>
            <ac:spMk id="31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6:53:58.951" v="109" actId="478"/>
          <ac:spMkLst>
            <pc:docMk/>
            <pc:sldMk cId="3534396171" sldId="261"/>
            <ac:spMk id="32" creationId="{00000000-0000-0000-0000-000000000000}"/>
          </ac:spMkLst>
        </pc:spChg>
        <pc:spChg chg="mod">
          <ac:chgData name="minkyung yu" userId="1aafa5edffbdc802" providerId="LiveId" clId="{4C8CF1CA-1ECB-49A4-B615-6D7701D469C9}" dt="2019-05-17T06:54:05.532" v="113" actId="6549"/>
          <ac:spMkLst>
            <pc:docMk/>
            <pc:sldMk cId="3534396171" sldId="261"/>
            <ac:spMk id="34" creationId="{00000000-0000-0000-0000-000000000000}"/>
          </ac:spMkLst>
        </pc:spChg>
        <pc:spChg chg="del">
          <ac:chgData name="minkyung yu" userId="1aafa5edffbdc802" providerId="LiveId" clId="{4C8CF1CA-1ECB-49A4-B615-6D7701D469C9}" dt="2019-05-17T06:54:02.712" v="111" actId="478"/>
          <ac:spMkLst>
            <pc:docMk/>
            <pc:sldMk cId="3534396171" sldId="261"/>
            <ac:spMk id="35" creationId="{00000000-0000-0000-0000-000000000000}"/>
          </ac:spMkLst>
        </pc:spChg>
        <pc:spChg chg="mod">
          <ac:chgData name="minkyung yu" userId="1aafa5edffbdc802" providerId="LiveId" clId="{4C8CF1CA-1ECB-49A4-B615-6D7701D469C9}" dt="2019-05-17T07:06:27.533" v="234" actId="14100"/>
          <ac:spMkLst>
            <pc:docMk/>
            <pc:sldMk cId="3534396171" sldId="261"/>
            <ac:spMk id="38" creationId="{4BE8FF4F-98BE-4983-842B-F83FF9C66672}"/>
          </ac:spMkLst>
        </pc:spChg>
        <pc:spChg chg="mod">
          <ac:chgData name="minkyung yu" userId="1aafa5edffbdc802" providerId="LiveId" clId="{4C8CF1CA-1ECB-49A4-B615-6D7701D469C9}" dt="2019-05-17T07:06:43.985" v="236" actId="1076"/>
          <ac:spMkLst>
            <pc:docMk/>
            <pc:sldMk cId="3534396171" sldId="261"/>
            <ac:spMk id="39" creationId="{99B5E19C-BCD0-4667-9BAE-AE8665001C85}"/>
          </ac:spMkLst>
        </pc:spChg>
        <pc:grpChg chg="mod">
          <ac:chgData name="minkyung yu" userId="1aafa5edffbdc802" providerId="LiveId" clId="{4C8CF1CA-1ECB-49A4-B615-6D7701D469C9}" dt="2019-05-17T09:46:49.688" v="3624" actId="1076"/>
          <ac:grpSpMkLst>
            <pc:docMk/>
            <pc:sldMk cId="3534396171" sldId="261"/>
            <ac:grpSpMk id="4" creationId="{00000000-0000-0000-0000-000000000000}"/>
          </ac:grpSpMkLst>
        </pc:grpChg>
        <pc:grpChg chg="mod">
          <ac:chgData name="minkyung yu" userId="1aafa5edffbdc802" providerId="LiveId" clId="{4C8CF1CA-1ECB-49A4-B615-6D7701D469C9}" dt="2019-05-17T06:55:17.983" v="132" actId="465"/>
          <ac:grpSpMkLst>
            <pc:docMk/>
            <pc:sldMk cId="3534396171" sldId="261"/>
            <ac:grpSpMk id="20" creationId="{00000000-0000-0000-0000-000000000000}"/>
          </ac:grpSpMkLst>
        </pc:grpChg>
        <pc:grpChg chg="mod">
          <ac:chgData name="minkyung yu" userId="1aafa5edffbdc802" providerId="LiveId" clId="{4C8CF1CA-1ECB-49A4-B615-6D7701D469C9}" dt="2019-05-17T06:55:17.983" v="132" actId="465"/>
          <ac:grpSpMkLst>
            <pc:docMk/>
            <pc:sldMk cId="3534396171" sldId="261"/>
            <ac:grpSpMk id="21" creationId="{00000000-0000-0000-0000-000000000000}"/>
          </ac:grpSpMkLst>
        </pc:grpChg>
        <pc:grpChg chg="mod">
          <ac:chgData name="minkyung yu" userId="1aafa5edffbdc802" providerId="LiveId" clId="{4C8CF1CA-1ECB-49A4-B615-6D7701D469C9}" dt="2019-05-17T07:06:11.142" v="231" actId="1076"/>
          <ac:grpSpMkLst>
            <pc:docMk/>
            <pc:sldMk cId="3534396171" sldId="261"/>
            <ac:grpSpMk id="25" creationId="{00000000-0000-0000-0000-000000000000}"/>
          </ac:grpSpMkLst>
        </pc:grpChg>
        <pc:grpChg chg="del">
          <ac:chgData name="minkyung yu" userId="1aafa5edffbdc802" providerId="LiveId" clId="{4C8CF1CA-1ECB-49A4-B615-6D7701D469C9}" dt="2019-05-17T06:54:01.307" v="110" actId="478"/>
          <ac:grpSpMkLst>
            <pc:docMk/>
            <pc:sldMk cId="3534396171" sldId="261"/>
            <ac:grpSpMk id="29" creationId="{00000000-0000-0000-0000-000000000000}"/>
          </ac:grpSpMkLst>
        </pc:grpChg>
        <pc:grpChg chg="del">
          <ac:chgData name="minkyung yu" userId="1aafa5edffbdc802" providerId="LiveId" clId="{4C8CF1CA-1ECB-49A4-B615-6D7701D469C9}" dt="2019-05-17T06:54:07.525" v="114" actId="478"/>
          <ac:grpSpMkLst>
            <pc:docMk/>
            <pc:sldMk cId="3534396171" sldId="261"/>
            <ac:grpSpMk id="33" creationId="{00000000-0000-0000-0000-000000000000}"/>
          </ac:grpSpMkLst>
        </pc:grpChg>
        <pc:grpChg chg="add mod">
          <ac:chgData name="minkyung yu" userId="1aafa5edffbdc802" providerId="LiveId" clId="{4C8CF1CA-1ECB-49A4-B615-6D7701D469C9}" dt="2019-05-17T07:07:04.524" v="238" actId="1076"/>
          <ac:grpSpMkLst>
            <pc:docMk/>
            <pc:sldMk cId="3534396171" sldId="261"/>
            <ac:grpSpMk id="37" creationId="{77DDE906-90EA-4DA1-A858-28CA039AEA7D}"/>
          </ac:grpSpMkLst>
        </pc:grpChg>
        <pc:cxnChg chg="add mod">
          <ac:chgData name="minkyung yu" userId="1aafa5edffbdc802" providerId="LiveId" clId="{4C8CF1CA-1ECB-49A4-B615-6D7701D469C9}" dt="2019-05-17T07:05:57.200" v="230" actId="14100"/>
          <ac:cxnSpMkLst>
            <pc:docMk/>
            <pc:sldMk cId="3534396171" sldId="261"/>
            <ac:cxnSpMk id="15" creationId="{C768AA22-2389-4B99-8E9C-B788BA9A263E}"/>
          </ac:cxnSpMkLst>
        </pc:cxnChg>
        <pc:cxnChg chg="add mod">
          <ac:chgData name="minkyung yu" userId="1aafa5edffbdc802" providerId="LiveId" clId="{4C8CF1CA-1ECB-49A4-B615-6D7701D469C9}" dt="2019-05-17T07:05:28.537" v="224" actId="1076"/>
          <ac:cxnSpMkLst>
            <pc:docMk/>
            <pc:sldMk cId="3534396171" sldId="261"/>
            <ac:cxnSpMk id="40" creationId="{F7313E9B-6091-4EAA-8D55-7C002F45DB5E}"/>
          </ac:cxnSpMkLst>
        </pc:cxnChg>
      </pc:sldChg>
      <pc:sldChg chg="delSp modSp modTransition">
        <pc:chgData name="minkyung yu" userId="1aafa5edffbdc802" providerId="LiveId" clId="{4C8CF1CA-1ECB-49A4-B615-6D7701D469C9}" dt="2019-05-17T09:57:01.978" v="3638"/>
        <pc:sldMkLst>
          <pc:docMk/>
          <pc:sldMk cId="4190661390" sldId="262"/>
        </pc:sldMkLst>
        <pc:spChg chg="mod">
          <ac:chgData name="minkyung yu" userId="1aafa5edffbdc802" providerId="LiveId" clId="{4C8CF1CA-1ECB-49A4-B615-6D7701D469C9}" dt="2019-05-17T09:36:01.444" v="3515" actId="12789"/>
          <ac:spMkLst>
            <pc:docMk/>
            <pc:sldMk cId="4190661390" sldId="262"/>
            <ac:spMk id="15" creationId="{00000000-0000-0000-0000-000000000000}"/>
          </ac:spMkLst>
        </pc:spChg>
        <pc:picChg chg="del">
          <ac:chgData name="minkyung yu" userId="1aafa5edffbdc802" providerId="LiveId" clId="{4C8CF1CA-1ECB-49A4-B615-6D7701D469C9}" dt="2019-05-17T09:35:25.899" v="3508" actId="478"/>
          <ac:picMkLst>
            <pc:docMk/>
            <pc:sldMk cId="4190661390" sldId="262"/>
            <ac:picMk id="14" creationId="{00000000-0000-0000-0000-000000000000}"/>
          </ac:picMkLst>
        </pc:picChg>
      </pc:sldChg>
      <pc:sldChg chg="addSp delSp modSp modTransition setBg">
        <pc:chgData name="minkyung yu" userId="1aafa5edffbdc802" providerId="LiveId" clId="{4C8CF1CA-1ECB-49A4-B615-6D7701D469C9}" dt="2019-05-17T09:56:47.284" v="3629"/>
        <pc:sldMkLst>
          <pc:docMk/>
          <pc:sldMk cId="1218267327" sldId="264"/>
        </pc:sldMkLst>
        <pc:spChg chg="mod">
          <ac:chgData name="minkyung yu" userId="1aafa5edffbdc802" providerId="LiveId" clId="{4C8CF1CA-1ECB-49A4-B615-6D7701D469C9}" dt="2019-05-17T07:08:09.233" v="274"/>
          <ac:spMkLst>
            <pc:docMk/>
            <pc:sldMk cId="1218267327" sldId="264"/>
            <ac:spMk id="5" creationId="{00000000-0000-0000-0000-000000000000}"/>
          </ac:spMkLst>
        </pc:spChg>
        <pc:spChg chg="add del mod">
          <ac:chgData name="minkyung yu" userId="1aafa5edffbdc802" providerId="LiveId" clId="{4C8CF1CA-1ECB-49A4-B615-6D7701D469C9}" dt="2019-05-17T07:10:56.723" v="293" actId="20577"/>
          <ac:spMkLst>
            <pc:docMk/>
            <pc:sldMk cId="1218267327" sldId="264"/>
            <ac:spMk id="6" creationId="{00000000-0000-0000-0000-000000000000}"/>
          </ac:spMkLst>
        </pc:spChg>
        <pc:spChg chg="del">
          <ac:chgData name="minkyung yu" userId="1aafa5edffbdc802" providerId="LiveId" clId="{4C8CF1CA-1ECB-49A4-B615-6D7701D469C9}" dt="2019-05-17T07:15:29.219" v="337" actId="478"/>
          <ac:spMkLst>
            <pc:docMk/>
            <pc:sldMk cId="1218267327" sldId="264"/>
            <ac:spMk id="7" creationId="{00000000-0000-0000-0000-000000000000}"/>
          </ac:spMkLst>
        </pc:spChg>
        <pc:spChg chg="add mod">
          <ac:chgData name="minkyung yu" userId="1aafa5edffbdc802" providerId="LiveId" clId="{4C8CF1CA-1ECB-49A4-B615-6D7701D469C9}" dt="2019-05-17T07:51:49.968" v="899"/>
          <ac:spMkLst>
            <pc:docMk/>
            <pc:sldMk cId="1218267327" sldId="264"/>
            <ac:spMk id="8" creationId="{46B95C67-4EE6-4DFE-9D4E-AA26A53AE5D0}"/>
          </ac:spMkLst>
        </pc:spChg>
        <pc:spChg chg="del">
          <ac:chgData name="minkyung yu" userId="1aafa5edffbdc802" providerId="LiveId" clId="{4C8CF1CA-1ECB-49A4-B615-6D7701D469C9}" dt="2019-05-17T07:15:29.732" v="338" actId="478"/>
          <ac:spMkLst>
            <pc:docMk/>
            <pc:sldMk cId="1218267327" sldId="264"/>
            <ac:spMk id="13" creationId="{00000000-0000-0000-0000-000000000000}"/>
          </ac:spMkLst>
        </pc:spChg>
        <pc:spChg chg="del">
          <ac:chgData name="minkyung yu" userId="1aafa5edffbdc802" providerId="LiveId" clId="{4C8CF1CA-1ECB-49A4-B615-6D7701D469C9}" dt="2019-05-17T07:15:30.240" v="339" actId="478"/>
          <ac:spMkLst>
            <pc:docMk/>
            <pc:sldMk cId="1218267327" sldId="264"/>
            <ac:spMk id="17" creationId="{00000000-0000-0000-0000-000000000000}"/>
          </ac:spMkLst>
        </pc:spChg>
        <pc:spChg chg="add mod">
          <ac:chgData name="minkyung yu" userId="1aafa5edffbdc802" providerId="LiveId" clId="{4C8CF1CA-1ECB-49A4-B615-6D7701D469C9}" dt="2019-05-17T08:25:44.174" v="1513" actId="113"/>
          <ac:spMkLst>
            <pc:docMk/>
            <pc:sldMk cId="1218267327" sldId="264"/>
            <ac:spMk id="21" creationId="{536A21F3-D53F-476C-B666-702738841024}"/>
          </ac:spMkLst>
        </pc:spChg>
        <pc:grpChg chg="del">
          <ac:chgData name="minkyung yu" userId="1aafa5edffbdc802" providerId="LiveId" clId="{4C8CF1CA-1ECB-49A4-B615-6D7701D469C9}" dt="2019-05-17T07:15:32.179" v="340" actId="478"/>
          <ac:grpSpMkLst>
            <pc:docMk/>
            <pc:sldMk cId="1218267327" sldId="264"/>
            <ac:grpSpMk id="10" creationId="{00000000-0000-0000-0000-000000000000}"/>
          </ac:grpSpMkLst>
        </pc:grpChg>
        <pc:grpChg chg="del">
          <ac:chgData name="minkyung yu" userId="1aafa5edffbdc802" providerId="LiveId" clId="{4C8CF1CA-1ECB-49A4-B615-6D7701D469C9}" dt="2019-05-17T07:15:33.367" v="341" actId="478"/>
          <ac:grpSpMkLst>
            <pc:docMk/>
            <pc:sldMk cId="1218267327" sldId="264"/>
            <ac:grpSpMk id="14" creationId="{00000000-0000-0000-0000-000000000000}"/>
          </ac:grpSpMkLst>
        </pc:grpChg>
        <pc:grpChg chg="del mod">
          <ac:chgData name="minkyung yu" userId="1aafa5edffbdc802" providerId="LiveId" clId="{4C8CF1CA-1ECB-49A4-B615-6D7701D469C9}" dt="2019-05-17T07:15:45.722" v="343" actId="478"/>
          <ac:grpSpMkLst>
            <pc:docMk/>
            <pc:sldMk cId="1218267327" sldId="264"/>
            <ac:grpSpMk id="18" creationId="{00000000-0000-0000-0000-000000000000}"/>
          </ac:grpSpMkLst>
        </pc:grpChg>
      </pc:sldChg>
      <pc:sldChg chg="addSp delSp modSp ord modTransition modNotesTx">
        <pc:chgData name="minkyung yu" userId="1aafa5edffbdc802" providerId="LiveId" clId="{4C8CF1CA-1ECB-49A4-B615-6D7701D469C9}" dt="2019-05-17T09:56:52.440" v="3632"/>
        <pc:sldMkLst>
          <pc:docMk/>
          <pc:sldMk cId="290561119" sldId="265"/>
        </pc:sldMkLst>
        <pc:spChg chg="mod">
          <ac:chgData name="minkyung yu" userId="1aafa5edffbdc802" providerId="LiveId" clId="{4C8CF1CA-1ECB-49A4-B615-6D7701D469C9}" dt="2019-05-17T08:08:42.925" v="1245" actId="20577"/>
          <ac:spMkLst>
            <pc:docMk/>
            <pc:sldMk cId="290561119" sldId="265"/>
            <ac:spMk id="4" creationId="{00000000-0000-0000-0000-000000000000}"/>
          </ac:spMkLst>
        </pc:spChg>
        <pc:spChg chg="mod">
          <ac:chgData name="minkyung yu" userId="1aafa5edffbdc802" providerId="LiveId" clId="{4C8CF1CA-1ECB-49A4-B615-6D7701D469C9}" dt="2019-05-17T08:09:00.581" v="1265" actId="1076"/>
          <ac:spMkLst>
            <pc:docMk/>
            <pc:sldMk cId="290561119" sldId="265"/>
            <ac:spMk id="5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08:49.758" v="1260" actId="478"/>
          <ac:spMkLst>
            <pc:docMk/>
            <pc:sldMk cId="290561119" sldId="265"/>
            <ac:spMk id="6" creationId="{00000000-0000-0000-0000-000000000000}"/>
          </ac:spMkLst>
        </pc:spChg>
        <pc:spChg chg="add mod">
          <ac:chgData name="minkyung yu" userId="1aafa5edffbdc802" providerId="LiveId" clId="{4C8CF1CA-1ECB-49A4-B615-6D7701D469C9}" dt="2019-05-17T08:25:19.435" v="1507" actId="113"/>
          <ac:spMkLst>
            <pc:docMk/>
            <pc:sldMk cId="290561119" sldId="265"/>
            <ac:spMk id="11" creationId="{D02F32B3-F213-47C2-B4D6-16E299391FA9}"/>
          </ac:spMkLst>
        </pc:spChg>
        <pc:spChg chg="add mod topLvl">
          <ac:chgData name="minkyung yu" userId="1aafa5edffbdc802" providerId="LiveId" clId="{4C8CF1CA-1ECB-49A4-B615-6D7701D469C9}" dt="2019-05-17T08:15:15.667" v="1347" actId="20577"/>
          <ac:spMkLst>
            <pc:docMk/>
            <pc:sldMk cId="290561119" sldId="265"/>
            <ac:spMk id="17" creationId="{A249C355-7BDE-488C-8854-DE645096E637}"/>
          </ac:spMkLst>
        </pc:spChg>
        <pc:spChg chg="add mod topLvl">
          <ac:chgData name="minkyung yu" userId="1aafa5edffbdc802" providerId="LiveId" clId="{4C8CF1CA-1ECB-49A4-B615-6D7701D469C9}" dt="2019-05-17T08:14:18.067" v="1318" actId="164"/>
          <ac:spMkLst>
            <pc:docMk/>
            <pc:sldMk cId="290561119" sldId="265"/>
            <ac:spMk id="18" creationId="{68DFBC7E-AA60-4276-8486-24858FAD6146}"/>
          </ac:spMkLst>
        </pc:spChg>
        <pc:spChg chg="del">
          <ac:chgData name="minkyung yu" userId="1aafa5edffbdc802" providerId="LiveId" clId="{4C8CF1CA-1ECB-49A4-B615-6D7701D469C9}" dt="2019-05-17T08:08:52.527" v="1261" actId="478"/>
          <ac:spMkLst>
            <pc:docMk/>
            <pc:sldMk cId="290561119" sldId="265"/>
            <ac:spMk id="23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22:06.697" v="1357" actId="478"/>
          <ac:spMkLst>
            <pc:docMk/>
            <pc:sldMk cId="290561119" sldId="265"/>
            <ac:spMk id="24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15:29.019" v="1351" actId="478"/>
          <ac:spMkLst>
            <pc:docMk/>
            <pc:sldMk cId="290561119" sldId="265"/>
            <ac:spMk id="25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8:15:21.917" v="1349" actId="478"/>
          <ac:spMkLst>
            <pc:docMk/>
            <pc:sldMk cId="290561119" sldId="265"/>
            <ac:spMk id="26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8:15:38.894" v="1354" actId="478"/>
          <ac:spMkLst>
            <pc:docMk/>
            <pc:sldMk cId="290561119" sldId="265"/>
            <ac:spMk id="27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15:31.967" v="1352" actId="478"/>
          <ac:spMkLst>
            <pc:docMk/>
            <pc:sldMk cId="290561119" sldId="265"/>
            <ac:spMk id="28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15:23.931" v="1350" actId="478"/>
          <ac:spMkLst>
            <pc:docMk/>
            <pc:sldMk cId="290561119" sldId="265"/>
            <ac:spMk id="29" creationId="{00000000-0000-0000-0000-000000000000}"/>
          </ac:spMkLst>
        </pc:spChg>
        <pc:spChg chg="add mod">
          <ac:chgData name="minkyung yu" userId="1aafa5edffbdc802" providerId="LiveId" clId="{4C8CF1CA-1ECB-49A4-B615-6D7701D469C9}" dt="2019-05-17T09:38:55.329" v="3597" actId="1076"/>
          <ac:spMkLst>
            <pc:docMk/>
            <pc:sldMk cId="290561119" sldId="265"/>
            <ac:spMk id="41" creationId="{CE17FC5A-7B4E-4218-8278-118C004AC235}"/>
          </ac:spMkLst>
        </pc:spChg>
        <pc:spChg chg="add mod">
          <ac:chgData name="minkyung yu" userId="1aafa5edffbdc802" providerId="LiveId" clId="{4C8CF1CA-1ECB-49A4-B615-6D7701D469C9}" dt="2019-05-17T08:26:13.958" v="1518" actId="1076"/>
          <ac:spMkLst>
            <pc:docMk/>
            <pc:sldMk cId="290561119" sldId="265"/>
            <ac:spMk id="42" creationId="{54148EE8-FD7F-4373-AA02-FE135BDD7187}"/>
          </ac:spMkLst>
        </pc:spChg>
        <pc:spChg chg="add mod">
          <ac:chgData name="minkyung yu" userId="1aafa5edffbdc802" providerId="LiveId" clId="{4C8CF1CA-1ECB-49A4-B615-6D7701D469C9}" dt="2019-05-17T08:26:25.031" v="1521" actId="1076"/>
          <ac:spMkLst>
            <pc:docMk/>
            <pc:sldMk cId="290561119" sldId="265"/>
            <ac:spMk id="43" creationId="{0127DE98-3CB2-4DF0-A5BF-0030A758DC20}"/>
          </ac:spMkLst>
        </pc:spChg>
        <pc:grpChg chg="add del mod">
          <ac:chgData name="minkyung yu" userId="1aafa5edffbdc802" providerId="LiveId" clId="{4C8CF1CA-1ECB-49A4-B615-6D7701D469C9}" dt="2019-05-17T08:14:03.463" v="1316" actId="165"/>
          <ac:grpSpMkLst>
            <pc:docMk/>
            <pc:sldMk cId="290561119" sldId="265"/>
            <ac:grpSpMk id="7" creationId="{E8D2B27D-8129-4A4A-A25D-16FDFC7F5EEC}"/>
          </ac:grpSpMkLst>
        </pc:grpChg>
        <pc:grpChg chg="add del mod">
          <ac:chgData name="minkyung yu" userId="1aafa5edffbdc802" providerId="LiveId" clId="{4C8CF1CA-1ECB-49A4-B615-6D7701D469C9}" dt="2019-05-17T08:22:05.723" v="1356" actId="478"/>
          <ac:grpSpMkLst>
            <pc:docMk/>
            <pc:sldMk cId="290561119" sldId="265"/>
            <ac:grpSpMk id="8" creationId="{DB2AFAC8-4D27-494F-A15C-93473467AC6F}"/>
          </ac:grpSpMkLst>
        </pc:grpChg>
        <pc:picChg chg="add mod">
          <ac:chgData name="minkyung yu" userId="1aafa5edffbdc802" providerId="LiveId" clId="{4C8CF1CA-1ECB-49A4-B615-6D7701D469C9}" dt="2019-05-17T08:23:20.182" v="1389" actId="1076"/>
          <ac:picMkLst>
            <pc:docMk/>
            <pc:sldMk cId="290561119" sldId="265"/>
            <ac:picMk id="10" creationId="{AC94E626-69DA-4EC9-8421-E24FF06FA2BF}"/>
          </ac:picMkLst>
        </pc:picChg>
        <pc:picChg chg="del">
          <ac:chgData name="minkyung yu" userId="1aafa5edffbdc802" providerId="LiveId" clId="{4C8CF1CA-1ECB-49A4-B615-6D7701D469C9}" dt="2019-05-17T08:08:53.170" v="1262" actId="478"/>
          <ac:picMkLst>
            <pc:docMk/>
            <pc:sldMk cId="290561119" sldId="265"/>
            <ac:picMk id="30" creationId="{00000000-0000-0000-0000-000000000000}"/>
          </ac:picMkLst>
        </pc:picChg>
        <pc:picChg chg="del">
          <ac:chgData name="minkyung yu" userId="1aafa5edffbdc802" providerId="LiveId" clId="{4C8CF1CA-1ECB-49A4-B615-6D7701D469C9}" dt="2019-05-17T08:08:53.624" v="1263" actId="478"/>
          <ac:picMkLst>
            <pc:docMk/>
            <pc:sldMk cId="290561119" sldId="265"/>
            <ac:picMk id="31" creationId="{00000000-0000-0000-0000-000000000000}"/>
          </ac:picMkLst>
        </pc:picChg>
        <pc:picChg chg="del">
          <ac:chgData name="minkyung yu" userId="1aafa5edffbdc802" providerId="LiveId" clId="{4C8CF1CA-1ECB-49A4-B615-6D7701D469C9}" dt="2019-05-17T08:08:54.004" v="1264" actId="478"/>
          <ac:picMkLst>
            <pc:docMk/>
            <pc:sldMk cId="290561119" sldId="265"/>
            <ac:picMk id="32" creationId="{00000000-0000-0000-0000-000000000000}"/>
          </ac:picMkLst>
        </pc:picChg>
        <pc:picChg chg="add mod">
          <ac:chgData name="minkyung yu" userId="1aafa5edffbdc802" providerId="LiveId" clId="{4C8CF1CA-1ECB-49A4-B615-6D7701D469C9}" dt="2019-05-17T08:23:15.048" v="1388" actId="465"/>
          <ac:picMkLst>
            <pc:docMk/>
            <pc:sldMk cId="290561119" sldId="265"/>
            <ac:picMk id="33" creationId="{E32B1061-7279-4BCB-A227-1CD8C65BDB58}"/>
          </ac:picMkLst>
        </pc:picChg>
        <pc:picChg chg="add del mod">
          <ac:chgData name="minkyung yu" userId="1aafa5edffbdc802" providerId="LiveId" clId="{4C8CF1CA-1ECB-49A4-B615-6D7701D469C9}" dt="2019-05-17T08:23:05.122" v="1384" actId="478"/>
          <ac:picMkLst>
            <pc:docMk/>
            <pc:sldMk cId="290561119" sldId="265"/>
            <ac:picMk id="34" creationId="{B16A01F7-DFD7-4B40-A3D7-5AC759DE1AB8}"/>
          </ac:picMkLst>
        </pc:picChg>
        <pc:picChg chg="add del mod">
          <ac:chgData name="minkyung yu" userId="1aafa5edffbdc802" providerId="LiveId" clId="{4C8CF1CA-1ECB-49A4-B615-6D7701D469C9}" dt="2019-05-17T08:23:05.632" v="1386" actId="478"/>
          <ac:picMkLst>
            <pc:docMk/>
            <pc:sldMk cId="290561119" sldId="265"/>
            <ac:picMk id="35" creationId="{2928979F-479B-48D2-8967-6CA36973ACA4}"/>
          </ac:picMkLst>
        </pc:picChg>
        <pc:picChg chg="add mod">
          <ac:chgData name="minkyung yu" userId="1aafa5edffbdc802" providerId="LiveId" clId="{4C8CF1CA-1ECB-49A4-B615-6D7701D469C9}" dt="2019-05-17T08:23:15.048" v="1388" actId="465"/>
          <ac:picMkLst>
            <pc:docMk/>
            <pc:sldMk cId="290561119" sldId="265"/>
            <ac:picMk id="36" creationId="{FD591736-433B-4C53-96E1-7D2D4AAD8477}"/>
          </ac:picMkLst>
        </pc:picChg>
        <pc:picChg chg="add mod">
          <ac:chgData name="minkyung yu" userId="1aafa5edffbdc802" providerId="LiveId" clId="{4C8CF1CA-1ECB-49A4-B615-6D7701D469C9}" dt="2019-05-17T08:23:15.048" v="1388" actId="465"/>
          <ac:picMkLst>
            <pc:docMk/>
            <pc:sldMk cId="290561119" sldId="265"/>
            <ac:picMk id="37" creationId="{39563F3C-CCE8-4B94-B7F9-05EAB1AB14A4}"/>
          </ac:picMkLst>
        </pc:picChg>
        <pc:cxnChg chg="add mod">
          <ac:chgData name="minkyung yu" userId="1aafa5edffbdc802" providerId="LiveId" clId="{4C8CF1CA-1ECB-49A4-B615-6D7701D469C9}" dt="2019-05-17T08:24:15.579" v="1432" actId="14100"/>
          <ac:cxnSpMkLst>
            <pc:docMk/>
            <pc:sldMk cId="290561119" sldId="265"/>
            <ac:cxnSpMk id="13" creationId="{E9FE706D-44BD-4930-8CCF-812E16E9CFAC}"/>
          </ac:cxnSpMkLst>
        </pc:cxnChg>
        <pc:cxnChg chg="add mod">
          <ac:chgData name="minkyung yu" userId="1aafa5edffbdc802" providerId="LiveId" clId="{4C8CF1CA-1ECB-49A4-B615-6D7701D469C9}" dt="2019-05-17T08:24:11.559" v="1430" actId="14100"/>
          <ac:cxnSpMkLst>
            <pc:docMk/>
            <pc:sldMk cId="290561119" sldId="265"/>
            <ac:cxnSpMk id="38" creationId="{A9760E49-40C4-4C38-84C8-CF5019A9B47B}"/>
          </ac:cxnSpMkLst>
        </pc:cxnChg>
        <pc:cxnChg chg="add mod">
          <ac:chgData name="minkyung yu" userId="1aafa5edffbdc802" providerId="LiveId" clId="{4C8CF1CA-1ECB-49A4-B615-6D7701D469C9}" dt="2019-05-17T08:24:24.414" v="1435" actId="14100"/>
          <ac:cxnSpMkLst>
            <pc:docMk/>
            <pc:sldMk cId="290561119" sldId="265"/>
            <ac:cxnSpMk id="39" creationId="{A76BB2E1-F9CF-424F-BC23-3D1CDF18BA60}"/>
          </ac:cxnSpMkLst>
        </pc:cxnChg>
        <pc:cxnChg chg="add del">
          <ac:chgData name="minkyung yu" userId="1aafa5edffbdc802" providerId="LiveId" clId="{4C8CF1CA-1ECB-49A4-B615-6D7701D469C9}" dt="2019-05-17T08:24:36.157" v="1437"/>
          <ac:cxnSpMkLst>
            <pc:docMk/>
            <pc:sldMk cId="290561119" sldId="265"/>
            <ac:cxnSpMk id="40" creationId="{9FA4F6CB-155A-4790-83AA-9059FCDE8DEE}"/>
          </ac:cxnSpMkLst>
        </pc:cxnChg>
      </pc:sldChg>
      <pc:sldChg chg="addSp delSp modSp modTransition">
        <pc:chgData name="minkyung yu" userId="1aafa5edffbdc802" providerId="LiveId" clId="{4C8CF1CA-1ECB-49A4-B615-6D7701D469C9}" dt="2019-05-17T09:56:53.724" v="3633"/>
        <pc:sldMkLst>
          <pc:docMk/>
          <pc:sldMk cId="1725492982" sldId="266"/>
        </pc:sldMkLst>
        <pc:spChg chg="mod">
          <ac:chgData name="minkyung yu" userId="1aafa5edffbdc802" providerId="LiveId" clId="{4C8CF1CA-1ECB-49A4-B615-6D7701D469C9}" dt="2019-05-17T08:26:40.839" v="1522" actId="1076"/>
          <ac:spMkLst>
            <pc:docMk/>
            <pc:sldMk cId="1725492982" sldId="266"/>
            <ac:spMk id="3" creationId="{00000000-0000-0000-0000-000000000000}"/>
          </ac:spMkLst>
        </pc:spChg>
        <pc:spChg chg="mod">
          <ac:chgData name="minkyung yu" userId="1aafa5edffbdc802" providerId="LiveId" clId="{4C8CF1CA-1ECB-49A4-B615-6D7701D469C9}" dt="2019-05-17T08:09:24.089" v="1279"/>
          <ac:spMkLst>
            <pc:docMk/>
            <pc:sldMk cId="1725492982" sldId="266"/>
            <ac:spMk id="5" creationId="{00000000-0000-0000-0000-000000000000}"/>
          </ac:spMkLst>
        </pc:spChg>
        <pc:spChg chg="mod">
          <ac:chgData name="minkyung yu" userId="1aafa5edffbdc802" providerId="LiveId" clId="{4C8CF1CA-1ECB-49A4-B615-6D7701D469C9}" dt="2019-05-17T09:09:45.531" v="2985" actId="20577"/>
          <ac:spMkLst>
            <pc:docMk/>
            <pc:sldMk cId="1725492982" sldId="266"/>
            <ac:spMk id="6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26:43.475" v="1523" actId="478"/>
          <ac:spMkLst>
            <pc:docMk/>
            <pc:sldMk cId="1725492982" sldId="266"/>
            <ac:spMk id="8" creationId="{00000000-0000-0000-0000-000000000000}"/>
          </ac:spMkLst>
        </pc:spChg>
        <pc:spChg chg="del">
          <ac:chgData name="minkyung yu" userId="1aafa5edffbdc802" providerId="LiveId" clId="{4C8CF1CA-1ECB-49A4-B615-6D7701D469C9}" dt="2019-05-17T08:26:43.475" v="1523" actId="478"/>
          <ac:spMkLst>
            <pc:docMk/>
            <pc:sldMk cId="1725492982" sldId="266"/>
            <ac:spMk id="11" creationId="{00000000-0000-0000-0000-000000000000}"/>
          </ac:spMkLst>
        </pc:spChg>
        <pc:spChg chg="add mod">
          <ac:chgData name="minkyung yu" userId="1aafa5edffbdc802" providerId="LiveId" clId="{4C8CF1CA-1ECB-49A4-B615-6D7701D469C9}" dt="2019-05-17T08:30:06.572" v="1569" actId="12789"/>
          <ac:spMkLst>
            <pc:docMk/>
            <pc:sldMk cId="1725492982" sldId="266"/>
            <ac:spMk id="13" creationId="{72D50586-BF4C-4001-A01D-48561E557798}"/>
          </ac:spMkLst>
        </pc:spChg>
        <pc:spChg chg="add mod">
          <ac:chgData name="minkyung yu" userId="1aafa5edffbdc802" providerId="LiveId" clId="{4C8CF1CA-1ECB-49A4-B615-6D7701D469C9}" dt="2019-05-17T08:30:21.958" v="1574" actId="1076"/>
          <ac:spMkLst>
            <pc:docMk/>
            <pc:sldMk cId="1725492982" sldId="266"/>
            <ac:spMk id="14" creationId="{2288ABF7-FFF2-4F27-81FD-D859B053891D}"/>
          </ac:spMkLst>
        </pc:spChg>
        <pc:spChg chg="add mod">
          <ac:chgData name="minkyung yu" userId="1aafa5edffbdc802" providerId="LiveId" clId="{4C8CF1CA-1ECB-49A4-B615-6D7701D469C9}" dt="2019-05-17T09:05:41.833" v="2869" actId="1076"/>
          <ac:spMkLst>
            <pc:docMk/>
            <pc:sldMk cId="1725492982" sldId="266"/>
            <ac:spMk id="15" creationId="{14F05EDC-E4EA-4B6A-9E35-7C83F3EC1C33}"/>
          </ac:spMkLst>
        </pc:spChg>
        <pc:picChg chg="del">
          <ac:chgData name="minkyung yu" userId="1aafa5edffbdc802" providerId="LiveId" clId="{4C8CF1CA-1ECB-49A4-B615-6D7701D469C9}" dt="2019-05-17T08:26:43.475" v="1523" actId="478"/>
          <ac:picMkLst>
            <pc:docMk/>
            <pc:sldMk cId="1725492982" sldId="266"/>
            <ac:picMk id="7" creationId="{00000000-0000-0000-0000-000000000000}"/>
          </ac:picMkLst>
        </pc:picChg>
        <pc:picChg chg="add mod">
          <ac:chgData name="minkyung yu" userId="1aafa5edffbdc802" providerId="LiveId" clId="{4C8CF1CA-1ECB-49A4-B615-6D7701D469C9}" dt="2019-05-17T08:30:06.572" v="1569" actId="12789"/>
          <ac:picMkLst>
            <pc:docMk/>
            <pc:sldMk cId="1725492982" sldId="266"/>
            <ac:picMk id="12" creationId="{BDD2AA93-C323-450C-B166-36D71C07058F}"/>
          </ac:picMkLst>
        </pc:picChg>
        <pc:cxnChg chg="del">
          <ac:chgData name="minkyung yu" userId="1aafa5edffbdc802" providerId="LiveId" clId="{4C8CF1CA-1ECB-49A4-B615-6D7701D469C9}" dt="2019-05-17T08:26:43.475" v="1523" actId="478"/>
          <ac:cxnSpMkLst>
            <pc:docMk/>
            <pc:sldMk cId="1725492982" sldId="266"/>
            <ac:cxnSpMk id="10" creationId="{00000000-0000-0000-0000-000000000000}"/>
          </ac:cxnSpMkLst>
        </pc:cxnChg>
      </pc:sldChg>
      <pc:sldChg chg="addSp delSp modSp modTransition modNotesTx">
        <pc:chgData name="minkyung yu" userId="1aafa5edffbdc802" providerId="LiveId" clId="{4C8CF1CA-1ECB-49A4-B615-6D7701D469C9}" dt="2019-05-17T09:56:58.624" v="3636"/>
        <pc:sldMkLst>
          <pc:docMk/>
          <pc:sldMk cId="623669091" sldId="267"/>
        </pc:sldMkLst>
        <pc:spChg chg="mod">
          <ac:chgData name="minkyung yu" userId="1aafa5edffbdc802" providerId="LiveId" clId="{4C8CF1CA-1ECB-49A4-B615-6D7701D469C9}" dt="2019-05-17T09:09:20.263" v="2970"/>
          <ac:spMkLst>
            <pc:docMk/>
            <pc:sldMk cId="623669091" sldId="267"/>
            <ac:spMk id="5" creationId="{00000000-0000-0000-0000-000000000000}"/>
          </ac:spMkLst>
        </pc:spChg>
        <pc:spChg chg="mod">
          <ac:chgData name="minkyung yu" userId="1aafa5edffbdc802" providerId="LiveId" clId="{4C8CF1CA-1ECB-49A4-B615-6D7701D469C9}" dt="2019-05-17T09:09:41.740" v="2984" actId="20577"/>
          <ac:spMkLst>
            <pc:docMk/>
            <pc:sldMk cId="623669091" sldId="267"/>
            <ac:spMk id="6" creationId="{00000000-0000-0000-0000-000000000000}"/>
          </ac:spMkLst>
        </pc:spChg>
        <pc:spChg chg="del">
          <ac:chgData name="minkyung yu" userId="1aafa5edffbdc802" providerId="LiveId" clId="{4C8CF1CA-1ECB-49A4-B615-6D7701D469C9}" dt="2019-05-17T09:11:22.200" v="2986" actId="478"/>
          <ac:spMkLst>
            <pc:docMk/>
            <pc:sldMk cId="623669091" sldId="267"/>
            <ac:spMk id="21" creationId="{00000000-0000-0000-0000-000000000000}"/>
          </ac:spMkLst>
        </pc:spChg>
        <pc:spChg chg="del">
          <ac:chgData name="minkyung yu" userId="1aafa5edffbdc802" providerId="LiveId" clId="{4C8CF1CA-1ECB-49A4-B615-6D7701D469C9}" dt="2019-05-17T09:11:22.200" v="2986" actId="478"/>
          <ac:spMkLst>
            <pc:docMk/>
            <pc:sldMk cId="623669091" sldId="267"/>
            <ac:spMk id="22" creationId="{00000000-0000-0000-0000-000000000000}"/>
          </ac:spMkLst>
        </pc:spChg>
        <pc:spChg chg="add del mod">
          <ac:chgData name="minkyung yu" userId="1aafa5edffbdc802" providerId="LiveId" clId="{4C8CF1CA-1ECB-49A4-B615-6D7701D469C9}" dt="2019-05-17T09:14:05.835" v="3000" actId="478"/>
          <ac:spMkLst>
            <pc:docMk/>
            <pc:sldMk cId="623669091" sldId="267"/>
            <ac:spMk id="24" creationId="{E8CFCD16-8E98-4E33-9517-A2255D168C0A}"/>
          </ac:spMkLst>
        </pc:spChg>
        <pc:spChg chg="add mod ord">
          <ac:chgData name="minkyung yu" userId="1aafa5edffbdc802" providerId="LiveId" clId="{4C8CF1CA-1ECB-49A4-B615-6D7701D469C9}" dt="2019-05-17T09:26:24.126" v="3326" actId="14100"/>
          <ac:spMkLst>
            <pc:docMk/>
            <pc:sldMk cId="623669091" sldId="267"/>
            <ac:spMk id="26" creationId="{9E9BECB6-E8B8-42AF-AC6E-203F2625AC5F}"/>
          </ac:spMkLst>
        </pc:spChg>
        <pc:spChg chg="add del mod">
          <ac:chgData name="minkyung yu" userId="1aafa5edffbdc802" providerId="LiveId" clId="{4C8CF1CA-1ECB-49A4-B615-6D7701D469C9}" dt="2019-05-17T09:17:54.926" v="3061" actId="478"/>
          <ac:spMkLst>
            <pc:docMk/>
            <pc:sldMk cId="623669091" sldId="267"/>
            <ac:spMk id="27" creationId="{7DA52D85-7C50-4A5B-8562-8EF06F6A9B28}"/>
          </ac:spMkLst>
        </pc:spChg>
        <pc:spChg chg="add mod">
          <ac:chgData name="minkyung yu" userId="1aafa5edffbdc802" providerId="LiveId" clId="{4C8CF1CA-1ECB-49A4-B615-6D7701D469C9}" dt="2019-05-17T09:25:58.024" v="3324" actId="1076"/>
          <ac:spMkLst>
            <pc:docMk/>
            <pc:sldMk cId="623669091" sldId="267"/>
            <ac:spMk id="28" creationId="{F33C2547-46FC-4223-BAD3-C3F90EC7B594}"/>
          </ac:spMkLst>
        </pc:spChg>
        <pc:grpChg chg="del">
          <ac:chgData name="minkyung yu" userId="1aafa5edffbdc802" providerId="LiveId" clId="{4C8CF1CA-1ECB-49A4-B615-6D7701D469C9}" dt="2019-05-17T09:11:22.200" v="2986" actId="478"/>
          <ac:grpSpMkLst>
            <pc:docMk/>
            <pc:sldMk cId="623669091" sldId="267"/>
            <ac:grpSpMk id="25" creationId="{00000000-0000-0000-0000-000000000000}"/>
          </ac:grpSpMkLst>
        </pc:grpChg>
        <pc:picChg chg="add mod">
          <ac:chgData name="minkyung yu" userId="1aafa5edffbdc802" providerId="LiveId" clId="{4C8CF1CA-1ECB-49A4-B615-6D7701D469C9}" dt="2019-05-17T09:20:48.481" v="3190" actId="1076"/>
          <ac:picMkLst>
            <pc:docMk/>
            <pc:sldMk cId="623669091" sldId="267"/>
            <ac:picMk id="20" creationId="{2DA3711C-5EF3-4B4D-B530-FE6CD85D7226}"/>
          </ac:picMkLst>
        </pc:picChg>
        <pc:cxnChg chg="del">
          <ac:chgData name="minkyung yu" userId="1aafa5edffbdc802" providerId="LiveId" clId="{4C8CF1CA-1ECB-49A4-B615-6D7701D469C9}" dt="2019-05-17T09:11:22.200" v="2986" actId="478"/>
          <ac:cxnSpMkLst>
            <pc:docMk/>
            <pc:sldMk cId="623669091" sldId="267"/>
            <ac:cxnSpMk id="23" creationId="{00000000-0000-0000-0000-000000000000}"/>
          </ac:cxnSpMkLst>
        </pc:cxnChg>
      </pc:sldChg>
      <pc:sldChg chg="addSp delSp modSp modAnim">
        <pc:chgData name="minkyung yu" userId="1aafa5edffbdc802" providerId="LiveId" clId="{4C8CF1CA-1ECB-49A4-B615-6D7701D469C9}" dt="2019-05-17T09:46:11.209" v="3622"/>
        <pc:sldMkLst>
          <pc:docMk/>
          <pc:sldMk cId="3030296542" sldId="269"/>
        </pc:sldMkLst>
        <pc:spChg chg="add del mod">
          <ac:chgData name="minkyung yu" userId="1aafa5edffbdc802" providerId="LiveId" clId="{4C8CF1CA-1ECB-49A4-B615-6D7701D469C9}" dt="2019-05-17T09:45:43.275" v="3617" actId="478"/>
          <ac:spMkLst>
            <pc:docMk/>
            <pc:sldMk cId="3030296542" sldId="269"/>
            <ac:spMk id="4" creationId="{00000000-0000-0000-0000-000000000000}"/>
          </ac:spMkLst>
        </pc:spChg>
        <pc:spChg chg="mod">
          <ac:chgData name="minkyung yu" userId="1aafa5edffbdc802" providerId="LiveId" clId="{4C8CF1CA-1ECB-49A4-B615-6D7701D469C9}" dt="2019-05-17T09:39:22.466" v="3598" actId="113"/>
          <ac:spMkLst>
            <pc:docMk/>
            <pc:sldMk cId="3030296542" sldId="269"/>
            <ac:spMk id="8" creationId="{00000000-0000-0000-0000-000000000000}"/>
          </ac:spMkLst>
        </pc:spChg>
        <pc:spChg chg="add del mod">
          <ac:chgData name="minkyung yu" userId="1aafa5edffbdc802" providerId="LiveId" clId="{4C8CF1CA-1ECB-49A4-B615-6D7701D469C9}" dt="2019-05-17T09:45:44.260" v="3619" actId="11529"/>
          <ac:spMkLst>
            <pc:docMk/>
            <pc:sldMk cId="3030296542" sldId="269"/>
            <ac:spMk id="14" creationId="{2CFBA9C4-B080-419C-B483-3706B130B304}"/>
          </ac:spMkLst>
        </pc:spChg>
        <pc:picChg chg="add del mod">
          <ac:chgData name="minkyung yu" userId="1aafa5edffbdc802" providerId="LiveId" clId="{4C8CF1CA-1ECB-49A4-B615-6D7701D469C9}" dt="2019-05-17T06:36:11.326" v="5" actId="478"/>
          <ac:picMkLst>
            <pc:docMk/>
            <pc:sldMk cId="3030296542" sldId="269"/>
            <ac:picMk id="3" creationId="{D6F011DF-4C8F-47CE-B1C1-DB692C098D28}"/>
          </ac:picMkLst>
        </pc:picChg>
        <pc:picChg chg="del">
          <ac:chgData name="minkyung yu" userId="1aafa5edffbdc802" providerId="LiveId" clId="{4C8CF1CA-1ECB-49A4-B615-6D7701D469C9}" dt="2019-05-17T06:38:47.048" v="6" actId="478"/>
          <ac:picMkLst>
            <pc:docMk/>
            <pc:sldMk cId="3030296542" sldId="269"/>
            <ac:picMk id="6" creationId="{00000000-0000-0000-0000-000000000000}"/>
          </ac:picMkLst>
        </pc:picChg>
        <pc:picChg chg="add del mod">
          <ac:chgData name="minkyung yu" userId="1aafa5edffbdc802" providerId="LiveId" clId="{4C8CF1CA-1ECB-49A4-B615-6D7701D469C9}" dt="2019-05-17T06:39:50.539" v="10" actId="478"/>
          <ac:picMkLst>
            <pc:docMk/>
            <pc:sldMk cId="3030296542" sldId="269"/>
            <ac:picMk id="9" creationId="{AB334D1A-68B3-45E9-BAE2-F0CAC2D5BCFF}"/>
          </ac:picMkLst>
        </pc:picChg>
        <pc:picChg chg="add mod">
          <ac:chgData name="minkyung yu" userId="1aafa5edffbdc802" providerId="LiveId" clId="{4C8CF1CA-1ECB-49A4-B615-6D7701D469C9}" dt="2019-05-17T06:53:23.963" v="101"/>
          <ac:picMkLst>
            <pc:docMk/>
            <pc:sldMk cId="3030296542" sldId="269"/>
            <ac:picMk id="12" creationId="{35288B9B-F2D9-4A16-8BBC-F8E857E58AF0}"/>
          </ac:picMkLst>
        </pc:picChg>
      </pc:sldChg>
      <pc:sldChg chg="delSp modSp modTransition">
        <pc:chgData name="minkyung yu" userId="1aafa5edffbdc802" providerId="LiveId" clId="{4C8CF1CA-1ECB-49A4-B615-6D7701D469C9}" dt="2019-05-17T09:56:51.383" v="3631"/>
        <pc:sldMkLst>
          <pc:docMk/>
          <pc:sldMk cId="2029630330" sldId="270"/>
        </pc:sldMkLst>
        <pc:spChg chg="mod topLvl">
          <ac:chgData name="minkyung yu" userId="1aafa5edffbdc802" providerId="LiveId" clId="{4C8CF1CA-1ECB-49A4-B615-6D7701D469C9}" dt="2019-05-17T08:03:17.597" v="1240" actId="478"/>
          <ac:spMkLst>
            <pc:docMk/>
            <pc:sldMk cId="2029630330" sldId="270"/>
            <ac:spMk id="8" creationId="{00000000-0000-0000-0000-000000000000}"/>
          </ac:spMkLst>
        </pc:spChg>
        <pc:spChg chg="del topLvl">
          <ac:chgData name="minkyung yu" userId="1aafa5edffbdc802" providerId="LiveId" clId="{4C8CF1CA-1ECB-49A4-B615-6D7701D469C9}" dt="2019-05-17T08:03:17.597" v="1240" actId="478"/>
          <ac:spMkLst>
            <pc:docMk/>
            <pc:sldMk cId="2029630330" sldId="270"/>
            <ac:spMk id="9" creationId="{00000000-0000-0000-0000-000000000000}"/>
          </ac:spMkLst>
        </pc:spChg>
        <pc:spChg chg="del mod">
          <ac:chgData name="minkyung yu" userId="1aafa5edffbdc802" providerId="LiveId" clId="{4C8CF1CA-1ECB-49A4-B615-6D7701D469C9}" dt="2019-05-17T08:03:23.674" v="1243" actId="478"/>
          <ac:spMkLst>
            <pc:docMk/>
            <pc:sldMk cId="2029630330" sldId="270"/>
            <ac:spMk id="11" creationId="{00000000-0000-0000-0000-000000000000}"/>
          </ac:spMkLst>
        </pc:spChg>
        <pc:grpChg chg="del">
          <ac:chgData name="minkyung yu" userId="1aafa5edffbdc802" providerId="LiveId" clId="{4C8CF1CA-1ECB-49A4-B615-6D7701D469C9}" dt="2019-05-17T08:03:17.597" v="1240" actId="478"/>
          <ac:grpSpMkLst>
            <pc:docMk/>
            <pc:sldMk cId="2029630330" sldId="270"/>
            <ac:grpSpMk id="7" creationId="{00000000-0000-0000-0000-000000000000}"/>
          </ac:grpSpMkLst>
        </pc:grpChg>
        <pc:picChg chg="del">
          <ac:chgData name="minkyung yu" userId="1aafa5edffbdc802" providerId="LiveId" clId="{4C8CF1CA-1ECB-49A4-B615-6D7701D469C9}" dt="2019-05-17T08:03:21.943" v="1242" actId="478"/>
          <ac:picMkLst>
            <pc:docMk/>
            <pc:sldMk cId="2029630330" sldId="270"/>
            <ac:picMk id="6" creationId="{00000000-0000-0000-0000-000000000000}"/>
          </ac:picMkLst>
        </pc:picChg>
      </pc:sldChg>
      <pc:sldChg chg="addSp delSp modSp add modTransition setBg">
        <pc:chgData name="minkyung yu" userId="1aafa5edffbdc802" providerId="LiveId" clId="{4C8CF1CA-1ECB-49A4-B615-6D7701D469C9}" dt="2019-05-18T08:54:31.800" v="3644" actId="1076"/>
        <pc:sldMkLst>
          <pc:docMk/>
          <pc:sldMk cId="3076155836" sldId="271"/>
        </pc:sldMkLst>
        <pc:spChg chg="add del mod">
          <ac:chgData name="minkyung yu" userId="1aafa5edffbdc802" providerId="LiveId" clId="{4C8CF1CA-1ECB-49A4-B615-6D7701D469C9}" dt="2019-05-18T08:51:07.789" v="3640" actId="478"/>
          <ac:spMkLst>
            <pc:docMk/>
            <pc:sldMk cId="3076155836" sldId="271"/>
            <ac:spMk id="7" creationId="{2D576096-3C43-423D-8263-9725D73A4532}"/>
          </ac:spMkLst>
        </pc:spChg>
        <pc:spChg chg="del">
          <ac:chgData name="minkyung yu" userId="1aafa5edffbdc802" providerId="LiveId" clId="{4C8CF1CA-1ECB-49A4-B615-6D7701D469C9}" dt="2019-05-17T07:50:15.620" v="880" actId="478"/>
          <ac:spMkLst>
            <pc:docMk/>
            <pc:sldMk cId="3076155836" sldId="271"/>
            <ac:spMk id="8" creationId="{46B95C67-4EE6-4DFE-9D4E-AA26A53AE5D0}"/>
          </ac:spMkLst>
        </pc:spChg>
        <pc:spChg chg="add del mod">
          <ac:chgData name="minkyung yu" userId="1aafa5edffbdc802" providerId="LiveId" clId="{4C8CF1CA-1ECB-49A4-B615-6D7701D469C9}" dt="2019-05-17T07:53:46.070" v="931" actId="478"/>
          <ac:spMkLst>
            <pc:docMk/>
            <pc:sldMk cId="3076155836" sldId="271"/>
            <ac:spMk id="9" creationId="{8ADF6267-D04B-4099-8477-105791A1570F}"/>
          </ac:spMkLst>
        </pc:spChg>
        <pc:spChg chg="add del">
          <ac:chgData name="minkyung yu" userId="1aafa5edffbdc802" providerId="LiveId" clId="{4C8CF1CA-1ECB-49A4-B615-6D7701D469C9}" dt="2019-05-17T07:53:53.253" v="933" actId="478"/>
          <ac:spMkLst>
            <pc:docMk/>
            <pc:sldMk cId="3076155836" sldId="271"/>
            <ac:spMk id="10" creationId="{DED7ED53-B80E-49CE-B076-1E8DB6AD16D5}"/>
          </ac:spMkLst>
        </pc:spChg>
        <pc:spChg chg="add mod">
          <ac:chgData name="minkyung yu" userId="1aafa5edffbdc802" providerId="LiveId" clId="{4C8CF1CA-1ECB-49A4-B615-6D7701D469C9}" dt="2019-05-18T08:54:31.800" v="3644" actId="1076"/>
          <ac:spMkLst>
            <pc:docMk/>
            <pc:sldMk cId="3076155836" sldId="271"/>
            <ac:spMk id="11" creationId="{69813BAA-2A28-4713-A4A4-697B922E64FB}"/>
          </ac:spMkLst>
        </pc:spChg>
        <pc:spChg chg="add del mod">
          <ac:chgData name="minkyung yu" userId="1aafa5edffbdc802" providerId="LiveId" clId="{4C8CF1CA-1ECB-49A4-B615-6D7701D469C9}" dt="2019-05-18T08:51:06.900" v="3639" actId="478"/>
          <ac:spMkLst>
            <pc:docMk/>
            <pc:sldMk cId="3076155836" sldId="271"/>
            <ac:spMk id="12" creationId="{BD8B50B2-5106-4554-BE16-30DA070BE43E}"/>
          </ac:spMkLst>
        </pc:spChg>
        <pc:spChg chg="add mod ord topLvl">
          <ac:chgData name="minkyung yu" userId="1aafa5edffbdc802" providerId="LiveId" clId="{4C8CF1CA-1ECB-49A4-B615-6D7701D469C9}" dt="2019-05-17T08:02:03.012" v="1209" actId="165"/>
          <ac:spMkLst>
            <pc:docMk/>
            <pc:sldMk cId="3076155836" sldId="271"/>
            <ac:spMk id="13" creationId="{59B31776-DA44-4B62-BC9D-6601A4C7A037}"/>
          </ac:spMkLst>
        </pc:spChg>
        <pc:spChg chg="add mod ord topLvl">
          <ac:chgData name="minkyung yu" userId="1aafa5edffbdc802" providerId="LiveId" clId="{4C8CF1CA-1ECB-49A4-B615-6D7701D469C9}" dt="2019-05-17T08:02:35.356" v="1223" actId="1076"/>
          <ac:spMkLst>
            <pc:docMk/>
            <pc:sldMk cId="3076155836" sldId="271"/>
            <ac:spMk id="15" creationId="{BC8E3396-637C-44BB-9DDB-FDB466C4CF50}"/>
          </ac:spMkLst>
        </pc:spChg>
        <pc:spChg chg="add mod ord topLvl">
          <ac:chgData name="minkyung yu" userId="1aafa5edffbdc802" providerId="LiveId" clId="{4C8CF1CA-1ECB-49A4-B615-6D7701D469C9}" dt="2019-05-17T08:02:03.012" v="1209" actId="165"/>
          <ac:spMkLst>
            <pc:docMk/>
            <pc:sldMk cId="3076155836" sldId="271"/>
            <ac:spMk id="16" creationId="{678017C4-3391-46A9-81A1-BB9F0D01E135}"/>
          </ac:spMkLst>
        </pc:spChg>
        <pc:spChg chg="add mod">
          <ac:chgData name="minkyung yu" userId="1aafa5edffbdc802" providerId="LiveId" clId="{4C8CF1CA-1ECB-49A4-B615-6D7701D469C9}" dt="2019-05-18T08:54:31.800" v="3644" actId="1076"/>
          <ac:spMkLst>
            <pc:docMk/>
            <pc:sldMk cId="3076155836" sldId="271"/>
            <ac:spMk id="17" creationId="{AC0DC644-5537-488A-960D-DF26D2AE474A}"/>
          </ac:spMkLst>
        </pc:spChg>
        <pc:spChg chg="add del mod">
          <ac:chgData name="minkyung yu" userId="1aafa5edffbdc802" providerId="LiveId" clId="{4C8CF1CA-1ECB-49A4-B615-6D7701D469C9}" dt="2019-05-17T08:02:02.129" v="1207"/>
          <ac:spMkLst>
            <pc:docMk/>
            <pc:sldMk cId="3076155836" sldId="271"/>
            <ac:spMk id="19" creationId="{7BD1D8D1-19B9-49C0-804A-3FA79CC3FFFF}"/>
          </ac:spMkLst>
        </pc:spChg>
        <pc:spChg chg="mod ord">
          <ac:chgData name="minkyung yu" userId="1aafa5edffbdc802" providerId="LiveId" clId="{4C8CF1CA-1ECB-49A4-B615-6D7701D469C9}" dt="2019-05-18T08:54:31.800" v="3644" actId="1076"/>
          <ac:spMkLst>
            <pc:docMk/>
            <pc:sldMk cId="3076155836" sldId="271"/>
            <ac:spMk id="21" creationId="{536A21F3-D53F-476C-B666-702738841024}"/>
          </ac:spMkLst>
        </pc:spChg>
        <pc:grpChg chg="add del mod">
          <ac:chgData name="minkyung yu" userId="1aafa5edffbdc802" providerId="LiveId" clId="{4C8CF1CA-1ECB-49A4-B615-6D7701D469C9}" dt="2019-05-18T08:54:31.800" v="3644" actId="1076"/>
          <ac:grpSpMkLst>
            <pc:docMk/>
            <pc:sldMk cId="3076155836" sldId="271"/>
            <ac:grpSpMk id="14" creationId="{B883D89C-A049-4A61-9E00-E34CCE1F5BC1}"/>
          </ac:grpSpMkLst>
        </pc:grpChg>
      </pc:sldChg>
      <pc:sldChg chg="modSp add modTransition modNotesTx">
        <pc:chgData name="minkyung yu" userId="1aafa5edffbdc802" providerId="LiveId" clId="{4C8CF1CA-1ECB-49A4-B615-6D7701D469C9}" dt="2019-05-17T09:56:57.344" v="3635"/>
        <pc:sldMkLst>
          <pc:docMk/>
          <pc:sldMk cId="667698313" sldId="274"/>
        </pc:sldMkLst>
        <pc:spChg chg="mod">
          <ac:chgData name="minkyung yu" userId="1aafa5edffbdc802" providerId="LiveId" clId="{4C8CF1CA-1ECB-49A4-B615-6D7701D469C9}" dt="2019-05-17T09:36:26.404" v="3517" actId="20577"/>
          <ac:spMkLst>
            <pc:docMk/>
            <pc:sldMk cId="667698313" sldId="274"/>
            <ac:spMk id="6" creationId="{00000000-0000-0000-0000-000000000000}"/>
          </ac:spMkLst>
        </pc:spChg>
        <pc:spChg chg="mod">
          <ac:chgData name="minkyung yu" userId="1aafa5edffbdc802" providerId="LiveId" clId="{4C8CF1CA-1ECB-49A4-B615-6D7701D469C9}" dt="2019-05-17T08:57:22.414" v="2325"/>
          <ac:spMkLst>
            <pc:docMk/>
            <pc:sldMk cId="667698313" sldId="274"/>
            <ac:spMk id="13" creationId="{72D50586-BF4C-4001-A01D-48561E557798}"/>
          </ac:spMkLst>
        </pc:spChg>
        <pc:spChg chg="mod">
          <ac:chgData name="minkyung yu" userId="1aafa5edffbdc802" providerId="LiveId" clId="{4C8CF1CA-1ECB-49A4-B615-6D7701D469C9}" dt="2019-05-17T09:07:49.359" v="2953" actId="20577"/>
          <ac:spMkLst>
            <pc:docMk/>
            <pc:sldMk cId="667698313" sldId="274"/>
            <ac:spMk id="15" creationId="{14F05EDC-E4EA-4B6A-9E35-7C83F3EC1C33}"/>
          </ac:spMkLst>
        </pc:spChg>
      </pc:sldChg>
      <pc:sldChg chg="addSp delSp modSp add modTransition modNotesTx">
        <pc:chgData name="minkyung yu" userId="1aafa5edffbdc802" providerId="LiveId" clId="{4C8CF1CA-1ECB-49A4-B615-6D7701D469C9}" dt="2019-05-17T09:57:00.691" v="3637"/>
        <pc:sldMkLst>
          <pc:docMk/>
          <pc:sldMk cId="2426017781" sldId="275"/>
        </pc:sldMkLst>
        <pc:spChg chg="add mod">
          <ac:chgData name="minkyung yu" userId="1aafa5edffbdc802" providerId="LiveId" clId="{4C8CF1CA-1ECB-49A4-B615-6D7701D469C9}" dt="2019-05-17T09:38:15.282" v="3596"/>
          <ac:spMkLst>
            <pc:docMk/>
            <pc:sldMk cId="2426017781" sldId="275"/>
            <ac:spMk id="14" creationId="{51347DCF-01F7-4FA6-BA10-80A57B3C9507}"/>
          </ac:spMkLst>
        </pc:spChg>
        <pc:spChg chg="del">
          <ac:chgData name="minkyung yu" userId="1aafa5edffbdc802" providerId="LiveId" clId="{4C8CF1CA-1ECB-49A4-B615-6D7701D469C9}" dt="2019-05-17T09:26:46.474" v="3337" actId="478"/>
          <ac:spMkLst>
            <pc:docMk/>
            <pc:sldMk cId="2426017781" sldId="275"/>
            <ac:spMk id="26" creationId="{9E9BECB6-E8B8-42AF-AC6E-203F2625AC5F}"/>
          </ac:spMkLst>
        </pc:spChg>
        <pc:spChg chg="del">
          <ac:chgData name="minkyung yu" userId="1aafa5edffbdc802" providerId="LiveId" clId="{4C8CF1CA-1ECB-49A4-B615-6D7701D469C9}" dt="2019-05-17T09:26:46.474" v="3337" actId="478"/>
          <ac:spMkLst>
            <pc:docMk/>
            <pc:sldMk cId="2426017781" sldId="275"/>
            <ac:spMk id="28" creationId="{F33C2547-46FC-4223-BAD3-C3F90EC7B594}"/>
          </ac:spMkLst>
        </pc:spChg>
        <pc:picChg chg="add mod">
          <ac:chgData name="minkyung yu" userId="1aafa5edffbdc802" providerId="LiveId" clId="{4C8CF1CA-1ECB-49A4-B615-6D7701D469C9}" dt="2019-05-17T09:28:39.221" v="3357" actId="1076"/>
          <ac:picMkLst>
            <pc:docMk/>
            <pc:sldMk cId="2426017781" sldId="275"/>
            <ac:picMk id="8" creationId="{948DE2B6-3786-47E4-826F-65680D93D10E}"/>
          </ac:picMkLst>
        </pc:picChg>
        <pc:picChg chg="add mod ord">
          <ac:chgData name="minkyung yu" userId="1aafa5edffbdc802" providerId="LiveId" clId="{4C8CF1CA-1ECB-49A4-B615-6D7701D469C9}" dt="2019-05-17T09:34:51.862" v="3500" actId="1076"/>
          <ac:picMkLst>
            <pc:docMk/>
            <pc:sldMk cId="2426017781" sldId="275"/>
            <ac:picMk id="10" creationId="{25D98CC2-0972-4C2B-8E84-679F7B359A31}"/>
          </ac:picMkLst>
        </pc:picChg>
        <pc:picChg chg="del">
          <ac:chgData name="minkyung yu" userId="1aafa5edffbdc802" providerId="LiveId" clId="{4C8CF1CA-1ECB-49A4-B615-6D7701D469C9}" dt="2019-05-17T09:26:47.133" v="3338" actId="478"/>
          <ac:picMkLst>
            <pc:docMk/>
            <pc:sldMk cId="2426017781" sldId="275"/>
            <ac:picMk id="20" creationId="{2DA3711C-5EF3-4B4D-B530-FE6CD85D72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B5D3-FF15-4D39-A9C6-15FCA5CB4A6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6D9EA-FA0D-4C83-AC8E-54B8BE90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7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학생의 회원가입은 교사가 승인해야 가능</a:t>
            </a:r>
            <a:endParaRPr lang="en-US" altLang="ko-KR" dirty="0"/>
          </a:p>
          <a:p>
            <a:r>
              <a:rPr lang="ko-KR" altLang="en-US" dirty="0"/>
              <a:t>교사는 관리자가 추가함</a:t>
            </a:r>
            <a:endParaRPr lang="en-US" altLang="ko-KR" dirty="0"/>
          </a:p>
          <a:p>
            <a:r>
              <a:rPr lang="ko-KR" altLang="en-US" dirty="0"/>
              <a:t>게시판은 </a:t>
            </a:r>
            <a:r>
              <a:rPr lang="en-US" altLang="ko-KR" dirty="0"/>
              <a:t>3</a:t>
            </a:r>
            <a:r>
              <a:rPr lang="ko-KR" altLang="en-US" dirty="0"/>
              <a:t>개 외 </a:t>
            </a:r>
            <a:r>
              <a:rPr lang="ko-KR" altLang="en-US" dirty="0" err="1"/>
              <a:t>오늘의급식과</a:t>
            </a:r>
            <a:r>
              <a:rPr lang="ko-KR" altLang="en-US" dirty="0"/>
              <a:t> 학사일정 등이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6D9EA-FA0D-4C83-AC8E-54B8BE9053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1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6D9EA-FA0D-4C83-AC8E-54B8BE9053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8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학습게시판</a:t>
            </a:r>
            <a:r>
              <a:rPr lang="en-US" altLang="ko-KR" dirty="0"/>
              <a:t>-&gt;</a:t>
            </a:r>
            <a:r>
              <a:rPr lang="ko-KR" altLang="en-US" dirty="0"/>
              <a:t>학습자료</a:t>
            </a:r>
            <a:r>
              <a:rPr lang="en-US" altLang="ko-KR" dirty="0"/>
              <a:t>(</a:t>
            </a:r>
            <a:r>
              <a:rPr lang="ko-KR" altLang="en-US" dirty="0"/>
              <a:t>문제은행도 있음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6D9EA-FA0D-4C83-AC8E-54B8BE9053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6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학생들이 문제에 대해 자유롭게 토론할 수 있게 함</a:t>
            </a:r>
            <a:endParaRPr lang="en-US" altLang="ko-KR" dirty="0"/>
          </a:p>
          <a:p>
            <a:r>
              <a:rPr lang="ko-KR" altLang="en-US" dirty="0"/>
              <a:t>포인트제도로 이달의 답변왕을 뽑아 매점이용권 등의 혜택을 줄 수 있다</a:t>
            </a:r>
            <a:r>
              <a:rPr lang="en-US" altLang="ko-KR" dirty="0"/>
              <a:t>. </a:t>
            </a:r>
            <a:r>
              <a:rPr lang="ko-KR" altLang="en-US" dirty="0"/>
              <a:t>이를 통해 학급별 경쟁력을 높여 참여도를 높일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6D9EA-FA0D-4C83-AC8E-54B8BE9053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7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교사의 경우</a:t>
            </a:r>
            <a:r>
              <a:rPr lang="en-US" altLang="ko-KR" dirty="0"/>
              <a:t>(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6D9EA-FA0D-4C83-AC8E-54B8BE9053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8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학생의 경우</a:t>
            </a:r>
            <a:r>
              <a:rPr lang="en-US" altLang="ko-KR" dirty="0"/>
              <a:t>(</a:t>
            </a:r>
            <a:r>
              <a:rPr lang="ko-KR" altLang="en-US" dirty="0"/>
              <a:t>마이페이지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나만의 문제로 </a:t>
            </a:r>
            <a:r>
              <a:rPr lang="ko-KR" altLang="en-US" dirty="0" err="1"/>
              <a:t>오답정리라던가</a:t>
            </a:r>
            <a:r>
              <a:rPr lang="ko-KR" altLang="en-US" dirty="0"/>
              <a:t>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6D9EA-FA0D-4C83-AC8E-54B8BE9053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9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70202" y="587143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201610699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허유진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201610693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최지호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201614858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유민경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7703" y="4706922"/>
            <a:ext cx="263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lang="ko-KR" altLang="en-US" sz="3600" b="1" spc="-15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b="1" spc="-150" dirty="0">
                <a:solidFill>
                  <a:schemeClr val="bg1">
                    <a:lumMod val="95000"/>
                  </a:schemeClr>
                </a:solidFill>
              </a:rPr>
              <a:t>Project</a:t>
            </a:r>
            <a:endParaRPr lang="ko-KR" altLang="en-US" sz="36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288B9B-F2D9-4A16-8BBC-F8E857E5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95" b="97288" l="6462" r="99692">
                        <a14:foregroundMark x1="52462" y1="22061" x2="52462" y2="22061"/>
                        <a14:foregroundMark x1="11231" y1="79928" x2="11231" y2="79928"/>
                        <a14:foregroundMark x1="11846" y1="79928" x2="11846" y2="79928"/>
                        <a14:foregroundMark x1="13231" y1="91501" x2="13231" y2="91501"/>
                        <a14:foregroundMark x1="25692" y1="93309" x2="25692" y2="93309"/>
                        <a14:foregroundMark x1="18769" y1="93852" x2="37077" y2="93309"/>
                        <a14:foregroundMark x1="79846" y1="94394" x2="56000" y2="95660"/>
                        <a14:foregroundMark x1="7846" y1="95660" x2="25692" y2="95118"/>
                        <a14:foregroundMark x1="73846" y1="93852" x2="73846" y2="93852"/>
                        <a14:foregroundMark x1="89231" y1="94394" x2="70769" y2="95660"/>
                        <a14:foregroundMark x1="44615" y1="10488" x2="34154" y2="31465"/>
                        <a14:foregroundMark x1="31692" y1="19892" x2="27692" y2="41410"/>
                        <a14:foregroundMark x1="30615" y1="23870" x2="43538" y2="12297"/>
                        <a14:foregroundMark x1="42615" y1="7595" x2="30615" y2="28029"/>
                        <a14:foregroundMark x1="34615" y1="17541" x2="56000" y2="9403"/>
                        <a14:foregroundMark x1="41538" y1="9403" x2="64462" y2="15190"/>
                        <a14:foregroundMark x1="55385" y1="8680" x2="70769" y2="30380"/>
                        <a14:foregroundMark x1="62462" y1="14647" x2="73385" y2="35624"/>
                        <a14:foregroundMark x1="64462" y1="13924" x2="71846" y2="38517"/>
                        <a14:foregroundMark x1="62923" y1="13382" x2="72769" y2="39602"/>
                        <a14:foregroundMark x1="65385" y1="16275" x2="68923" y2="42495"/>
                        <a14:foregroundMark x1="67385" y1="18083" x2="73385" y2="36709"/>
                        <a14:foregroundMark x1="71385" y1="32007" x2="62462" y2="54250"/>
                        <a14:foregroundMark x1="70769" y1="37975" x2="60462" y2="55335"/>
                        <a14:foregroundMark x1="71846" y1="39060" x2="54308" y2="60398"/>
                        <a14:foregroundMark x1="54308" y1="60398" x2="50000" y2="62929"/>
                        <a14:foregroundMark x1="65385" y1="52441" x2="46462" y2="61302"/>
                        <a14:foregroundMark x1="60000" y1="56600" x2="44000" y2="69982"/>
                        <a14:foregroundMark x1="56462" y1="57685" x2="42615" y2="65823"/>
                        <a14:foregroundMark x1="55385" y1="59494" x2="55385" y2="59494"/>
                        <a14:foregroundMark x1="45077" y1="50814" x2="46000" y2="68174"/>
                        <a14:foregroundMark x1="41538" y1="54250" x2="41538" y2="54250"/>
                        <a14:foregroundMark x1="44615" y1="61302" x2="32615" y2="41410"/>
                        <a14:foregroundMark x1="33077" y1="40145" x2="44000" y2="60036"/>
                        <a14:foregroundMark x1="31077" y1="37251" x2="45077" y2="59494"/>
                        <a14:foregroundMark x1="30154" y1="41410" x2="49077" y2="60036"/>
                        <a14:foregroundMark x1="49077" y1="60036" x2="49077" y2="60036"/>
                        <a14:foregroundMark x1="27231" y1="40145" x2="44615" y2="58951"/>
                        <a14:foregroundMark x1="27231" y1="40145" x2="47077" y2="58047"/>
                        <a14:foregroundMark x1="47077" y1="58047" x2="47538" y2="58228"/>
                        <a14:foregroundMark x1="50923" y1="20976" x2="50923" y2="20976"/>
                        <a14:foregroundMark x1="48462" y1="30922" x2="48462" y2="30922"/>
                        <a14:foregroundMark x1="50923" y1="29114" x2="50923" y2="29114"/>
                        <a14:foregroundMark x1="50923" y1="29114" x2="61385" y2="32007"/>
                        <a14:foregroundMark x1="44000" y1="29114" x2="44000" y2="29114"/>
                        <a14:foregroundMark x1="49077" y1="26221" x2="32615" y2="41410"/>
                        <a14:foregroundMark x1="55385" y1="26221" x2="38154" y2="40868"/>
                        <a14:foregroundMark x1="58000" y1="31465" x2="40000" y2="41953"/>
                        <a14:foregroundMark x1="58462" y1="38517" x2="42000" y2="42495"/>
                        <a14:foregroundMark x1="62462" y1="40868" x2="47077" y2="43219"/>
                        <a14:foregroundMark x1="62462" y1="35624" x2="40000" y2="39602"/>
                        <a14:foregroundMark x1="42000" y1="33273" x2="42000" y2="33273"/>
                        <a14:foregroundMark x1="42000" y1="33273" x2="34154" y2="39060"/>
                        <a14:foregroundMark x1="36615" y1="92224" x2="62615" y2="93128"/>
                        <a14:foregroundMark x1="62615" y1="93128" x2="62923" y2="93309"/>
                        <a14:foregroundMark x1="33077" y1="96745" x2="62923" y2="93309"/>
                        <a14:foregroundMark x1="14308" y1="93309" x2="14308" y2="93309"/>
                        <a14:foregroundMark x1="11846" y1="93309" x2="11846" y2="93309"/>
                        <a14:foregroundMark x1="9231" y1="93309" x2="9231" y2="93309"/>
                        <a14:foregroundMark x1="6769" y1="93852" x2="6769" y2="93852"/>
                        <a14:foregroundMark x1="6769" y1="93852" x2="6769" y2="93852"/>
                        <a14:foregroundMark x1="9846" y1="94394" x2="9846" y2="94394"/>
                        <a14:foregroundMark x1="87231" y1="93852" x2="87231" y2="93852"/>
                        <a14:foregroundMark x1="85692" y1="96745" x2="85692" y2="96745"/>
                        <a14:foregroundMark x1="82769" y1="97468" x2="82769" y2="97468"/>
                        <a14:foregroundMark x1="87231" y1="95118" x2="87231" y2="95118"/>
                        <a14:foregroundMark x1="88154" y1="96203" x2="88154" y2="96203"/>
                        <a14:foregroundMark x1="85692" y1="95118" x2="85692" y2="95118"/>
                        <a14:foregroundMark x1="89231" y1="93852" x2="89231" y2="93852"/>
                        <a14:foregroundMark x1="89231" y1="93852" x2="99692" y2="89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11" y="496795"/>
            <a:ext cx="4546779" cy="38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74589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기능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1. </a:t>
            </a:r>
            <a:r>
              <a:rPr lang="ko-KR" altLang="en-US" sz="1200" dirty="0"/>
              <a:t>게시판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D2AA93-C323-450C-B166-36D71C070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42" b="89700" l="6019" r="92130">
                        <a14:foregroundMark x1="36574" y1="22747" x2="10648" y2="22747"/>
                        <a14:foregroundMark x1="10648" y1="23176" x2="6019" y2="45923"/>
                        <a14:foregroundMark x1="6019" y1="45923" x2="6944" y2="48069"/>
                        <a14:foregroundMark x1="6944" y1="22747" x2="6944" y2="47639"/>
                        <a14:foregroundMark x1="83333" y1="21459" x2="92130" y2="39056"/>
                        <a14:backgroundMark x1="33796" y1="50215" x2="60648" y2="50215"/>
                        <a14:backgroundMark x1="71759" y1="50644" x2="50926" y2="50644"/>
                        <a14:backgroundMark x1="50926" y1="50644" x2="50926" y2="50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2" y="1454366"/>
            <a:ext cx="2991971" cy="3949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50586-BF4C-4001-A01D-48561E557798}"/>
              </a:ext>
            </a:extLst>
          </p:cNvPr>
          <p:cNvSpPr txBox="1"/>
          <p:nvPr/>
        </p:nvSpPr>
        <p:spPr>
          <a:xfrm>
            <a:off x="3151323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질문게시판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05EDC-E4EA-4B6A-9E35-7C83F3EC1C33}"/>
              </a:ext>
            </a:extLst>
          </p:cNvPr>
          <p:cNvSpPr txBox="1"/>
          <p:nvPr/>
        </p:nvSpPr>
        <p:spPr>
          <a:xfrm>
            <a:off x="7220983" y="2317798"/>
            <a:ext cx="2281394" cy="2222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문제 질의 및 답변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채택시스템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포인트제도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포인트 순위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9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9BECB6-E8B8-42AF-AC6E-203F2625AC5F}"/>
              </a:ext>
            </a:extLst>
          </p:cNvPr>
          <p:cNvSpPr/>
          <p:nvPr/>
        </p:nvSpPr>
        <p:spPr>
          <a:xfrm>
            <a:off x="2696966" y="1849301"/>
            <a:ext cx="7079332" cy="3566235"/>
          </a:xfrm>
          <a:prstGeom prst="roundRect">
            <a:avLst>
              <a:gd name="adj" fmla="val 11757"/>
            </a:avLst>
          </a:prstGeom>
          <a:solidFill>
            <a:srgbClr val="385E50"/>
          </a:solidFill>
          <a:ln w="1270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기능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2. </a:t>
            </a:r>
            <a:r>
              <a:rPr lang="ko-KR" altLang="en-US" sz="1200" dirty="0"/>
              <a:t>사용자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DA3711C-5EF3-4B4D-B530-FE6CD85D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000" y1="28000" x2="47000" y2="3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5" y="3031530"/>
            <a:ext cx="3950877" cy="39508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3C2547-46FC-4223-BAD3-C3F90EC7B594}"/>
              </a:ext>
            </a:extLst>
          </p:cNvPr>
          <p:cNvSpPr txBox="1"/>
          <p:nvPr/>
        </p:nvSpPr>
        <p:spPr>
          <a:xfrm>
            <a:off x="4991005" y="2798439"/>
            <a:ext cx="3038011" cy="16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과제 제출 목록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학생 순위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점수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과제 </a:t>
            </a:r>
            <a:r>
              <a:rPr lang="ko-KR" altLang="en-US" dirty="0" err="1">
                <a:solidFill>
                  <a:schemeClr val="bg1"/>
                </a:solidFill>
              </a:rPr>
              <a:t>제출률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정답률</a:t>
            </a:r>
            <a:r>
              <a:rPr lang="ko-KR" altLang="en-US" dirty="0">
                <a:solidFill>
                  <a:schemeClr val="bg1"/>
                </a:solidFill>
              </a:rPr>
              <a:t> 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5D98CC2-0972-4C2B-8E84-679F7B359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58" y="1788398"/>
            <a:ext cx="6272544" cy="44954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기능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2. </a:t>
            </a:r>
            <a:r>
              <a:rPr lang="ko-KR" altLang="en-US" sz="1200" dirty="0"/>
              <a:t>사용자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8DE2B6-3786-47E4-826F-65680D93D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85" b="95769" l="10000" r="90000">
                        <a14:foregroundMark x1="48000" y1="8654" x2="48000" y2="8654"/>
                        <a14:foregroundMark x1="47444" y1="4231" x2="47444" y2="4231"/>
                        <a14:foregroundMark x1="48556" y1="2885" x2="48556" y2="2885"/>
                        <a14:foregroundMark x1="36222" y1="50192" x2="36222" y2="50192"/>
                        <a14:foregroundMark x1="63667" y1="72885" x2="63667" y2="72885"/>
                        <a14:foregroundMark x1="61889" y1="95769" x2="61889" y2="9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4367" y="2794376"/>
            <a:ext cx="4916212" cy="2840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347DCF-01F7-4FA6-BA10-80A57B3C9507}"/>
              </a:ext>
            </a:extLst>
          </p:cNvPr>
          <p:cNvSpPr txBox="1"/>
          <p:nvPr/>
        </p:nvSpPr>
        <p:spPr>
          <a:xfrm>
            <a:off x="2578546" y="2794376"/>
            <a:ext cx="2871299" cy="222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나만의 문제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과제 </a:t>
            </a:r>
            <a:r>
              <a:rPr lang="ko-KR" altLang="en-US" dirty="0" err="1"/>
              <a:t>정답률</a:t>
            </a:r>
            <a:r>
              <a:rPr lang="en-US" altLang="ko-KR" dirty="0"/>
              <a:t>, </a:t>
            </a:r>
            <a:r>
              <a:rPr lang="ko-KR" altLang="en-US" dirty="0"/>
              <a:t>순위 확인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성적 관리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과제 제출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0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81015" y="2998113"/>
            <a:ext cx="3229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2"/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5000" b="1" dirty="0">
              <a:solidFill>
                <a:schemeClr val="accent2"/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8" y="439900"/>
            <a:ext cx="2572927" cy="1365957"/>
            <a:chOff x="605679" y="643489"/>
            <a:chExt cx="2572927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2" y="1085275"/>
              <a:ext cx="5998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S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2416568" cy="584775"/>
            <a:chOff x="1694919" y="2604052"/>
            <a:chExt cx="2416568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30366" y="2696384"/>
              <a:ext cx="1281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주제 선정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849793"/>
            <a:ext cx="2416568" cy="584775"/>
            <a:chOff x="1694919" y="2604052"/>
            <a:chExt cx="2416568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0366" y="2724290"/>
              <a:ext cx="1281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기능 목표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35978" y="4824884"/>
            <a:ext cx="1475509" cy="400110"/>
            <a:chOff x="2608627" y="2421832"/>
            <a:chExt cx="1475509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2608627" y="242183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02-1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2389" y="2469382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accent2">
                      <a:lumMod val="50000"/>
                    </a:schemeClr>
                  </a:solidFill>
                </a:rPr>
                <a:t>게시판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DDE906-90EA-4DA1-A858-28CA039AEA7D}"/>
              </a:ext>
            </a:extLst>
          </p:cNvPr>
          <p:cNvGrpSpPr/>
          <p:nvPr/>
        </p:nvGrpSpPr>
        <p:grpSpPr>
          <a:xfrm>
            <a:off x="2635978" y="5576204"/>
            <a:ext cx="1475509" cy="400110"/>
            <a:chOff x="1987242" y="2618108"/>
            <a:chExt cx="1475509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E8FF4F-98BE-4983-842B-F83FF9C66672}"/>
                </a:ext>
              </a:extLst>
            </p:cNvPr>
            <p:cNvSpPr txBox="1"/>
            <p:nvPr/>
          </p:nvSpPr>
          <p:spPr>
            <a:xfrm>
              <a:off x="1987242" y="2618108"/>
              <a:ext cx="71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02-2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B5E19C-BCD0-4667-9BAE-AE8665001C85}"/>
                </a:ext>
              </a:extLst>
            </p:cNvPr>
            <p:cNvSpPr txBox="1"/>
            <p:nvPr/>
          </p:nvSpPr>
          <p:spPr>
            <a:xfrm>
              <a:off x="2701004" y="265658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accent2">
                      <a:lumMod val="50000"/>
                    </a:schemeClr>
                  </a:solidFill>
                </a:rPr>
                <a:t>사용자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68AA22-2389-4B99-8E9C-B788BA9A263E}"/>
              </a:ext>
            </a:extLst>
          </p:cNvPr>
          <p:cNvCxnSpPr>
            <a:cxnSpLocks/>
          </p:cNvCxnSpPr>
          <p:nvPr/>
        </p:nvCxnSpPr>
        <p:spPr>
          <a:xfrm>
            <a:off x="2019911" y="4664836"/>
            <a:ext cx="0" cy="36918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313E9B-6091-4EAA-8D55-7C002F45DB5E}"/>
              </a:ext>
            </a:extLst>
          </p:cNvPr>
          <p:cNvCxnSpPr>
            <a:cxnSpLocks/>
          </p:cNvCxnSpPr>
          <p:nvPr/>
        </p:nvCxnSpPr>
        <p:spPr>
          <a:xfrm flipH="1">
            <a:off x="2005325" y="5024939"/>
            <a:ext cx="376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856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97FFFF-FCF9-456A-8EF1-798BC32932E2}"/>
              </a:ext>
            </a:extLst>
          </p:cNvPr>
          <p:cNvGrpSpPr/>
          <p:nvPr/>
        </p:nvGrpSpPr>
        <p:grpSpPr>
          <a:xfrm>
            <a:off x="2820276" y="1782873"/>
            <a:ext cx="4517521" cy="875588"/>
            <a:chOff x="2183152" y="2604052"/>
            <a:chExt cx="3011556" cy="8755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16C7AF-0A04-4584-9CE1-8233BDE76F60}"/>
                </a:ext>
              </a:extLst>
            </p:cNvPr>
            <p:cNvSpPr txBox="1"/>
            <p:nvPr/>
          </p:nvSpPr>
          <p:spPr>
            <a:xfrm>
              <a:off x="2183152" y="3171863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E-Learning website and management system (ELMS)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52EFF-BB83-46D5-B872-F91796AAED5C}"/>
                </a:ext>
              </a:extLst>
            </p:cNvPr>
            <p:cNvSpPr txBox="1"/>
            <p:nvPr/>
          </p:nvSpPr>
          <p:spPr>
            <a:xfrm>
              <a:off x="2183152" y="2604052"/>
              <a:ext cx="14396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accent2">
                      <a:lumMod val="50000"/>
                    </a:schemeClr>
                  </a:solidFill>
                </a:rPr>
                <a:t>주제 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E-Learning website and management system (ELMS)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A21F3-D53F-476C-B666-702738841024}"/>
              </a:ext>
            </a:extLst>
          </p:cNvPr>
          <p:cNvSpPr txBox="1"/>
          <p:nvPr/>
        </p:nvSpPr>
        <p:spPr>
          <a:xfrm>
            <a:off x="1346558" y="2040518"/>
            <a:ext cx="7071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600" spc="-3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ko-KR" altLang="en-US" sz="2600" b="1" spc="-300" dirty="0">
                <a:solidFill>
                  <a:schemeClr val="accent2">
                    <a:lumMod val="50000"/>
                  </a:schemeClr>
                </a:solidFill>
              </a:rPr>
              <a:t>온라인  학습 관리 시스템</a:t>
            </a:r>
            <a:endParaRPr lang="en-US" altLang="ko-KR" sz="2600" b="1" spc="-3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95C67-4EE6-4DFE-9D4E-AA26A53AE5D0}"/>
              </a:ext>
            </a:extLst>
          </p:cNvPr>
          <p:cNvSpPr txBox="1"/>
          <p:nvPr/>
        </p:nvSpPr>
        <p:spPr>
          <a:xfrm>
            <a:off x="1924867" y="2887307"/>
            <a:ext cx="8141972" cy="2805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잠재적인 사용자들에게 컴퓨터나 모바일 기기의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</a:rPr>
              <a:t>편안함으로부터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다양한 과목을 배울 수 있는 기회를 제공한다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이 제도는 중고등학생을 위한 것이라고 생각할 수 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이 시스템은 온라인 교육을 전달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추적 및 관리하도록 설계되어야 한다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또한 출석률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작업에 소요되는 시간 및 학생 진행률도 추적한다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E-Learning website and management system (ELMS)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813BAA-2A28-4713-A4A4-697B922E64FB}"/>
              </a:ext>
            </a:extLst>
          </p:cNvPr>
          <p:cNvSpPr/>
          <p:nvPr/>
        </p:nvSpPr>
        <p:spPr>
          <a:xfrm>
            <a:off x="1463272" y="1609119"/>
            <a:ext cx="6311349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A21F3-D53F-476C-B666-702738841024}"/>
              </a:ext>
            </a:extLst>
          </p:cNvPr>
          <p:cNvSpPr txBox="1"/>
          <p:nvPr/>
        </p:nvSpPr>
        <p:spPr>
          <a:xfrm>
            <a:off x="1904588" y="1986529"/>
            <a:ext cx="3852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600" b="1" spc="-300" dirty="0">
                <a:solidFill>
                  <a:schemeClr val="bg1"/>
                </a:solidFill>
              </a:rPr>
              <a:t>   필요한 기능</a:t>
            </a:r>
            <a:endParaRPr lang="en-US" altLang="ko-KR" sz="2600" b="1" spc="-3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83D89C-A049-4A61-9E00-E34CCE1F5BC1}"/>
              </a:ext>
            </a:extLst>
          </p:cNvPr>
          <p:cNvGrpSpPr/>
          <p:nvPr/>
        </p:nvGrpSpPr>
        <p:grpSpPr>
          <a:xfrm>
            <a:off x="3142120" y="4975999"/>
            <a:ext cx="104660" cy="707984"/>
            <a:chOff x="6096000" y="1152009"/>
            <a:chExt cx="103056" cy="697134"/>
          </a:xfrm>
          <a:solidFill>
            <a:schemeClr val="bg1"/>
          </a:soli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B31776-DA44-4B62-BC9D-6601A4C7A037}"/>
                </a:ext>
              </a:extLst>
            </p:cNvPr>
            <p:cNvSpPr/>
            <p:nvPr/>
          </p:nvSpPr>
          <p:spPr>
            <a:xfrm>
              <a:off x="6096000" y="1152009"/>
              <a:ext cx="103054" cy="103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C8E3396-637C-44BB-9DDB-FDB466C4CF50}"/>
                </a:ext>
              </a:extLst>
            </p:cNvPr>
            <p:cNvSpPr/>
            <p:nvPr/>
          </p:nvSpPr>
          <p:spPr>
            <a:xfrm>
              <a:off x="6096002" y="1449051"/>
              <a:ext cx="103054" cy="103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78017C4-3391-46A9-81A1-BB9F0D01E135}"/>
                </a:ext>
              </a:extLst>
            </p:cNvPr>
            <p:cNvSpPr/>
            <p:nvPr/>
          </p:nvSpPr>
          <p:spPr>
            <a:xfrm>
              <a:off x="6096000" y="1746089"/>
              <a:ext cx="103054" cy="103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C0DC644-5537-488A-960D-DF26D2AE474A}"/>
              </a:ext>
            </a:extLst>
          </p:cNvPr>
          <p:cNvSpPr txBox="1"/>
          <p:nvPr/>
        </p:nvSpPr>
        <p:spPr>
          <a:xfrm>
            <a:off x="2069774" y="2815237"/>
            <a:ext cx="4025461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ko-KR" altLang="en-US" dirty="0">
                <a:solidFill>
                  <a:schemeClr val="bg1"/>
                </a:solidFill>
              </a:rPr>
              <a:t>관리자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ko-KR" altLang="en-US" dirty="0">
                <a:solidFill>
                  <a:schemeClr val="bg1"/>
                </a:solidFill>
              </a:rPr>
              <a:t>교육자를 위한 인터페이스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ko-KR" altLang="en-US" dirty="0">
                <a:solidFill>
                  <a:schemeClr val="bg1"/>
                </a:solidFill>
              </a:rPr>
              <a:t>과제성적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ko-KR" altLang="en-US" dirty="0">
                <a:solidFill>
                  <a:schemeClr val="bg1"/>
                </a:solidFill>
              </a:rPr>
              <a:t>과제 업로드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ko-KR" altLang="en-US" dirty="0">
                <a:solidFill>
                  <a:schemeClr val="bg1"/>
                </a:solidFill>
              </a:rPr>
              <a:t>공지사항 업로드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5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277" y="342900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50000"/>
                  </a:schemeClr>
                </a:solidFill>
              </a:rPr>
              <a:t>기능 목표</a:t>
            </a:r>
          </a:p>
        </p:txBody>
      </p:sp>
    </p:spTree>
    <p:extLst>
      <p:ext uri="{BB962C8B-B14F-4D97-AF65-F5344CB8AC3E}">
        <p14:creationId xmlns:p14="http://schemas.microsoft.com/office/powerpoint/2010/main" val="202963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10699" y="26324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기능 목표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94E626-69DA-4EC9-8421-E24FF06F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12" y="2437064"/>
            <a:ext cx="2539682" cy="25396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32B1061-7279-4BCB-A227-1CD8C65B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92" y="669341"/>
            <a:ext cx="2011300" cy="201129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D591736-433B-4C53-96E1-7D2D4AAD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92" y="2579662"/>
            <a:ext cx="2011300" cy="201129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9563F3C-CCE8-4B94-B7F9-05EAB1AB14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92" y="4489982"/>
            <a:ext cx="2011300" cy="20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2F32B3-F213-47C2-B4D6-16E299391FA9}"/>
              </a:ext>
            </a:extLst>
          </p:cNvPr>
          <p:cNvSpPr txBox="1"/>
          <p:nvPr/>
        </p:nvSpPr>
        <p:spPr>
          <a:xfrm>
            <a:off x="1989062" y="49767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페이지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FE706D-44BD-4930-8CCF-812E16E9CFAC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4075794" y="1674990"/>
            <a:ext cx="3942298" cy="203191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760E49-40C4-4C38-84C8-CF5019A9B47B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4075794" y="3706905"/>
            <a:ext cx="3942298" cy="1788726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76BB2E1-F9CF-424F-BC23-3D1CDF18BA60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4075794" y="3585311"/>
            <a:ext cx="3942298" cy="121594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17FC5A-7B4E-4218-8278-118C004AC235}"/>
              </a:ext>
            </a:extLst>
          </p:cNvPr>
          <p:cNvSpPr txBox="1"/>
          <p:nvPr/>
        </p:nvSpPr>
        <p:spPr>
          <a:xfrm rot="19975427">
            <a:off x="5797400" y="196835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학급 게시판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48EE8-FD7F-4373-AA02-FE135BDD7187}"/>
              </a:ext>
            </a:extLst>
          </p:cNvPr>
          <p:cNvSpPr txBox="1"/>
          <p:nvPr/>
        </p:nvSpPr>
        <p:spPr>
          <a:xfrm>
            <a:off x="5946062" y="37125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학습게시판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7DE98-3CB2-4DF0-A5BF-0030A758DC20}"/>
              </a:ext>
            </a:extLst>
          </p:cNvPr>
          <p:cNvSpPr txBox="1"/>
          <p:nvPr/>
        </p:nvSpPr>
        <p:spPr>
          <a:xfrm rot="1495139">
            <a:off x="5805712" y="49609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74589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기능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1. </a:t>
            </a:r>
            <a:r>
              <a:rPr lang="ko-KR" altLang="en-US" sz="1200" dirty="0"/>
              <a:t>게시판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D2AA93-C323-450C-B166-36D71C070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42" b="89700" l="6019" r="92130">
                        <a14:foregroundMark x1="36574" y1="22747" x2="10648" y2="22747"/>
                        <a14:foregroundMark x1="10648" y1="23176" x2="6019" y2="45923"/>
                        <a14:foregroundMark x1="6019" y1="45923" x2="6944" y2="48069"/>
                        <a14:foregroundMark x1="6944" y1="22747" x2="6944" y2="47639"/>
                        <a14:foregroundMark x1="83333" y1="21459" x2="92130" y2="39056"/>
                        <a14:backgroundMark x1="33796" y1="50215" x2="60648" y2="50215"/>
                        <a14:backgroundMark x1="71759" y1="50644" x2="50926" y2="50644"/>
                        <a14:backgroundMark x1="50926" y1="50644" x2="50926" y2="50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0" y="1454366"/>
            <a:ext cx="2991971" cy="3949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50586-BF4C-4001-A01D-48561E557798}"/>
              </a:ext>
            </a:extLst>
          </p:cNvPr>
          <p:cNvSpPr txBox="1"/>
          <p:nvPr/>
        </p:nvSpPr>
        <p:spPr>
          <a:xfrm>
            <a:off x="31567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학급게시판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05EDC-E4EA-4B6A-9E35-7C83F3EC1C33}"/>
              </a:ext>
            </a:extLst>
          </p:cNvPr>
          <p:cNvSpPr txBox="1"/>
          <p:nvPr/>
        </p:nvSpPr>
        <p:spPr>
          <a:xfrm>
            <a:off x="7199718" y="2041023"/>
            <a:ext cx="2281394" cy="2775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반별 출석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학급별 시간표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공지사항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과제 제출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과제 확인 및 해결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74589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기능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1. </a:t>
            </a:r>
            <a:r>
              <a:rPr lang="ko-KR" altLang="en-US" sz="1200" dirty="0"/>
              <a:t>게시판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D2AA93-C323-450C-B166-36D71C070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42" b="89700" l="6019" r="92130">
                        <a14:foregroundMark x1="36574" y1="22747" x2="10648" y2="22747"/>
                        <a14:foregroundMark x1="10648" y1="23176" x2="6019" y2="45923"/>
                        <a14:foregroundMark x1="6019" y1="45923" x2="6944" y2="48069"/>
                        <a14:foregroundMark x1="6944" y1="22747" x2="6944" y2="47639"/>
                        <a14:foregroundMark x1="83333" y1="21459" x2="92130" y2="39056"/>
                        <a14:backgroundMark x1="33796" y1="50215" x2="60648" y2="50215"/>
                        <a14:backgroundMark x1="71759" y1="50644" x2="50926" y2="50644"/>
                        <a14:backgroundMark x1="50926" y1="50644" x2="50926" y2="50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0" y="1454366"/>
            <a:ext cx="2991971" cy="3949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50586-BF4C-4001-A01D-48561E557798}"/>
              </a:ext>
            </a:extLst>
          </p:cNvPr>
          <p:cNvSpPr txBox="1"/>
          <p:nvPr/>
        </p:nvSpPr>
        <p:spPr>
          <a:xfrm>
            <a:off x="31567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학습게시판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05EDC-E4EA-4B6A-9E35-7C83F3EC1C33}"/>
              </a:ext>
            </a:extLst>
          </p:cNvPr>
          <p:cNvSpPr txBox="1"/>
          <p:nvPr/>
        </p:nvSpPr>
        <p:spPr>
          <a:xfrm>
            <a:off x="7178453" y="2318022"/>
            <a:ext cx="3038011" cy="222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과목별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en-US" b="1" dirty="0">
                <a:solidFill>
                  <a:schemeClr val="accent2"/>
                </a:solidFill>
              </a:rPr>
              <a:t>학년별 문제 자료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비디오 강의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문제 별 스피드 순위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2"/>
                </a:solidFill>
              </a:rPr>
              <a:t>종합 문제 개수 순위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302</Words>
  <Application>Microsoft Office PowerPoint</Application>
  <PresentationFormat>와이드스크린</PresentationFormat>
  <Paragraphs>101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Nexa Rust Script L0</vt:lpstr>
      <vt:lpstr>나눔바른펜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minkyung yu</cp:lastModifiedBy>
  <cp:revision>21</cp:revision>
  <dcterms:created xsi:type="dcterms:W3CDTF">2017-01-17T13:28:44Z</dcterms:created>
  <dcterms:modified xsi:type="dcterms:W3CDTF">2019-05-30T05:02:57Z</dcterms:modified>
</cp:coreProperties>
</file>