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660" r:id="rId2"/>
    <p:sldMasterId id="2147483662" r:id="rId3"/>
  </p:sldMasterIdLst>
  <p:sldIdLst>
    <p:sldId id="256" r:id="rId4"/>
    <p:sldId id="257" r:id="rId5"/>
    <p:sldId id="258" r:id="rId6"/>
    <p:sldId id="259" r:id="rId7"/>
    <p:sldId id="263" r:id="rId8"/>
    <p:sldId id="266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nika Singh" initials="VS" lastIdx="1" clrIdx="0">
    <p:extLst>
      <p:ext uri="{19B8F6BF-5375-455C-9EA6-DF929625EA0E}">
        <p15:presenceInfo xmlns:p15="http://schemas.microsoft.com/office/powerpoint/2012/main" userId="S::varnika.singh@mail.utoronto.ca::22a365a2-c496-4284-b943-e9d92f6186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30" dt="2021-02-19T22:47:07.160"/>
    <p1510:client id="{22357A19-6260-6F2F-A566-2A4392BE0909}" v="4" dt="2021-02-20T20:03:07.134"/>
    <p1510:client id="{29F542E5-EA3F-4E75-B568-5E21BB2CCB84}" v="1296" dt="2021-02-19T04:13:52.133"/>
    <p1510:client id="{47A8AC9F-3050-0000-7C1D-659A95DF11C8}" v="2829" dt="2021-02-19T05:29:51.417"/>
    <p1510:client id="{4C8CE972-81E2-6F2C-AED3-69E716CD5801}" v="286" dt="2021-02-19T22:20:03.649"/>
    <p1510:client id="{4EB1E617-68CC-464A-84EE-313A01B4E0FE}" v="250" dt="2021-02-20T16:52:39.886"/>
    <p1510:client id="{871C1BCA-3BE0-5759-A607-73B445689DA1}" v="1" dt="2021-02-19T14:59:48.872"/>
    <p1510:client id="{B5170CD2-0D06-6BE0-98F6-C26031B1CD21}" v="104" dt="2021-02-21T00:50:17.996"/>
    <p1510:client id="{BC24AD9F-9041-0000-A2A2-77601B429882}" v="66" dt="2021-02-20T16:22:17.524"/>
    <p1510:client id="{BEA6AF17-E144-B2BF-D966-8913FA18CF05}" v="837" dt="2021-02-20T17:23:59.983"/>
    <p1510:client id="{DE50C40B-894E-49E3-B1AD-1FA411B15750}" v="332" dt="2021-02-19T02:39:55.516"/>
    <p1510:client id="{F796AAB6-36CC-575A-CC4B-38FAA9898627}" v="12" dt="2021-02-20T21:38:32.776"/>
    <p1510:client id="{F89A988E-D0AC-C2AA-457F-08FD4EF797D5}" v="1575" dt="2021-02-20T04:42:53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56E32-BED6-4AD1-ACFE-2FD9256CCA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014B40-EF12-4617-BAA0-403D84D214E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Sagona ExtraLight" panose="020F0302020204030204"/>
            </a:rPr>
            <a:t> Solution</a:t>
          </a:r>
          <a:endParaRPr lang="en-US"/>
        </a:p>
      </dgm:t>
    </dgm:pt>
    <dgm:pt modelId="{B8E97C4A-F495-41E0-86F0-AE91E1FC3180}" type="parTrans" cxnId="{BCBCBB54-8AE2-4590-9927-67DCC514B6DF}">
      <dgm:prSet/>
      <dgm:spPr/>
      <dgm:t>
        <a:bodyPr/>
        <a:lstStyle/>
        <a:p>
          <a:endParaRPr lang="en-US"/>
        </a:p>
      </dgm:t>
    </dgm:pt>
    <dgm:pt modelId="{54CFB67C-EFF4-4B32-8C6D-15D9BD03296F}" type="sibTrans" cxnId="{BCBCBB54-8AE2-4590-9927-67DCC514B6DF}">
      <dgm:prSet/>
      <dgm:spPr/>
      <dgm:t>
        <a:bodyPr/>
        <a:lstStyle/>
        <a:p>
          <a:endParaRPr lang="en-US"/>
        </a:p>
      </dgm:t>
    </dgm:pt>
    <dgm:pt modelId="{D037C786-D4A6-45EB-9BF7-1BE3B90EE1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</a:t>
          </a:r>
        </a:p>
      </dgm:t>
    </dgm:pt>
    <dgm:pt modelId="{90AF637A-DF29-45C9-832B-5279F751B41B}" type="parTrans" cxnId="{05A1B897-2A5E-4935-BD32-2AD4534033D2}">
      <dgm:prSet/>
      <dgm:spPr/>
      <dgm:t>
        <a:bodyPr/>
        <a:lstStyle/>
        <a:p>
          <a:endParaRPr lang="en-US"/>
        </a:p>
      </dgm:t>
    </dgm:pt>
    <dgm:pt modelId="{608C8D72-69B5-4460-9AE3-B8A42604782A}" type="sibTrans" cxnId="{05A1B897-2A5E-4935-BD32-2AD4534033D2}">
      <dgm:prSet/>
      <dgm:spPr/>
      <dgm:t>
        <a:bodyPr/>
        <a:lstStyle/>
        <a:p>
          <a:endParaRPr lang="en-US"/>
        </a:p>
      </dgm:t>
    </dgm:pt>
    <dgm:pt modelId="{5E8C8ED2-03F4-430E-B9C1-93DC530FCE23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Sagona ExtraLight" panose="020F0302020204030204"/>
            </a:rPr>
            <a:t>Risks and Mitigation</a:t>
          </a:r>
          <a:endParaRPr lang="en-US"/>
        </a:p>
      </dgm:t>
    </dgm:pt>
    <dgm:pt modelId="{5B7639C8-6A85-47AC-93E8-8BC9ED2CA548}" type="parTrans" cxnId="{104B2EC5-FB80-4130-A9A6-AC02D5A9C739}">
      <dgm:prSet/>
      <dgm:spPr/>
      <dgm:t>
        <a:bodyPr/>
        <a:lstStyle/>
        <a:p>
          <a:endParaRPr lang="en-US"/>
        </a:p>
      </dgm:t>
    </dgm:pt>
    <dgm:pt modelId="{389B6C6E-AF6F-423D-A780-BF4FB44FBB35}" type="sibTrans" cxnId="{104B2EC5-FB80-4130-A9A6-AC02D5A9C739}">
      <dgm:prSet/>
      <dgm:spPr/>
      <dgm:t>
        <a:bodyPr/>
        <a:lstStyle/>
        <a:p>
          <a:endParaRPr lang="en-US"/>
        </a:p>
      </dgm:t>
    </dgm:pt>
    <dgm:pt modelId="{7E177F8D-099D-4D3E-92EE-9839AC8B6B4A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/>
            <a:t>Implementation Timeline</a:t>
          </a:r>
        </a:p>
      </dgm:t>
    </dgm:pt>
    <dgm:pt modelId="{28D5B8D0-3040-4CF5-AA3E-5DD1B918E0C5}" type="parTrans" cxnId="{C88AC5A8-16B3-4552-B6FC-6F58FBC11EE8}">
      <dgm:prSet/>
      <dgm:spPr/>
      <dgm:t>
        <a:bodyPr/>
        <a:lstStyle/>
        <a:p>
          <a:endParaRPr lang="en-US"/>
        </a:p>
      </dgm:t>
    </dgm:pt>
    <dgm:pt modelId="{B8F3C5C2-35E2-451C-A64D-2E8C04B6C7ED}" type="sibTrans" cxnId="{C88AC5A8-16B3-4552-B6FC-6F58FBC11EE8}">
      <dgm:prSet/>
      <dgm:spPr/>
      <dgm:t>
        <a:bodyPr/>
        <a:lstStyle/>
        <a:p>
          <a:endParaRPr lang="en-US"/>
        </a:p>
      </dgm:t>
    </dgm:pt>
    <dgm:pt modelId="{FA6CB068-15E3-4C1A-A5A9-E5A097F6AC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</a:t>
          </a:r>
        </a:p>
      </dgm:t>
    </dgm:pt>
    <dgm:pt modelId="{043DB3F9-9D1B-4186-9E2C-F1B1DA9DE9C1}" type="parTrans" cxnId="{89AD2C29-FFB7-4795-B0F4-B686D12CB388}">
      <dgm:prSet/>
      <dgm:spPr/>
      <dgm:t>
        <a:bodyPr/>
        <a:lstStyle/>
        <a:p>
          <a:endParaRPr lang="en-US"/>
        </a:p>
      </dgm:t>
    </dgm:pt>
    <dgm:pt modelId="{7E028CD1-6FFF-4771-96BD-E8526DB85937}" type="sibTrans" cxnId="{89AD2C29-FFB7-4795-B0F4-B686D12CB388}">
      <dgm:prSet/>
      <dgm:spPr/>
      <dgm:t>
        <a:bodyPr/>
        <a:lstStyle/>
        <a:p>
          <a:endParaRPr lang="en-US"/>
        </a:p>
      </dgm:t>
    </dgm:pt>
    <dgm:pt modelId="{733A6301-A1FE-4790-BA62-F7F75CBB1D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Q&amp;A</a:t>
          </a:r>
        </a:p>
      </dgm:t>
    </dgm:pt>
    <dgm:pt modelId="{96474C39-5AD8-483D-9E57-B40D396F27CA}" type="parTrans" cxnId="{9B33F26F-9F90-4971-B0D6-8BFBFDB854F5}">
      <dgm:prSet/>
      <dgm:spPr/>
      <dgm:t>
        <a:bodyPr/>
        <a:lstStyle/>
        <a:p>
          <a:endParaRPr lang="en-US"/>
        </a:p>
      </dgm:t>
    </dgm:pt>
    <dgm:pt modelId="{5C5F5686-E1F6-4A39-8A91-F94FE3CF1442}" type="sibTrans" cxnId="{9B33F26F-9F90-4971-B0D6-8BFBFDB854F5}">
      <dgm:prSet/>
      <dgm:spPr/>
      <dgm:t>
        <a:bodyPr/>
        <a:lstStyle/>
        <a:p>
          <a:endParaRPr lang="en-US"/>
        </a:p>
      </dgm:t>
    </dgm:pt>
    <dgm:pt modelId="{2AB3FBFF-E5FE-4156-96C7-55E3CE39929A}" type="pres">
      <dgm:prSet presAssocID="{C7456E32-BED6-4AD1-ACFE-2FD9256CCAAD}" presName="root" presStyleCnt="0">
        <dgm:presLayoutVars>
          <dgm:dir/>
          <dgm:resizeHandles val="exact"/>
        </dgm:presLayoutVars>
      </dgm:prSet>
      <dgm:spPr/>
    </dgm:pt>
    <dgm:pt modelId="{4A79E82B-7015-4520-8468-E9AE5B94610F}" type="pres">
      <dgm:prSet presAssocID="{8E014B40-EF12-4617-BAA0-403D84D214EC}" presName="compNode" presStyleCnt="0"/>
      <dgm:spPr/>
    </dgm:pt>
    <dgm:pt modelId="{9B2B3F62-830A-4D97-919B-C0782B1EB34F}" type="pres">
      <dgm:prSet presAssocID="{8E014B40-EF12-4617-BAA0-403D84D214E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E7B647B-133B-4B2E-A774-9D744B84F1ED}" type="pres">
      <dgm:prSet presAssocID="{8E014B40-EF12-4617-BAA0-403D84D214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74D5C48-0D16-4602-83A5-92A2AAE233E0}" type="pres">
      <dgm:prSet presAssocID="{8E014B40-EF12-4617-BAA0-403D84D214EC}" presName="spaceRect" presStyleCnt="0"/>
      <dgm:spPr/>
    </dgm:pt>
    <dgm:pt modelId="{14DA5982-6252-403D-8286-B8EF4FD213E8}" type="pres">
      <dgm:prSet presAssocID="{8E014B40-EF12-4617-BAA0-403D84D214EC}" presName="textRect" presStyleLbl="revTx" presStyleIdx="0" presStyleCnt="6">
        <dgm:presLayoutVars>
          <dgm:chMax val="1"/>
          <dgm:chPref val="1"/>
        </dgm:presLayoutVars>
      </dgm:prSet>
      <dgm:spPr/>
    </dgm:pt>
    <dgm:pt modelId="{D81A5CA2-5F12-4062-AAF2-E4A732710D04}" type="pres">
      <dgm:prSet presAssocID="{54CFB67C-EFF4-4B32-8C6D-15D9BD03296F}" presName="sibTrans" presStyleCnt="0"/>
      <dgm:spPr/>
    </dgm:pt>
    <dgm:pt modelId="{ED6C5F73-43BC-4907-A424-46FC9969777F}" type="pres">
      <dgm:prSet presAssocID="{D037C786-D4A6-45EB-9BF7-1BE3B90EE15E}" presName="compNode" presStyleCnt="0"/>
      <dgm:spPr/>
    </dgm:pt>
    <dgm:pt modelId="{95257703-EC60-4247-8EF7-CAC551A23974}" type="pres">
      <dgm:prSet presAssocID="{D037C786-D4A6-45EB-9BF7-1BE3B90EE15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B15C491-AE39-4E14-9DB2-E02FAF55F11D}" type="pres">
      <dgm:prSet presAssocID="{D037C786-D4A6-45EB-9BF7-1BE3B90EE1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178E86-D028-46AA-AC4A-6A792DB4CA42}" type="pres">
      <dgm:prSet presAssocID="{D037C786-D4A6-45EB-9BF7-1BE3B90EE15E}" presName="spaceRect" presStyleCnt="0"/>
      <dgm:spPr/>
    </dgm:pt>
    <dgm:pt modelId="{EE1AC361-806E-418E-8450-946B2BF367BE}" type="pres">
      <dgm:prSet presAssocID="{D037C786-D4A6-45EB-9BF7-1BE3B90EE15E}" presName="textRect" presStyleLbl="revTx" presStyleIdx="1" presStyleCnt="6">
        <dgm:presLayoutVars>
          <dgm:chMax val="1"/>
          <dgm:chPref val="1"/>
        </dgm:presLayoutVars>
      </dgm:prSet>
      <dgm:spPr/>
    </dgm:pt>
    <dgm:pt modelId="{3FDE599B-F48C-4031-886E-32823FC1DFA0}" type="pres">
      <dgm:prSet presAssocID="{608C8D72-69B5-4460-9AE3-B8A42604782A}" presName="sibTrans" presStyleCnt="0"/>
      <dgm:spPr/>
    </dgm:pt>
    <dgm:pt modelId="{420EE145-5AD6-417F-89CB-80572953B380}" type="pres">
      <dgm:prSet presAssocID="{5E8C8ED2-03F4-430E-B9C1-93DC530FCE23}" presName="compNode" presStyleCnt="0"/>
      <dgm:spPr/>
    </dgm:pt>
    <dgm:pt modelId="{FD9058DC-4662-44B1-9624-AF4DC078C46A}" type="pres">
      <dgm:prSet presAssocID="{5E8C8ED2-03F4-430E-B9C1-93DC530FCE2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41AE4F-25FA-4703-9664-C1CB76BDEAA9}" type="pres">
      <dgm:prSet presAssocID="{5E8C8ED2-03F4-430E-B9C1-93DC530FCE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B03E47C-6ED8-4B0E-982F-11A4F277B697}" type="pres">
      <dgm:prSet presAssocID="{5E8C8ED2-03F4-430E-B9C1-93DC530FCE23}" presName="spaceRect" presStyleCnt="0"/>
      <dgm:spPr/>
    </dgm:pt>
    <dgm:pt modelId="{114ADA0A-2291-46AD-B4A1-5DEA64B8A18C}" type="pres">
      <dgm:prSet presAssocID="{5E8C8ED2-03F4-430E-B9C1-93DC530FCE23}" presName="textRect" presStyleLbl="revTx" presStyleIdx="2" presStyleCnt="6">
        <dgm:presLayoutVars>
          <dgm:chMax val="1"/>
          <dgm:chPref val="1"/>
        </dgm:presLayoutVars>
      </dgm:prSet>
      <dgm:spPr/>
    </dgm:pt>
    <dgm:pt modelId="{4D55D942-91BB-4446-B6E5-3C9359C214A9}" type="pres">
      <dgm:prSet presAssocID="{389B6C6E-AF6F-423D-A780-BF4FB44FBB35}" presName="sibTrans" presStyleCnt="0"/>
      <dgm:spPr/>
    </dgm:pt>
    <dgm:pt modelId="{04D935E1-1434-4DCB-A053-14EBA667D6E0}" type="pres">
      <dgm:prSet presAssocID="{7E177F8D-099D-4D3E-92EE-9839AC8B6B4A}" presName="compNode" presStyleCnt="0"/>
      <dgm:spPr/>
    </dgm:pt>
    <dgm:pt modelId="{AA36DFC6-BAC5-4EE1-B628-BA1E6F23D5E1}" type="pres">
      <dgm:prSet presAssocID="{7E177F8D-099D-4D3E-92EE-9839AC8B6B4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C6B1874-5BE0-4D7A-A807-7ED5E1CC9AB1}" type="pres">
      <dgm:prSet presAssocID="{7E177F8D-099D-4D3E-92EE-9839AC8B6B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253F93E-FA34-4418-AE21-0F44770F0BFF}" type="pres">
      <dgm:prSet presAssocID="{7E177F8D-099D-4D3E-92EE-9839AC8B6B4A}" presName="spaceRect" presStyleCnt="0"/>
      <dgm:spPr/>
    </dgm:pt>
    <dgm:pt modelId="{B67ABF93-5FC8-43FE-8C67-5872AF6C5496}" type="pres">
      <dgm:prSet presAssocID="{7E177F8D-099D-4D3E-92EE-9839AC8B6B4A}" presName="textRect" presStyleLbl="revTx" presStyleIdx="3" presStyleCnt="6">
        <dgm:presLayoutVars>
          <dgm:chMax val="1"/>
          <dgm:chPref val="1"/>
        </dgm:presLayoutVars>
      </dgm:prSet>
      <dgm:spPr/>
    </dgm:pt>
    <dgm:pt modelId="{17E7E3D4-0B3A-4A34-B1EA-14F187D4B5B9}" type="pres">
      <dgm:prSet presAssocID="{B8F3C5C2-35E2-451C-A64D-2E8C04B6C7ED}" presName="sibTrans" presStyleCnt="0"/>
      <dgm:spPr/>
    </dgm:pt>
    <dgm:pt modelId="{D79878D5-116E-46BB-8581-6EF00DEF2413}" type="pres">
      <dgm:prSet presAssocID="{FA6CB068-15E3-4C1A-A5A9-E5A097F6ACCF}" presName="compNode" presStyleCnt="0"/>
      <dgm:spPr/>
    </dgm:pt>
    <dgm:pt modelId="{CE28F36F-008B-4CC1-81B0-0D6B39A1AA0E}" type="pres">
      <dgm:prSet presAssocID="{FA6CB068-15E3-4C1A-A5A9-E5A097F6ACC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A5DA9A0-0B10-4E35-81AA-7DC0F3B17764}" type="pres">
      <dgm:prSet presAssocID="{FA6CB068-15E3-4C1A-A5A9-E5A097F6AC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7CF606D-2E27-4024-A5BC-7A957A08CD60}" type="pres">
      <dgm:prSet presAssocID="{FA6CB068-15E3-4C1A-A5A9-E5A097F6ACCF}" presName="spaceRect" presStyleCnt="0"/>
      <dgm:spPr/>
    </dgm:pt>
    <dgm:pt modelId="{B35F7D40-A804-4367-9E17-4AAA3902FFFD}" type="pres">
      <dgm:prSet presAssocID="{FA6CB068-15E3-4C1A-A5A9-E5A097F6ACCF}" presName="textRect" presStyleLbl="revTx" presStyleIdx="4" presStyleCnt="6">
        <dgm:presLayoutVars>
          <dgm:chMax val="1"/>
          <dgm:chPref val="1"/>
        </dgm:presLayoutVars>
      </dgm:prSet>
      <dgm:spPr/>
    </dgm:pt>
    <dgm:pt modelId="{0BE58D73-207D-451C-8005-5D41828F097F}" type="pres">
      <dgm:prSet presAssocID="{7E028CD1-6FFF-4771-96BD-E8526DB85937}" presName="sibTrans" presStyleCnt="0"/>
      <dgm:spPr/>
    </dgm:pt>
    <dgm:pt modelId="{A717F243-B99A-4B09-9AAE-6D43C245B0AC}" type="pres">
      <dgm:prSet presAssocID="{733A6301-A1FE-4790-BA62-F7F75CBB1D17}" presName="compNode" presStyleCnt="0"/>
      <dgm:spPr/>
    </dgm:pt>
    <dgm:pt modelId="{64496AC1-ABD9-4A16-B7F6-7D091DB10CC7}" type="pres">
      <dgm:prSet presAssocID="{733A6301-A1FE-4790-BA62-F7F75CBB1D1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9A6E7A-F3A5-4564-9140-A84DC2F64DEE}" type="pres">
      <dgm:prSet presAssocID="{733A6301-A1FE-4790-BA62-F7F75CBB1D1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1AD2F9F-0523-417B-96E3-4441BAB0F7A3}" type="pres">
      <dgm:prSet presAssocID="{733A6301-A1FE-4790-BA62-F7F75CBB1D17}" presName="spaceRect" presStyleCnt="0"/>
      <dgm:spPr/>
    </dgm:pt>
    <dgm:pt modelId="{46C82D1E-DA3B-4B36-A05D-7580B2EF22E4}" type="pres">
      <dgm:prSet presAssocID="{733A6301-A1FE-4790-BA62-F7F75CBB1D1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B643D02-6AA3-4460-951C-76DA6ED185AB}" type="presOf" srcId="{8E014B40-EF12-4617-BAA0-403D84D214EC}" destId="{14DA5982-6252-403D-8286-B8EF4FD213E8}" srcOrd="0" destOrd="0" presId="urn:microsoft.com/office/officeart/2018/5/layout/IconLeafLabelList"/>
    <dgm:cxn modelId="{89AD2C29-FFB7-4795-B0F4-B686D12CB388}" srcId="{C7456E32-BED6-4AD1-ACFE-2FD9256CCAAD}" destId="{FA6CB068-15E3-4C1A-A5A9-E5A097F6ACCF}" srcOrd="4" destOrd="0" parTransId="{043DB3F9-9D1B-4186-9E2C-F1B1DA9DE9C1}" sibTransId="{7E028CD1-6FFF-4771-96BD-E8526DB85937}"/>
    <dgm:cxn modelId="{9B33F26F-9F90-4971-B0D6-8BFBFDB854F5}" srcId="{C7456E32-BED6-4AD1-ACFE-2FD9256CCAAD}" destId="{733A6301-A1FE-4790-BA62-F7F75CBB1D17}" srcOrd="5" destOrd="0" parTransId="{96474C39-5AD8-483D-9E57-B40D396F27CA}" sibTransId="{5C5F5686-E1F6-4A39-8A91-F94FE3CF1442}"/>
    <dgm:cxn modelId="{BCBCBB54-8AE2-4590-9927-67DCC514B6DF}" srcId="{C7456E32-BED6-4AD1-ACFE-2FD9256CCAAD}" destId="{8E014B40-EF12-4617-BAA0-403D84D214EC}" srcOrd="0" destOrd="0" parTransId="{B8E97C4A-F495-41E0-86F0-AE91E1FC3180}" sibTransId="{54CFB67C-EFF4-4B32-8C6D-15D9BD03296F}"/>
    <dgm:cxn modelId="{05A1B897-2A5E-4935-BD32-2AD4534033D2}" srcId="{C7456E32-BED6-4AD1-ACFE-2FD9256CCAAD}" destId="{D037C786-D4A6-45EB-9BF7-1BE3B90EE15E}" srcOrd="1" destOrd="0" parTransId="{90AF637A-DF29-45C9-832B-5279F751B41B}" sibTransId="{608C8D72-69B5-4460-9AE3-B8A42604782A}"/>
    <dgm:cxn modelId="{0CA9C89E-25FA-47C9-A5E5-9A4F27466F86}" type="presOf" srcId="{733A6301-A1FE-4790-BA62-F7F75CBB1D17}" destId="{46C82D1E-DA3B-4B36-A05D-7580B2EF22E4}" srcOrd="0" destOrd="0" presId="urn:microsoft.com/office/officeart/2018/5/layout/IconLeafLabelList"/>
    <dgm:cxn modelId="{C88AC5A8-16B3-4552-B6FC-6F58FBC11EE8}" srcId="{C7456E32-BED6-4AD1-ACFE-2FD9256CCAAD}" destId="{7E177F8D-099D-4D3E-92EE-9839AC8B6B4A}" srcOrd="3" destOrd="0" parTransId="{28D5B8D0-3040-4CF5-AA3E-5DD1B918E0C5}" sibTransId="{B8F3C5C2-35E2-451C-A64D-2E8C04B6C7ED}"/>
    <dgm:cxn modelId="{F81991B3-15D3-4586-BA10-6EE2B9AC887C}" type="presOf" srcId="{D037C786-D4A6-45EB-9BF7-1BE3B90EE15E}" destId="{EE1AC361-806E-418E-8450-946B2BF367BE}" srcOrd="0" destOrd="0" presId="urn:microsoft.com/office/officeart/2018/5/layout/IconLeafLabelList"/>
    <dgm:cxn modelId="{104B2EC5-FB80-4130-A9A6-AC02D5A9C739}" srcId="{C7456E32-BED6-4AD1-ACFE-2FD9256CCAAD}" destId="{5E8C8ED2-03F4-430E-B9C1-93DC530FCE23}" srcOrd="2" destOrd="0" parTransId="{5B7639C8-6A85-47AC-93E8-8BC9ED2CA548}" sibTransId="{389B6C6E-AF6F-423D-A780-BF4FB44FBB35}"/>
    <dgm:cxn modelId="{1917A0D0-D485-4DDE-9946-42B5ADA77D1F}" type="presOf" srcId="{C7456E32-BED6-4AD1-ACFE-2FD9256CCAAD}" destId="{2AB3FBFF-E5FE-4156-96C7-55E3CE39929A}" srcOrd="0" destOrd="0" presId="urn:microsoft.com/office/officeart/2018/5/layout/IconLeafLabelList"/>
    <dgm:cxn modelId="{7283FDD4-FD55-441C-A146-10DFC788BF25}" type="presOf" srcId="{7E177F8D-099D-4D3E-92EE-9839AC8B6B4A}" destId="{B67ABF93-5FC8-43FE-8C67-5872AF6C5496}" srcOrd="0" destOrd="0" presId="urn:microsoft.com/office/officeart/2018/5/layout/IconLeafLabelList"/>
    <dgm:cxn modelId="{108AEEEC-9BB5-4E31-BCA9-1429EB598C49}" type="presOf" srcId="{5E8C8ED2-03F4-430E-B9C1-93DC530FCE23}" destId="{114ADA0A-2291-46AD-B4A1-5DEA64B8A18C}" srcOrd="0" destOrd="0" presId="urn:microsoft.com/office/officeart/2018/5/layout/IconLeafLabelList"/>
    <dgm:cxn modelId="{8E3545F1-DF8C-4C23-8C38-0F15859B0474}" type="presOf" srcId="{FA6CB068-15E3-4C1A-A5A9-E5A097F6ACCF}" destId="{B35F7D40-A804-4367-9E17-4AAA3902FFFD}" srcOrd="0" destOrd="0" presId="urn:microsoft.com/office/officeart/2018/5/layout/IconLeafLabelList"/>
    <dgm:cxn modelId="{3A7A1739-CB82-4842-97BD-0F7FD4EBB332}" type="presParOf" srcId="{2AB3FBFF-E5FE-4156-96C7-55E3CE39929A}" destId="{4A79E82B-7015-4520-8468-E9AE5B94610F}" srcOrd="0" destOrd="0" presId="urn:microsoft.com/office/officeart/2018/5/layout/IconLeafLabelList"/>
    <dgm:cxn modelId="{C04FE2D5-1723-47C9-B3BA-3B243D7B13B0}" type="presParOf" srcId="{4A79E82B-7015-4520-8468-E9AE5B94610F}" destId="{9B2B3F62-830A-4D97-919B-C0782B1EB34F}" srcOrd="0" destOrd="0" presId="urn:microsoft.com/office/officeart/2018/5/layout/IconLeafLabelList"/>
    <dgm:cxn modelId="{7A486D04-AABA-4605-B2C1-346A65DCEAE2}" type="presParOf" srcId="{4A79E82B-7015-4520-8468-E9AE5B94610F}" destId="{2E7B647B-133B-4B2E-A774-9D744B84F1ED}" srcOrd="1" destOrd="0" presId="urn:microsoft.com/office/officeart/2018/5/layout/IconLeafLabelList"/>
    <dgm:cxn modelId="{59AC7E44-1426-4162-BF85-EE7800FCA4E0}" type="presParOf" srcId="{4A79E82B-7015-4520-8468-E9AE5B94610F}" destId="{374D5C48-0D16-4602-83A5-92A2AAE233E0}" srcOrd="2" destOrd="0" presId="urn:microsoft.com/office/officeart/2018/5/layout/IconLeafLabelList"/>
    <dgm:cxn modelId="{E7D82755-3049-4090-8E80-E4BA22362A34}" type="presParOf" srcId="{4A79E82B-7015-4520-8468-E9AE5B94610F}" destId="{14DA5982-6252-403D-8286-B8EF4FD213E8}" srcOrd="3" destOrd="0" presId="urn:microsoft.com/office/officeart/2018/5/layout/IconLeafLabelList"/>
    <dgm:cxn modelId="{5777FC26-CBA5-4D38-A4AB-86C7E7872874}" type="presParOf" srcId="{2AB3FBFF-E5FE-4156-96C7-55E3CE39929A}" destId="{D81A5CA2-5F12-4062-AAF2-E4A732710D04}" srcOrd="1" destOrd="0" presId="urn:microsoft.com/office/officeart/2018/5/layout/IconLeafLabelList"/>
    <dgm:cxn modelId="{7D49314C-50B4-479F-B420-BC7E250CE621}" type="presParOf" srcId="{2AB3FBFF-E5FE-4156-96C7-55E3CE39929A}" destId="{ED6C5F73-43BC-4907-A424-46FC9969777F}" srcOrd="2" destOrd="0" presId="urn:microsoft.com/office/officeart/2018/5/layout/IconLeafLabelList"/>
    <dgm:cxn modelId="{9C5BE193-D067-4CF5-8346-7E8B6B2E127C}" type="presParOf" srcId="{ED6C5F73-43BC-4907-A424-46FC9969777F}" destId="{95257703-EC60-4247-8EF7-CAC551A23974}" srcOrd="0" destOrd="0" presId="urn:microsoft.com/office/officeart/2018/5/layout/IconLeafLabelList"/>
    <dgm:cxn modelId="{D5759B5C-808C-4618-9EAC-87F324416EBA}" type="presParOf" srcId="{ED6C5F73-43BC-4907-A424-46FC9969777F}" destId="{0B15C491-AE39-4E14-9DB2-E02FAF55F11D}" srcOrd="1" destOrd="0" presId="urn:microsoft.com/office/officeart/2018/5/layout/IconLeafLabelList"/>
    <dgm:cxn modelId="{91CED30D-59F5-4D1C-92E5-94C134C0F804}" type="presParOf" srcId="{ED6C5F73-43BC-4907-A424-46FC9969777F}" destId="{C5178E86-D028-46AA-AC4A-6A792DB4CA42}" srcOrd="2" destOrd="0" presId="urn:microsoft.com/office/officeart/2018/5/layout/IconLeafLabelList"/>
    <dgm:cxn modelId="{1FABE6D0-360F-42D7-BC97-B474CF671E2A}" type="presParOf" srcId="{ED6C5F73-43BC-4907-A424-46FC9969777F}" destId="{EE1AC361-806E-418E-8450-946B2BF367BE}" srcOrd="3" destOrd="0" presId="urn:microsoft.com/office/officeart/2018/5/layout/IconLeafLabelList"/>
    <dgm:cxn modelId="{A6794BD6-D85F-425E-970B-FB59A6F7C221}" type="presParOf" srcId="{2AB3FBFF-E5FE-4156-96C7-55E3CE39929A}" destId="{3FDE599B-F48C-4031-886E-32823FC1DFA0}" srcOrd="3" destOrd="0" presId="urn:microsoft.com/office/officeart/2018/5/layout/IconLeafLabelList"/>
    <dgm:cxn modelId="{EED04906-C3AC-4024-B750-4DB6B985F595}" type="presParOf" srcId="{2AB3FBFF-E5FE-4156-96C7-55E3CE39929A}" destId="{420EE145-5AD6-417F-89CB-80572953B380}" srcOrd="4" destOrd="0" presId="urn:microsoft.com/office/officeart/2018/5/layout/IconLeafLabelList"/>
    <dgm:cxn modelId="{7EAE55DC-E2C8-44F5-B046-9998ACFB68C9}" type="presParOf" srcId="{420EE145-5AD6-417F-89CB-80572953B380}" destId="{FD9058DC-4662-44B1-9624-AF4DC078C46A}" srcOrd="0" destOrd="0" presId="urn:microsoft.com/office/officeart/2018/5/layout/IconLeafLabelList"/>
    <dgm:cxn modelId="{492AC6BC-1710-4D9D-AE51-7B0A316B38DE}" type="presParOf" srcId="{420EE145-5AD6-417F-89CB-80572953B380}" destId="{D041AE4F-25FA-4703-9664-C1CB76BDEAA9}" srcOrd="1" destOrd="0" presId="urn:microsoft.com/office/officeart/2018/5/layout/IconLeafLabelList"/>
    <dgm:cxn modelId="{EA20C5E1-AF81-481C-B85B-A62294A51DD9}" type="presParOf" srcId="{420EE145-5AD6-417F-89CB-80572953B380}" destId="{0B03E47C-6ED8-4B0E-982F-11A4F277B697}" srcOrd="2" destOrd="0" presId="urn:microsoft.com/office/officeart/2018/5/layout/IconLeafLabelList"/>
    <dgm:cxn modelId="{A451E91B-7D3D-4312-8BB5-237533A5DE42}" type="presParOf" srcId="{420EE145-5AD6-417F-89CB-80572953B380}" destId="{114ADA0A-2291-46AD-B4A1-5DEA64B8A18C}" srcOrd="3" destOrd="0" presId="urn:microsoft.com/office/officeart/2018/5/layout/IconLeafLabelList"/>
    <dgm:cxn modelId="{74AE2774-2193-4152-BAEA-2705045F6B1A}" type="presParOf" srcId="{2AB3FBFF-E5FE-4156-96C7-55E3CE39929A}" destId="{4D55D942-91BB-4446-B6E5-3C9359C214A9}" srcOrd="5" destOrd="0" presId="urn:microsoft.com/office/officeart/2018/5/layout/IconLeafLabelList"/>
    <dgm:cxn modelId="{4689E8D7-796F-4857-85F4-742F6CADB739}" type="presParOf" srcId="{2AB3FBFF-E5FE-4156-96C7-55E3CE39929A}" destId="{04D935E1-1434-4DCB-A053-14EBA667D6E0}" srcOrd="6" destOrd="0" presId="urn:microsoft.com/office/officeart/2018/5/layout/IconLeafLabelList"/>
    <dgm:cxn modelId="{D8D6B6DA-BD8E-4161-9966-B905811DD22B}" type="presParOf" srcId="{04D935E1-1434-4DCB-A053-14EBA667D6E0}" destId="{AA36DFC6-BAC5-4EE1-B628-BA1E6F23D5E1}" srcOrd="0" destOrd="0" presId="urn:microsoft.com/office/officeart/2018/5/layout/IconLeafLabelList"/>
    <dgm:cxn modelId="{8645C004-F451-47F4-863F-64D08A004AA1}" type="presParOf" srcId="{04D935E1-1434-4DCB-A053-14EBA667D6E0}" destId="{8C6B1874-5BE0-4D7A-A807-7ED5E1CC9AB1}" srcOrd="1" destOrd="0" presId="urn:microsoft.com/office/officeart/2018/5/layout/IconLeafLabelList"/>
    <dgm:cxn modelId="{87923180-70D1-4A6C-8093-8171BBFDDEBC}" type="presParOf" srcId="{04D935E1-1434-4DCB-A053-14EBA667D6E0}" destId="{B253F93E-FA34-4418-AE21-0F44770F0BFF}" srcOrd="2" destOrd="0" presId="urn:microsoft.com/office/officeart/2018/5/layout/IconLeafLabelList"/>
    <dgm:cxn modelId="{B894DFA5-B0F6-44EE-852C-5B94696EC8DB}" type="presParOf" srcId="{04D935E1-1434-4DCB-A053-14EBA667D6E0}" destId="{B67ABF93-5FC8-43FE-8C67-5872AF6C5496}" srcOrd="3" destOrd="0" presId="urn:microsoft.com/office/officeart/2018/5/layout/IconLeafLabelList"/>
    <dgm:cxn modelId="{069B0D61-244F-4E7E-BA51-53CA3349632E}" type="presParOf" srcId="{2AB3FBFF-E5FE-4156-96C7-55E3CE39929A}" destId="{17E7E3D4-0B3A-4A34-B1EA-14F187D4B5B9}" srcOrd="7" destOrd="0" presId="urn:microsoft.com/office/officeart/2018/5/layout/IconLeafLabelList"/>
    <dgm:cxn modelId="{E18D1F2C-DAA2-46AB-9EB3-91570E8E5A59}" type="presParOf" srcId="{2AB3FBFF-E5FE-4156-96C7-55E3CE39929A}" destId="{D79878D5-116E-46BB-8581-6EF00DEF2413}" srcOrd="8" destOrd="0" presId="urn:microsoft.com/office/officeart/2018/5/layout/IconLeafLabelList"/>
    <dgm:cxn modelId="{9B767F59-7867-4C53-8A90-27BDA233F47B}" type="presParOf" srcId="{D79878D5-116E-46BB-8581-6EF00DEF2413}" destId="{CE28F36F-008B-4CC1-81B0-0D6B39A1AA0E}" srcOrd="0" destOrd="0" presId="urn:microsoft.com/office/officeart/2018/5/layout/IconLeafLabelList"/>
    <dgm:cxn modelId="{A03FBEB1-0D6B-4989-A3A5-2F4911B36E54}" type="presParOf" srcId="{D79878D5-116E-46BB-8581-6EF00DEF2413}" destId="{7A5DA9A0-0B10-4E35-81AA-7DC0F3B17764}" srcOrd="1" destOrd="0" presId="urn:microsoft.com/office/officeart/2018/5/layout/IconLeafLabelList"/>
    <dgm:cxn modelId="{AC4CF3ED-58A0-4BE7-9898-1E8B19E013D2}" type="presParOf" srcId="{D79878D5-116E-46BB-8581-6EF00DEF2413}" destId="{F7CF606D-2E27-4024-A5BC-7A957A08CD60}" srcOrd="2" destOrd="0" presId="urn:microsoft.com/office/officeart/2018/5/layout/IconLeafLabelList"/>
    <dgm:cxn modelId="{DF5FA658-F239-4CDA-BCA5-90C1710B62D5}" type="presParOf" srcId="{D79878D5-116E-46BB-8581-6EF00DEF2413}" destId="{B35F7D40-A804-4367-9E17-4AAA3902FFFD}" srcOrd="3" destOrd="0" presId="urn:microsoft.com/office/officeart/2018/5/layout/IconLeafLabelList"/>
    <dgm:cxn modelId="{20355BDF-34D7-47BA-A133-D55CA4668E71}" type="presParOf" srcId="{2AB3FBFF-E5FE-4156-96C7-55E3CE39929A}" destId="{0BE58D73-207D-451C-8005-5D41828F097F}" srcOrd="9" destOrd="0" presId="urn:microsoft.com/office/officeart/2018/5/layout/IconLeafLabelList"/>
    <dgm:cxn modelId="{6FEA5843-F5D2-42D2-8040-4D16FADE9DF2}" type="presParOf" srcId="{2AB3FBFF-E5FE-4156-96C7-55E3CE39929A}" destId="{A717F243-B99A-4B09-9AAE-6D43C245B0AC}" srcOrd="10" destOrd="0" presId="urn:microsoft.com/office/officeart/2018/5/layout/IconLeafLabelList"/>
    <dgm:cxn modelId="{27E8860C-81F0-4A57-AF1B-433AB6E43B4F}" type="presParOf" srcId="{A717F243-B99A-4B09-9AAE-6D43C245B0AC}" destId="{64496AC1-ABD9-4A16-B7F6-7D091DB10CC7}" srcOrd="0" destOrd="0" presId="urn:microsoft.com/office/officeart/2018/5/layout/IconLeafLabelList"/>
    <dgm:cxn modelId="{2549BECE-6B50-4645-AAB5-561DE0BC2101}" type="presParOf" srcId="{A717F243-B99A-4B09-9AAE-6D43C245B0AC}" destId="{029A6E7A-F3A5-4564-9140-A84DC2F64DEE}" srcOrd="1" destOrd="0" presId="urn:microsoft.com/office/officeart/2018/5/layout/IconLeafLabelList"/>
    <dgm:cxn modelId="{25BE172C-E187-46CE-9E1A-D0D5DA141766}" type="presParOf" srcId="{A717F243-B99A-4B09-9AAE-6D43C245B0AC}" destId="{A1AD2F9F-0523-417B-96E3-4441BAB0F7A3}" srcOrd="2" destOrd="0" presId="urn:microsoft.com/office/officeart/2018/5/layout/IconLeafLabelList"/>
    <dgm:cxn modelId="{852AE50F-3225-4BD3-AD7B-F71AB6397B2C}" type="presParOf" srcId="{A717F243-B99A-4B09-9AAE-6D43C245B0AC}" destId="{46C82D1E-DA3B-4B36-A05D-7580B2EF22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B3F62-830A-4D97-919B-C0782B1EB34F}">
      <dsp:nvSpPr>
        <dsp:cNvPr id="0" name=""/>
        <dsp:cNvSpPr/>
      </dsp:nvSpPr>
      <dsp:spPr>
        <a:xfrm>
          <a:off x="287043" y="1015539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B647B-133B-4B2E-A774-9D744B84F1ED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A5982-6252-403D-8286-B8EF4FD213E8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Sagona ExtraLight" panose="020F0302020204030204"/>
            </a:rPr>
            <a:t> Solution</a:t>
          </a:r>
          <a:endParaRPr lang="en-US" sz="1200" kern="1200"/>
        </a:p>
      </dsp:txBody>
      <dsp:txXfrm>
        <a:off x="1856" y="2185540"/>
        <a:ext cx="1462500" cy="585000"/>
      </dsp:txXfrm>
    </dsp:sp>
    <dsp:sp modelId="{95257703-EC60-4247-8EF7-CAC551A23974}">
      <dsp:nvSpPr>
        <dsp:cNvPr id="0" name=""/>
        <dsp:cNvSpPr/>
      </dsp:nvSpPr>
      <dsp:spPr>
        <a:xfrm>
          <a:off x="2005481" y="1015539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5C491-AE39-4E14-9DB2-E02FAF55F11D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AC361-806E-418E-8450-946B2BF367BE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Analysis</a:t>
          </a:r>
        </a:p>
      </dsp:txBody>
      <dsp:txXfrm>
        <a:off x="1720293" y="2185540"/>
        <a:ext cx="1462500" cy="585000"/>
      </dsp:txXfrm>
    </dsp:sp>
    <dsp:sp modelId="{FD9058DC-4662-44B1-9624-AF4DC078C46A}">
      <dsp:nvSpPr>
        <dsp:cNvPr id="0" name=""/>
        <dsp:cNvSpPr/>
      </dsp:nvSpPr>
      <dsp:spPr>
        <a:xfrm>
          <a:off x="3723918" y="1015539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AE4F-25FA-4703-9664-C1CB76BDEAA9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ADA0A-2291-46AD-B4A1-5DEA64B8A18C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Sagona ExtraLight" panose="020F0302020204030204"/>
            </a:rPr>
            <a:t>Risks and Mitigation</a:t>
          </a:r>
          <a:endParaRPr lang="en-US" sz="1200" kern="1200"/>
        </a:p>
      </dsp:txBody>
      <dsp:txXfrm>
        <a:off x="3438731" y="2185540"/>
        <a:ext cx="1462500" cy="585000"/>
      </dsp:txXfrm>
    </dsp:sp>
    <dsp:sp modelId="{AA36DFC6-BAC5-4EE1-B628-BA1E6F23D5E1}">
      <dsp:nvSpPr>
        <dsp:cNvPr id="0" name=""/>
        <dsp:cNvSpPr/>
      </dsp:nvSpPr>
      <dsp:spPr>
        <a:xfrm>
          <a:off x="5442356" y="1015539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B1874-5BE0-4D7A-A807-7ED5E1CC9AB1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BF93-5FC8-43FE-8C67-5872AF6C5496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Implementation Timeline</a:t>
          </a:r>
        </a:p>
      </dsp:txBody>
      <dsp:txXfrm>
        <a:off x="5157168" y="2185540"/>
        <a:ext cx="1462500" cy="585000"/>
      </dsp:txXfrm>
    </dsp:sp>
    <dsp:sp modelId="{CE28F36F-008B-4CC1-81B0-0D6B39A1AA0E}">
      <dsp:nvSpPr>
        <dsp:cNvPr id="0" name=""/>
        <dsp:cNvSpPr/>
      </dsp:nvSpPr>
      <dsp:spPr>
        <a:xfrm>
          <a:off x="7160793" y="1015539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DA9A0-0B10-4E35-81AA-7DC0F3B17764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F7D40-A804-4367-9E17-4AAA3902FFFD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Demo</a:t>
          </a:r>
        </a:p>
      </dsp:txBody>
      <dsp:txXfrm>
        <a:off x="6875606" y="2185540"/>
        <a:ext cx="1462500" cy="585000"/>
      </dsp:txXfrm>
    </dsp:sp>
    <dsp:sp modelId="{64496AC1-ABD9-4A16-B7F6-7D091DB10CC7}">
      <dsp:nvSpPr>
        <dsp:cNvPr id="0" name=""/>
        <dsp:cNvSpPr/>
      </dsp:nvSpPr>
      <dsp:spPr>
        <a:xfrm>
          <a:off x="8879231" y="1015539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6E7A-F3A5-4564-9140-A84DC2F64DEE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82D1E-DA3B-4B36-A05D-7580B2EF22E4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Q&amp;A</a:t>
          </a:r>
        </a:p>
      </dsp:txBody>
      <dsp:txXfrm>
        <a:off x="8594043" y="2185540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0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4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2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57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6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735" r:id="rId7"/>
    <p:sldLayoutId id="2147483736" r:id="rId8"/>
    <p:sldLayoutId id="2147483734" r:id="rId9"/>
    <p:sldLayoutId id="2147483663" r:id="rId10"/>
    <p:sldLayoutId id="214748366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4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5" name="Rectangle 1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COVID Watch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240F-1EF9-480E-9774-CD674229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5139" y="4473549"/>
            <a:ext cx="7886722" cy="11250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i="1" dirty="0"/>
              <a:t>Using technology to stop the spread 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cxnSp>
        <p:nvCxnSpPr>
          <p:cNvPr id="136" name="Straight Connector 1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18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7F156E-EDBB-491B-837E-AA4536A6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4" y="386576"/>
            <a:ext cx="2468871" cy="51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71F-DE03-4424-AFEC-455EEC5B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Meet 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5DFC-E6CA-4085-B81F-0C322BF5CE90}"/>
              </a:ext>
            </a:extLst>
          </p:cNvPr>
          <p:cNvSpPr txBox="1"/>
          <p:nvPr/>
        </p:nvSpPr>
        <p:spPr>
          <a:xfrm>
            <a:off x="1100254" y="50031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Tomiwa Oladele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65214-E4F5-4445-AD47-229C05FF9620}"/>
              </a:ext>
            </a:extLst>
          </p:cNvPr>
          <p:cNvSpPr txBox="1"/>
          <p:nvPr/>
        </p:nvSpPr>
        <p:spPr>
          <a:xfrm>
            <a:off x="5216346" y="50066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Varnika Singh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9C174-4B9B-4322-A309-934F4DB0131E}"/>
              </a:ext>
            </a:extLst>
          </p:cNvPr>
          <p:cNvSpPr txBox="1"/>
          <p:nvPr/>
        </p:nvSpPr>
        <p:spPr>
          <a:xfrm>
            <a:off x="9108223" y="5010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Shaquille David</a:t>
            </a:r>
          </a:p>
        </p:txBody>
      </p:sp>
      <p:pic>
        <p:nvPicPr>
          <p:cNvPr id="7" name="Picture 11" descr="Icon&#10;&#10;Description automatically generated">
            <a:extLst>
              <a:ext uri="{FF2B5EF4-FFF2-40B4-BE49-F238E27FC236}">
                <a16:creationId xmlns:a16="http://schemas.microsoft.com/office/drawing/2014/main" id="{86268EDA-4531-4F46-95EB-A072BBBD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2233960"/>
            <a:ext cx="2380786" cy="2380786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5993A18E-C364-449A-9872-E8C6343D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94" y="2229307"/>
            <a:ext cx="2393576" cy="2390423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C286193E-51A3-438E-8FD3-9E570B1D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518" y="2236693"/>
            <a:ext cx="2393577" cy="2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3A9D2-4F32-43B0-A477-3E02F81C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Agenda</a:t>
            </a:r>
          </a:p>
        </p:txBody>
      </p:sp>
      <p:cxnSp>
        <p:nvCxnSpPr>
          <p:cNvPr id="28" name="Straight Connector 3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CE6C181-F6C9-4B3D-AE3D-4C441129C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47788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06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EF4D-836A-4D1C-9107-6B0CD998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7FB20-2051-49B9-B01B-C79A2954AAB3}"/>
              </a:ext>
            </a:extLst>
          </p:cNvPr>
          <p:cNvSpPr txBox="1"/>
          <p:nvPr/>
        </p:nvSpPr>
        <p:spPr>
          <a:xfrm>
            <a:off x="3894640" y="830198"/>
            <a:ext cx="6907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B07E7-1C92-404C-BB9E-527A1BC6A507}"/>
              </a:ext>
            </a:extLst>
          </p:cNvPr>
          <p:cNvSpPr txBox="1"/>
          <p:nvPr/>
        </p:nvSpPr>
        <p:spPr>
          <a:xfrm>
            <a:off x="1100254" y="1992351"/>
            <a:ext cx="10750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i="1"/>
              <a:t>A "hub" where you can view the latest COVID-19 updates and book your vaccination appointment.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E0165-7E13-4EB6-8EE3-394F0FEFA1F5}"/>
              </a:ext>
            </a:extLst>
          </p:cNvPr>
          <p:cNvSpPr txBox="1"/>
          <p:nvPr/>
        </p:nvSpPr>
        <p:spPr>
          <a:xfrm>
            <a:off x="1732156" y="59045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</a:rPr>
              <a:t>Real-Time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1936F-385E-4D57-A691-7DA8CB38DA2D}"/>
              </a:ext>
            </a:extLst>
          </p:cNvPr>
          <p:cNvSpPr txBox="1"/>
          <p:nvPr/>
        </p:nvSpPr>
        <p:spPr>
          <a:xfrm>
            <a:off x="8511287" y="5905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Vaccination Booking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7CD99-BC0A-4C9D-9B6E-560F9DAFFF4E}"/>
              </a:ext>
            </a:extLst>
          </p:cNvPr>
          <p:cNvSpPr txBox="1"/>
          <p:nvPr/>
        </p:nvSpPr>
        <p:spPr>
          <a:xfrm>
            <a:off x="5108885" y="59080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COVID Hotspots</a:t>
            </a:r>
          </a:p>
        </p:txBody>
      </p: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4E04B6D-107B-4BF8-BD81-7DB5845A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43" y="2468137"/>
            <a:ext cx="1521018" cy="3259873"/>
          </a:xfrm>
          <a:prstGeom prst="rect">
            <a:avLst/>
          </a:prstGeom>
        </p:spPr>
      </p:pic>
      <p:pic>
        <p:nvPicPr>
          <p:cNvPr id="7" name="Picture 7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B5AA771B-88D3-4925-99EF-10E43F6B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09" y="2468136"/>
            <a:ext cx="1586067" cy="3297044"/>
          </a:xfrm>
          <a:prstGeom prst="rect">
            <a:avLst/>
          </a:prstGeom>
        </p:spPr>
      </p:pic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FC3B0CEE-26C9-4C7C-B2CE-9611B71B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20" y="2877014"/>
            <a:ext cx="1359430" cy="2535044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6A948B-2555-463D-BC21-FB1307C38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529" y="2468134"/>
            <a:ext cx="1586068" cy="32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FD4E-1A33-4698-A114-257EA444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FE53-98B8-40D4-8B33-FBAADFCF8F69}"/>
              </a:ext>
            </a:extLst>
          </p:cNvPr>
          <p:cNvSpPr txBox="1"/>
          <p:nvPr/>
        </p:nvSpPr>
        <p:spPr>
          <a:xfrm>
            <a:off x="1093694" y="2013123"/>
            <a:ext cx="7324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A few reasons why the current COVID Alert app is ineffective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D54836-426B-4BF3-9E86-209E0EE5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53" y="2734235"/>
            <a:ext cx="1812552" cy="3218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992C8-24B9-4249-B9E4-2B7550CC1C1A}"/>
              </a:ext>
            </a:extLst>
          </p:cNvPr>
          <p:cNvSpPr txBox="1"/>
          <p:nvPr/>
        </p:nvSpPr>
        <p:spPr>
          <a:xfrm>
            <a:off x="3083080" y="497878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Requires a unified effort. This will only work in an ideal world.</a:t>
            </a:r>
          </a:p>
        </p:txBody>
      </p:sp>
      <p:pic>
        <p:nvPicPr>
          <p:cNvPr id="11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C0E28C1-362F-440C-B981-280057DF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71" y="2541898"/>
            <a:ext cx="2238375" cy="3428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E45F3E-8273-4E10-98F4-DD8D88CE4103}"/>
              </a:ext>
            </a:extLst>
          </p:cNvPr>
          <p:cNvSpPr txBox="1"/>
          <p:nvPr/>
        </p:nvSpPr>
        <p:spPr>
          <a:xfrm>
            <a:off x="9080345" y="502873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Codes, Bluetooth, Battery Usage, </a:t>
            </a:r>
            <a:r>
              <a:rPr lang="en-US" i="1">
                <a:highlight>
                  <a:srgbClr val="FFFF00"/>
                </a:highlight>
              </a:rPr>
              <a:t>Privacy </a:t>
            </a:r>
            <a:r>
              <a:rPr lang="en-US" i="1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425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FD4E-1A33-4698-A114-257EA444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COVID Alert App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FE53-98B8-40D4-8B33-FBAADFCF8F69}"/>
              </a:ext>
            </a:extLst>
          </p:cNvPr>
          <p:cNvSpPr txBox="1"/>
          <p:nvPr/>
        </p:nvSpPr>
        <p:spPr>
          <a:xfrm>
            <a:off x="1103463" y="4426123"/>
            <a:ext cx="89751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Of Canada's 25,000+ confirmed COVID-19 cases since July 31, 2020, only 1,354 cases were reported through the app.</a:t>
            </a:r>
          </a:p>
          <a:p>
            <a:endParaRPr lang="en-US" i="1"/>
          </a:p>
          <a:p>
            <a:pPr algn="r"/>
            <a:r>
              <a:rPr lang="en-US" i="1"/>
              <a:t>CBC, October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4F9D5-B81B-4E45-8B47-CB631F0C9424}"/>
              </a:ext>
            </a:extLst>
          </p:cNvPr>
          <p:cNvSpPr txBox="1"/>
          <p:nvPr/>
        </p:nvSpPr>
        <p:spPr>
          <a:xfrm>
            <a:off x="1100016" y="2799861"/>
            <a:ext cx="8976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The app has been downloaded 2.94 million times, however, only 514 users have notified the app about their positive test results.</a:t>
            </a:r>
          </a:p>
          <a:p>
            <a:endParaRPr lang="en-US"/>
          </a:p>
          <a:p>
            <a:pPr algn="r"/>
            <a:r>
              <a:rPr lang="en-US"/>
              <a:t>                CTV, September 2020.</a:t>
            </a:r>
          </a:p>
        </p:txBody>
      </p:sp>
    </p:spTree>
    <p:extLst>
      <p:ext uri="{BB962C8B-B14F-4D97-AF65-F5344CB8AC3E}">
        <p14:creationId xmlns:p14="http://schemas.microsoft.com/office/powerpoint/2010/main" val="232852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FD4E-1A33-4698-A114-257EA444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Privacy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FE53-98B8-40D4-8B33-FBAADFCF8F69}"/>
              </a:ext>
            </a:extLst>
          </p:cNvPr>
          <p:cNvSpPr txBox="1"/>
          <p:nvPr/>
        </p:nvSpPr>
        <p:spPr>
          <a:xfrm>
            <a:off x="1093694" y="2013123"/>
            <a:ext cx="7324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An insight on how privacy isn't breached with our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74344-1781-40F2-BC5C-B87B2B1BB7B1}"/>
              </a:ext>
            </a:extLst>
          </p:cNvPr>
          <p:cNvSpPr txBox="1"/>
          <p:nvPr/>
        </p:nvSpPr>
        <p:spPr>
          <a:xfrm>
            <a:off x="1255060" y="3550025"/>
            <a:ext cx="3818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Gather the longitude and latitude of POSITIVE Covid-19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D3B4F-11DE-4C37-92D4-687F15A40DB0}"/>
              </a:ext>
            </a:extLst>
          </p:cNvPr>
          <p:cNvSpPr txBox="1"/>
          <p:nvPr/>
        </p:nvSpPr>
        <p:spPr>
          <a:xfrm>
            <a:off x="5638241" y="3540498"/>
            <a:ext cx="30121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Place a general hotspot (1.0 km diameter) in the area of positive tests. The more tests in the area, the darker the hotspot.</a:t>
            </a:r>
          </a:p>
        </p:txBody>
      </p:sp>
      <p:pic>
        <p:nvPicPr>
          <p:cNvPr id="8" name="Picture 8" descr="A picture containing arrow&#10;&#10;Description automatically generated">
            <a:extLst>
              <a:ext uri="{FF2B5EF4-FFF2-40B4-BE49-F238E27FC236}">
                <a16:creationId xmlns:a16="http://schemas.microsoft.com/office/drawing/2014/main" id="{F2057885-2F5F-4C88-A336-6D23BD1C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94" y="2758607"/>
            <a:ext cx="714375" cy="69532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2CF9569-5682-47B5-B045-F2441465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83" y="2849377"/>
            <a:ext cx="504826" cy="594473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FB9CD837-5FA7-4C0C-8A5E-803E53AC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9" y="4382620"/>
            <a:ext cx="1685925" cy="21739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C0C25F1-3AC0-4ED1-ACFB-C8012B47A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198" y="4607298"/>
            <a:ext cx="952500" cy="18937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36EC703-491B-4BBB-84B6-6D0D73A1C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879" y="4808164"/>
            <a:ext cx="1504950" cy="226919"/>
          </a:xfrm>
          <a:prstGeom prst="rect">
            <a:avLst/>
          </a:prstGeom>
        </p:spPr>
      </p:pic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71711A7F-9018-4E6B-91A7-632E9318F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2306" y="2848034"/>
            <a:ext cx="3092824" cy="28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72B-1511-4A6F-8BF2-96826805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Risks &amp; Mitigation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1ABA-CF00-46F0-98C5-3F4FF619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903505" cy="291082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 Currently, we are receiving the COVID-19 data from a third-party API from Flutter.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 Not everyone has a capable smart phone to run the app.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5864D-A933-4EEE-A336-DEB88E88F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2713" y="2958273"/>
            <a:ext cx="4639736" cy="291082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With the assistance of the Government, we can relay true, exact data.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Implementing a web application with the same features. 92% of Canadians have internet access.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8C2FD4-AE6C-41F7-96ED-8167918F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Risks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4F06A-256A-4A37-9E04-D0ECB280F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2713" y="2057400"/>
            <a:ext cx="4639736" cy="736282"/>
          </a:xfrm>
        </p:spPr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207381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1881B7-2C83-4EEC-9B49-173395A3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4B4EEA-C4AC-44FD-A69B-008A1CDD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6B637-4021-488D-8D76-50643F5E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52" idx="6"/>
            <a:endCxn id="17" idx="2"/>
          </p:cNvCxnSpPr>
          <p:nvPr/>
        </p:nvCxnSpPr>
        <p:spPr>
          <a:xfrm flipH="1">
            <a:off x="1434661" y="3832555"/>
            <a:ext cx="931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452075" cy="11096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We would like to form a partnership with the Government of Canada as soon as possible.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210095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Provided the necessary data and info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we can distribute our app by end of March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40216" y="4491306"/>
            <a:ext cx="2159570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Have 75% of the population using our app by August 2021.</a:t>
            </a:r>
            <a:endParaRPr lang="en-US"/>
          </a:p>
          <a:p>
            <a:pPr algn="just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44521" y="4491306"/>
            <a:ext cx="1671111" cy="10705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With the help of our vaccination reservation system, we plan to have 90% of Canadians vaccinated by the end of 2021. </a:t>
            </a:r>
            <a:endParaRPr lang="en-US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Partnership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Publish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Nationwide Usage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Back to NORMAL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827BC-1867-4AEF-8917-48108BF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Sagona ExtraLight"/>
              </a:rPr>
              <a:t>IMPLEMENTATION Timeline</a:t>
            </a:r>
          </a:p>
        </p:txBody>
      </p:sp>
      <p:pic>
        <p:nvPicPr>
          <p:cNvPr id="62" name="Picture 62" descr="Text&#10;&#10;Description automatically generated">
            <a:extLst>
              <a:ext uri="{FF2B5EF4-FFF2-40B4-BE49-F238E27FC236}">
                <a16:creationId xmlns:a16="http://schemas.microsoft.com/office/drawing/2014/main" id="{46AA4C86-24E8-4214-AAEE-FF3E985E09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073" r="20073"/>
          <a:stretch/>
        </p:blipFill>
        <p:spPr>
          <a:xfrm>
            <a:off x="1254129" y="2811738"/>
            <a:ext cx="555260" cy="595924"/>
          </a:xfrm>
        </p:spPr>
      </p:pic>
      <p:pic>
        <p:nvPicPr>
          <p:cNvPr id="65" name="Picture 65">
            <a:extLst>
              <a:ext uri="{FF2B5EF4-FFF2-40B4-BE49-F238E27FC236}">
                <a16:creationId xmlns:a16="http://schemas.microsoft.com/office/drawing/2014/main" id="{97112CA5-B278-44CE-8667-BE50E96D867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89" r="89"/>
          <a:stretch/>
        </p:blipFill>
        <p:spPr>
          <a:xfrm>
            <a:off x="4274391" y="2792993"/>
            <a:ext cx="613875" cy="633413"/>
          </a:xfrm>
        </p:spPr>
      </p:pic>
      <p:pic>
        <p:nvPicPr>
          <p:cNvPr id="71" name="Picture 71">
            <a:extLst>
              <a:ext uri="{FF2B5EF4-FFF2-40B4-BE49-F238E27FC236}">
                <a16:creationId xmlns:a16="http://schemas.microsoft.com/office/drawing/2014/main" id="{0992FE2C-202E-4E3B-ABFD-5F534C2967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89" r="89"/>
          <a:stretch/>
        </p:blipFill>
        <p:spPr>
          <a:xfrm>
            <a:off x="7338914" y="2792993"/>
            <a:ext cx="574798" cy="594336"/>
          </a:xfrm>
        </p:spPr>
      </p:pic>
      <p:pic>
        <p:nvPicPr>
          <p:cNvPr id="80" name="Picture 80" descr="A picture containing set&#10;&#10;Description automatically generated">
            <a:extLst>
              <a:ext uri="{FF2B5EF4-FFF2-40B4-BE49-F238E27FC236}">
                <a16:creationId xmlns:a16="http://schemas.microsoft.com/office/drawing/2014/main" id="{C2A8D266-E839-4DC9-A75F-F796575BDC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6717" r="26717"/>
          <a:stretch/>
        </p:blipFill>
        <p:spPr>
          <a:xfrm>
            <a:off x="10378795" y="2792200"/>
            <a:ext cx="574798" cy="595923"/>
          </a:xfrm>
        </p:spPr>
      </p:pic>
    </p:spTree>
    <p:extLst>
      <p:ext uri="{BB962C8B-B14F-4D97-AF65-F5344CB8AC3E}">
        <p14:creationId xmlns:p14="http://schemas.microsoft.com/office/powerpoint/2010/main" val="324148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BF29E7"/>
      </a:accent1>
      <a:accent2>
        <a:srgbClr val="631ED6"/>
      </a:accent2>
      <a:accent3>
        <a:srgbClr val="2931E7"/>
      </a:accent3>
      <a:accent4>
        <a:srgbClr val="176ED5"/>
      </a:accent4>
      <a:accent5>
        <a:srgbClr val="25BCD2"/>
      </a:accent5>
      <a:accent6>
        <a:srgbClr val="15C491"/>
      </a:accent6>
      <a:hlink>
        <a:srgbClr val="3D94B8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RetrospectVTI</vt:lpstr>
      <vt:lpstr>BrushVTI</vt:lpstr>
      <vt:lpstr>2_Office Theme</vt:lpstr>
      <vt:lpstr>COVID Watch</vt:lpstr>
      <vt:lpstr>Meet the Team</vt:lpstr>
      <vt:lpstr>Agenda</vt:lpstr>
      <vt:lpstr>Solution</vt:lpstr>
      <vt:lpstr>Analysis</vt:lpstr>
      <vt:lpstr>COVID Alert App Statistics</vt:lpstr>
      <vt:lpstr>Privacy</vt:lpstr>
      <vt:lpstr>Risks &amp; Mitigation</vt:lpstr>
      <vt:lpstr>IMPLEMENTATION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</dc:title>
  <dc:creator/>
  <cp:revision>266</cp:revision>
  <dcterms:created xsi:type="dcterms:W3CDTF">2021-02-19T02:28:18Z</dcterms:created>
  <dcterms:modified xsi:type="dcterms:W3CDTF">2021-02-21T03:36:26Z</dcterms:modified>
</cp:coreProperties>
</file>