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19/11/2024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SOLELY FOR PURPOSES OF FORAGE WORK EXPERIENCE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8" name="Footer Placeholder 4">
            <a:extLst>
              <a:ext uri="{FF2B5EF4-FFF2-40B4-BE49-F238E27FC236}">
                <a16:creationId xmlns:a16="http://schemas.microsoft.com/office/drawing/2014/main" id="{57F97CFA-9456-4115-AEC6-106973DED64A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19872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19/11/2024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4954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19/11/2024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503660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19/11/2024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1665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19/11/2024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694530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19/11/2024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22205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19/11/2024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84115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19/11/2024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0431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19/11/2024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BF16318E-3AB0-4241-BA5F-0FCF16666332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44848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19/11/2024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7008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19/11/2024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378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19/11/2024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4099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19/11/2024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7241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19/11/2024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2244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19/11/2024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1025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19/11/2024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9999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19/11/2024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9519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BCD4D-82A1-5AD0-053C-2CF73DA5B6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PREDICTIVE MODEL ON CUSTOMERS BUYING HOLIDAY OF BRITISH AIRWAYS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30DC87-B7BC-1B7B-AB86-8B0F1FACBC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A Logistic Regression Algorithm Approach</a:t>
            </a:r>
          </a:p>
        </p:txBody>
      </p:sp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ADD12-D653-7463-3EAD-70846DE1F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941" y="271466"/>
            <a:ext cx="8596668" cy="640976"/>
          </a:xfrm>
        </p:spPr>
        <p:txBody>
          <a:bodyPr/>
          <a:lstStyle/>
          <a:p>
            <a:r>
              <a:rPr lang="en-GB" dirty="0"/>
              <a:t>Results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891CA56-A129-461D-8AE3-16067DED22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8754" y="688801"/>
            <a:ext cx="3728939" cy="3348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5">
            <a:extLst>
              <a:ext uri="{FF2B5EF4-FFF2-40B4-BE49-F238E27FC236}">
                <a16:creationId xmlns:a16="http://schemas.microsoft.com/office/drawing/2014/main" id="{6FE35AF6-42BC-49AF-A9BB-85C3CA57A4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307" y="1484056"/>
            <a:ext cx="8014447" cy="2492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Positive Correlations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here are notable positive correlations between variables like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length_of_stay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flight_duration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suggesting that as the length of stay increases, flight durations may also tend to be longer.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he desire for features like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wants_preferred_seat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wants_extra_baggage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and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wants_in_flight_meals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appears to have some positive correlation with the likelihood of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booking_complete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Negative or Weak Correlations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Most features seem to have relatively weak correlations with each other, indicated by darker colors.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Variables like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sales_channel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trip_type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do not show strong correlations with other features.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Key Focus Areas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correlation between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booking_complete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and variables such as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wants_preferred_seat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or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wants_in_flight_meals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may indicate potential areas of influence for marketing or upsell strategies.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Further analysis could reveal which features most significantly impact booking completion.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2F7D962-8C67-4C54-8177-6CCFBD67C5B9}"/>
              </a:ext>
            </a:extLst>
          </p:cNvPr>
          <p:cNvSpPr txBox="1">
            <a:spLocks/>
          </p:cNvSpPr>
          <p:nvPr/>
        </p:nvSpPr>
        <p:spPr>
          <a:xfrm>
            <a:off x="268941" y="1102980"/>
            <a:ext cx="8596668" cy="42998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sz="1800" dirty="0"/>
              <a:t>Feature Analysis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468D0FC7-0D88-4264-9003-44BB47EC5036}"/>
              </a:ext>
            </a:extLst>
          </p:cNvPr>
          <p:cNvSpPr txBox="1">
            <a:spLocks/>
          </p:cNvSpPr>
          <p:nvPr/>
        </p:nvSpPr>
        <p:spPr>
          <a:xfrm>
            <a:off x="224307" y="3899466"/>
            <a:ext cx="8596668" cy="64097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sz="1800" dirty="0"/>
              <a:t>Model Evaluation and Outcome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8C89460-7B9F-4158-A0E1-A3CF64E8916F}"/>
              </a:ext>
            </a:extLst>
          </p:cNvPr>
          <p:cNvSpPr txBox="1">
            <a:spLocks/>
          </p:cNvSpPr>
          <p:nvPr/>
        </p:nvSpPr>
        <p:spPr>
          <a:xfrm>
            <a:off x="224308" y="4304312"/>
            <a:ext cx="6136152" cy="154516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62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model can be said to fit well with the dataset with an accuracy and precision of 85% , The F1 score also 0.92 shows that the model covers 92% of the whole dataset.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E74BFC9-5D08-4EAB-A99C-38C90A657A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0899" y="4461525"/>
            <a:ext cx="4887007" cy="1991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08170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36</TotalTime>
  <Words>227</Words>
  <Application>Microsoft Office PowerPoint</Application>
  <PresentationFormat>Widescreen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Trebuchet MS</vt:lpstr>
      <vt:lpstr>Wingdings 3</vt:lpstr>
      <vt:lpstr>Facet</vt:lpstr>
      <vt:lpstr>PREDICTIVE MODEL ON CUSTOMERS BUYING HOLIDAY OF BRITISH AIRWAYS</vt:lpstr>
      <vt:lpstr>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Thomas T O (FCES)</cp:lastModifiedBy>
  <cp:revision>4</cp:revision>
  <dcterms:created xsi:type="dcterms:W3CDTF">2022-12-06T11:13:27Z</dcterms:created>
  <dcterms:modified xsi:type="dcterms:W3CDTF">2024-11-19T22:02:44Z</dcterms:modified>
</cp:coreProperties>
</file>