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8"/>
  </p:notesMasterIdLst>
  <p:handoutMasterIdLst>
    <p:handoutMasterId r:id="rId9"/>
  </p:handoutMasterIdLst>
  <p:sldIdLst>
    <p:sldId id="340" r:id="rId2"/>
    <p:sldId id="343" r:id="rId3"/>
    <p:sldId id="344" r:id="rId4"/>
    <p:sldId id="345" r:id="rId5"/>
    <p:sldId id="346" r:id="rId6"/>
    <p:sldId id="337" r:id="rId7"/>
  </p:sldIdLst>
  <p:sldSz cx="12192000" cy="6858000"/>
  <p:notesSz cx="6858000" cy="9144000"/>
  <p:embeddedFontLst>
    <p:embeddedFont>
      <p:font typeface="Khmer OS Battambang" panose="02000500000000020004" pitchFamily="2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A"/>
    <a:srgbClr val="200E74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1113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029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9233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2910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9" r:id="rId3"/>
    <p:sldLayoutId id="2147483673" r:id="rId4"/>
    <p:sldLayoutId id="2147483674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5810297" y="3380935"/>
            <a:ext cx="5241162" cy="13203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km-KH" sz="28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ការប្រើប្រាស់ </a:t>
            </a: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Components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br>
              <a:rPr lang="km-KH" sz="32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</a:b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&amp; Utilities</a:t>
            </a:r>
            <a:endParaRPr sz="3000" dirty="0"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1663876" y="2353336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549595" y="1727182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grpSp>
        <p:nvGrpSpPr>
          <p:cNvPr id="1230" name="Google Shape;1230;p50"/>
          <p:cNvGrpSpPr/>
          <p:nvPr/>
        </p:nvGrpSpPr>
        <p:grpSpPr>
          <a:xfrm>
            <a:off x="1406492" y="1195125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1866146" y="5598461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5" name="Google Shape;1235;p50"/>
          <p:cNvGrpSpPr/>
          <p:nvPr/>
        </p:nvGrpSpPr>
        <p:grpSpPr>
          <a:xfrm>
            <a:off x="10031671" y="2154579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7481515" y="1266675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5894309" y="2600211"/>
            <a:ext cx="1931348" cy="56413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 11</a:t>
            </a:r>
            <a:endParaRPr sz="2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70758-694A-26B2-268F-7B423641A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519" y="2458012"/>
            <a:ext cx="3537899" cy="2172057"/>
          </a:xfrm>
          <a:prstGeom prst="rect">
            <a:avLst/>
          </a:prstGeom>
        </p:spPr>
      </p:pic>
      <p:sp>
        <p:nvSpPr>
          <p:cNvPr id="31" name="Google Shape;1234;p50">
            <a:extLst>
              <a:ext uri="{FF2B5EF4-FFF2-40B4-BE49-F238E27FC236}">
                <a16:creationId xmlns:a16="http://schemas.microsoft.com/office/drawing/2014/main" id="{18BC86E1-94D9-1F84-FE6D-D78AFFE864ED}"/>
              </a:ext>
            </a:extLst>
          </p:cNvPr>
          <p:cNvSpPr/>
          <p:nvPr/>
        </p:nvSpPr>
        <p:spPr>
          <a:xfrm>
            <a:off x="10331765" y="5487461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6203" y="1005495"/>
            <a:ext cx="6636414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Components </a:t>
            </a:r>
            <a:r>
              <a:rPr lang="km-KH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ដែលនឹងសិក្សានៅក្នុង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Bootstrap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48130" y="1671746"/>
            <a:ext cx="943684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Alerts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ប្រើសម្រាប់បង្ហាញប្រអប់សារនៅពេលដែល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User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ធ្វើសកម្មភាពណាមួយ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Badges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ប្រើសម្រាប់បង្ហាញព័ត៌មានបន្ថែមនៅផ្នែកណាមួយ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Breadcrumb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ប្រើសម្រាប់បង្ហាញព័ត៌មានពីទំព័រដែលចូលទៅកាន់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Buttons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​ប្រើ​ក្នុង​ការ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Click 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បង្ហាញ​សកម្មភាព​ណាមួយ។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Cards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ប្រើ​សម្រាប់​ការ​បង្កើត​ប្រអប់​ដែល​អាចមានផ្ទុក​រូបភាព​ជាមួយអត្ថបទ ឬ​ក៏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</a:t>
            </a:r>
            <a:endParaRPr lang="ca-E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Carousel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ប្រើ​សម្រាប់​បង្កើត​ជា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Slide 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ដែល​អាច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Response 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ទៅតាម​ទំហំ​នៃ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Screen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Collapse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ប្រើ​សម្រាប់​បង្កើត​ជា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button 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ដែល​មាន​សមត្ថភាព​ក្នុង​ការ​បង្ហាញ ឬ​ក៏​លាក់អត្ថបទ។</a:t>
            </a:r>
          </a:p>
        </p:txBody>
      </p:sp>
      <p:sp>
        <p:nvSpPr>
          <p:cNvPr id="19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3E32953B-F1A4-88FF-1E00-541AD6BD5A5E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1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986ADF7C-2B88-6431-E94C-A2226EE987BB}"/>
              </a:ext>
            </a:extLst>
          </p:cNvPr>
          <p:cNvSpPr txBox="1">
            <a:spLocks/>
          </p:cNvSpPr>
          <p:nvPr/>
        </p:nvSpPr>
        <p:spPr>
          <a:xfrm>
            <a:off x="3507107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Utilities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​</a:t>
            </a:r>
          </a:p>
        </p:txBody>
      </p:sp>
      <p:sp>
        <p:nvSpPr>
          <p:cNvPr id="14" name="Google Shape;830;p37">
            <a:extLst>
              <a:ext uri="{FF2B5EF4-FFF2-40B4-BE49-F238E27FC236}">
                <a16:creationId xmlns:a16="http://schemas.microsoft.com/office/drawing/2014/main" id="{6C8D3AB3-0E61-A4FF-AC03-C1064C01AA08}"/>
              </a:ext>
            </a:extLst>
          </p:cNvPr>
          <p:cNvSpPr/>
          <p:nvPr/>
        </p:nvSpPr>
        <p:spPr>
          <a:xfrm rot="10800000">
            <a:off x="2268385" y="678989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grpSp>
        <p:nvGrpSpPr>
          <p:cNvPr id="11" name="Google Shape;857;p38">
            <a:extLst>
              <a:ext uri="{FF2B5EF4-FFF2-40B4-BE49-F238E27FC236}">
                <a16:creationId xmlns:a16="http://schemas.microsoft.com/office/drawing/2014/main" id="{E29BD423-DBE5-1782-38D3-EE6FB044CDA1}"/>
              </a:ext>
            </a:extLst>
          </p:cNvPr>
          <p:cNvGrpSpPr/>
          <p:nvPr/>
        </p:nvGrpSpPr>
        <p:grpSpPr>
          <a:xfrm>
            <a:off x="10273971" y="1560746"/>
            <a:ext cx="222000" cy="502950"/>
            <a:chOff x="690709" y="1212543"/>
            <a:chExt cx="222000" cy="502950"/>
          </a:xfrm>
        </p:grpSpPr>
        <p:sp>
          <p:nvSpPr>
            <p:cNvPr id="12" name="Google Shape;858;p38">
              <a:extLst>
                <a:ext uri="{FF2B5EF4-FFF2-40B4-BE49-F238E27FC236}">
                  <a16:creationId xmlns:a16="http://schemas.microsoft.com/office/drawing/2014/main" id="{14463755-B7E8-CE57-49BC-AF35D61ED934}"/>
                </a:ext>
              </a:extLst>
            </p:cNvPr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859;p38">
              <a:extLst>
                <a:ext uri="{FF2B5EF4-FFF2-40B4-BE49-F238E27FC236}">
                  <a16:creationId xmlns:a16="http://schemas.microsoft.com/office/drawing/2014/main" id="{46555619-3B63-2B37-4FFB-50CB8C3BF8A3}"/>
                </a:ext>
              </a:extLst>
            </p:cNvPr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Google Shape;940;p41">
            <a:extLst>
              <a:ext uri="{FF2B5EF4-FFF2-40B4-BE49-F238E27FC236}">
                <a16:creationId xmlns:a16="http://schemas.microsoft.com/office/drawing/2014/main" id="{67F03121-954F-96CA-892E-77826255FB2D}"/>
              </a:ext>
            </a:extLst>
          </p:cNvPr>
          <p:cNvSpPr/>
          <p:nvPr/>
        </p:nvSpPr>
        <p:spPr>
          <a:xfrm>
            <a:off x="10205571" y="5297254"/>
            <a:ext cx="290400" cy="290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278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48130" y="1053432"/>
            <a:ext cx="9931537" cy="392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Dropdows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ប្រើសម្រាប់បង្កើតជា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button</a:t>
            </a:r>
            <a:r>
              <a:rPr lang="km-KH" sz="1600" dirty="0"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Click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Dropdows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ប្រើសម្រាប់បង្កើតជាប្រអប់ដែលអាចឲ្យ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user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បញ្ចូលព័ត៌មាន​ និងបញ្ចូនទិន្នន័យ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Jumbotron</a:t>
            </a:r>
            <a:r>
              <a:rPr lang="en-U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គឺជាផ្ទាំង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Background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100%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អាចផ្ទុកអត្ថបទនិង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Button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Modal</a:t>
            </a:r>
            <a:r>
              <a:rPr lang="en-U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បើសម្រាប់ធ្វើការ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click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ដើម្បីបង្ហាញ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Pop Up &amp; Dialog</a:t>
            </a: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Navs &amp; tabs: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Nav 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ប្រើ​សម្រាប់​បង្កើត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Item ​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ក្នុង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Menu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Tabs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យក​មូលដ្ឋាន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nav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ពី​ខាងលើ ហើយ​បន្ថែម​ថ្នាក់ .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nav-tabs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ដើម្បី​បង្កើត​ចំណុច​ប្រទាក់​គ្នា។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Navbar</a:t>
            </a:r>
            <a:r>
              <a:rPr lang="en-U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ប្រើ​សម្រាប់​បង្កើត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Menu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Web Page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Pagination</a:t>
            </a:r>
            <a:r>
              <a:rPr lang="en-U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បង្កើតជាទំព័រត្រូវភ្ជាប់តគ្នាតាមចំនួន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Popovers</a:t>
            </a:r>
            <a:r>
              <a:rPr lang="en-U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Button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ដែលយើងធ្វើការ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Click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លើបង្ហាញព័ត៌មានបន្ថែម។</a:t>
            </a:r>
          </a:p>
        </p:txBody>
      </p:sp>
      <p:grpSp>
        <p:nvGrpSpPr>
          <p:cNvPr id="11" name="Google Shape;857;p38">
            <a:extLst>
              <a:ext uri="{FF2B5EF4-FFF2-40B4-BE49-F238E27FC236}">
                <a16:creationId xmlns:a16="http://schemas.microsoft.com/office/drawing/2014/main" id="{E29BD423-DBE5-1782-38D3-EE6FB044CDA1}"/>
              </a:ext>
            </a:extLst>
          </p:cNvPr>
          <p:cNvGrpSpPr/>
          <p:nvPr/>
        </p:nvGrpSpPr>
        <p:grpSpPr>
          <a:xfrm>
            <a:off x="10273971" y="1560746"/>
            <a:ext cx="222000" cy="502950"/>
            <a:chOff x="690709" y="1212543"/>
            <a:chExt cx="222000" cy="502950"/>
          </a:xfrm>
        </p:grpSpPr>
        <p:sp>
          <p:nvSpPr>
            <p:cNvPr id="12" name="Google Shape;858;p38">
              <a:extLst>
                <a:ext uri="{FF2B5EF4-FFF2-40B4-BE49-F238E27FC236}">
                  <a16:creationId xmlns:a16="http://schemas.microsoft.com/office/drawing/2014/main" id="{14463755-B7E8-CE57-49BC-AF35D61ED934}"/>
                </a:ext>
              </a:extLst>
            </p:cNvPr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859;p38">
              <a:extLst>
                <a:ext uri="{FF2B5EF4-FFF2-40B4-BE49-F238E27FC236}">
                  <a16:creationId xmlns:a16="http://schemas.microsoft.com/office/drawing/2014/main" id="{46555619-3B63-2B37-4FFB-50CB8C3BF8A3}"/>
                </a:ext>
              </a:extLst>
            </p:cNvPr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Google Shape;940;p41">
            <a:extLst>
              <a:ext uri="{FF2B5EF4-FFF2-40B4-BE49-F238E27FC236}">
                <a16:creationId xmlns:a16="http://schemas.microsoft.com/office/drawing/2014/main" id="{67F03121-954F-96CA-892E-77826255FB2D}"/>
              </a:ext>
            </a:extLst>
          </p:cNvPr>
          <p:cNvSpPr/>
          <p:nvPr/>
        </p:nvSpPr>
        <p:spPr>
          <a:xfrm>
            <a:off x="10205571" y="5297254"/>
            <a:ext cx="290400" cy="290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706835FD-4A18-4663-9B57-BD162822D996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8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E989A6F1-34AA-39BB-283F-CD65200F8BC2}"/>
              </a:ext>
            </a:extLst>
          </p:cNvPr>
          <p:cNvSpPr txBox="1">
            <a:spLocks/>
          </p:cNvSpPr>
          <p:nvPr/>
        </p:nvSpPr>
        <p:spPr>
          <a:xfrm>
            <a:off x="3507107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Utilities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​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6AFD6971-45A9-4EB1-FC55-41455FD4F4BD}"/>
              </a:ext>
            </a:extLst>
          </p:cNvPr>
          <p:cNvSpPr/>
          <p:nvPr/>
        </p:nvSpPr>
        <p:spPr>
          <a:xfrm rot="10800000">
            <a:off x="2268385" y="678989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8854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30712" y="955700"/>
            <a:ext cx="943684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Progress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គឺជាបន្ទាត់ដែលបង្ហាញព័ត៌មានទាក់ទងនិងបរិមាណកំរិត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Scrollspy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Link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ដែលយើងធ្វើការ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Click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ហើយរត់ចូលទៅកាន់ទីតាំងផ្ទាល់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Tooltips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គឺប្រើនៅពេលដែលធ្វើការដាក់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mouse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នៅលើនឹងបង្ហាញព័ត៌មានបន្ថែម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List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Groups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គឺប្រើបង្កើតជាតារាងជួរឈរ ឬ </a:t>
            </a:r>
            <a:r>
              <a:rPr lang="ca-E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Menu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ជួរឈរ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Offcanvas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ប្រើសម្រាប់បង្កើតរបារចំហៀងដែលលាក់នៅក្នុងគម្រោង (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sidebar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ប្រើសម្រាប់បង្កើតតារាង ដែលមានទម្រង់ជា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row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column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Figures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ប្រើសម្រាប់ក្តោបចូលគ្នារវាងរូបភាព និងអក្សរ។</a:t>
            </a:r>
          </a:p>
        </p:txBody>
      </p:sp>
      <p:grpSp>
        <p:nvGrpSpPr>
          <p:cNvPr id="11" name="Google Shape;857;p38">
            <a:extLst>
              <a:ext uri="{FF2B5EF4-FFF2-40B4-BE49-F238E27FC236}">
                <a16:creationId xmlns:a16="http://schemas.microsoft.com/office/drawing/2014/main" id="{E29BD423-DBE5-1782-38D3-EE6FB044CDA1}"/>
              </a:ext>
            </a:extLst>
          </p:cNvPr>
          <p:cNvGrpSpPr/>
          <p:nvPr/>
        </p:nvGrpSpPr>
        <p:grpSpPr>
          <a:xfrm>
            <a:off x="10273971" y="1560746"/>
            <a:ext cx="222000" cy="502950"/>
            <a:chOff x="690709" y="1212543"/>
            <a:chExt cx="222000" cy="502950"/>
          </a:xfrm>
        </p:grpSpPr>
        <p:sp>
          <p:nvSpPr>
            <p:cNvPr id="12" name="Google Shape;858;p38">
              <a:extLst>
                <a:ext uri="{FF2B5EF4-FFF2-40B4-BE49-F238E27FC236}">
                  <a16:creationId xmlns:a16="http://schemas.microsoft.com/office/drawing/2014/main" id="{14463755-B7E8-CE57-49BC-AF35D61ED934}"/>
                </a:ext>
              </a:extLst>
            </p:cNvPr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859;p38">
              <a:extLst>
                <a:ext uri="{FF2B5EF4-FFF2-40B4-BE49-F238E27FC236}">
                  <a16:creationId xmlns:a16="http://schemas.microsoft.com/office/drawing/2014/main" id="{46555619-3B63-2B37-4FFB-50CB8C3BF8A3}"/>
                </a:ext>
              </a:extLst>
            </p:cNvPr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Google Shape;940;p41">
            <a:extLst>
              <a:ext uri="{FF2B5EF4-FFF2-40B4-BE49-F238E27FC236}">
                <a16:creationId xmlns:a16="http://schemas.microsoft.com/office/drawing/2014/main" id="{67F03121-954F-96CA-892E-77826255FB2D}"/>
              </a:ext>
            </a:extLst>
          </p:cNvPr>
          <p:cNvSpPr/>
          <p:nvPr/>
        </p:nvSpPr>
        <p:spPr>
          <a:xfrm>
            <a:off x="6174345" y="4992454"/>
            <a:ext cx="290400" cy="290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48736097-B798-7D6D-D231-D8D65473566A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8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D6F86859-F035-DBD7-1B25-96D4413CAA4B}"/>
              </a:ext>
            </a:extLst>
          </p:cNvPr>
          <p:cNvSpPr txBox="1">
            <a:spLocks/>
          </p:cNvSpPr>
          <p:nvPr/>
        </p:nvSpPr>
        <p:spPr>
          <a:xfrm>
            <a:off x="3507107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Utilities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​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98DD9CAE-265F-2DB1-C268-AEF97CD697DF}"/>
              </a:ext>
            </a:extLst>
          </p:cNvPr>
          <p:cNvSpPr/>
          <p:nvPr/>
        </p:nvSpPr>
        <p:spPr>
          <a:xfrm rot="10800000">
            <a:off x="2268385" y="678989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3021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6203" y="949510"/>
            <a:ext cx="6636414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Utilities </a:t>
            </a:r>
            <a:r>
              <a:rPr lang="km-KH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km-KH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ដែលនឹងសិក្សានៅក្នុង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Bootstrap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985453" y="1444669"/>
            <a:ext cx="10429799" cy="4575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ប្រើសម្រាប់ដាក់ស៊ុមដែលមាន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Classes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ដូចជា៖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border, border-top, border-end, border-bottom, border-start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Display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ប្រើសម្រាប់បិទបើកតម្លៃនៃសមាសធាតុ និងអ្វីៗជាច្រើនទៀតយ៉ាងរហ័ស។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Flex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ប្រើសម្រាប់គ្រប់គ្រងប្លង់ ការតម្រឹម និងទំហំជួរ(ឈរ និងដេក) នៃសមាសធាតុ និងអ្វីៗជាច្រើនទៀតបានយ៉ាងរហ័សជាមួយនឹងការប្រើប្រាស់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flexbox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Float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ប្រើសម្រាប់កំណត់ទីតាំងរបស់ធាតុដែលមានតម្លៃដូចជា៖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float-start, float-end &amp; float-none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Overflow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ប្រើសម្រាប់កំណត់រចនាសម្ព័ន្ធយ៉ាងឆាប់រហ័សពីរបៀបដែលមាតិកាលើសធាតុ។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Position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ប្រើសម្រាប់ការកំណត់ទីតាំងនៃធាតុមួយយ៉ាងរហ័ស។ 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Shadow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គឺប្រើសម្រាប់បង្កើតជាស្រមោលដែលមាន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class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ដូចជា៖ .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shadow-none, .shadow-</a:t>
            </a:r>
            <a:r>
              <a:rPr lang="en-US" sz="1600" dirty="0" err="1">
                <a:latin typeface="Khmer OS Battambang" panose="02000500000000020004" pitchFamily="2" charset="0"/>
                <a:cs typeface="Khmer OS Battambang" panose="02000500000000020004" pitchFamily="2" charset="0"/>
              </a:rPr>
              <a:t>sm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.shadow, .shadow-lg </a:t>
            </a:r>
          </a:p>
          <a:p>
            <a:pPr>
              <a:lnSpc>
                <a:spcPct val="150000"/>
              </a:lnSpc>
              <a:spcBef>
                <a:spcPts val="800"/>
              </a:spcBef>
            </a:pPr>
            <a:r>
              <a:rPr lang="en-US" sz="155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Visibility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ប្រើសម្រាប់លាក់ ឫបង្ហាញសមាសធាតុ (ដោយរក្សាតម្លៃធាតុ)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8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Google Shape;940;p41">
            <a:extLst>
              <a:ext uri="{FF2B5EF4-FFF2-40B4-BE49-F238E27FC236}">
                <a16:creationId xmlns:a16="http://schemas.microsoft.com/office/drawing/2014/main" id="{67F03121-954F-96CA-892E-77826255FB2D}"/>
              </a:ext>
            </a:extLst>
          </p:cNvPr>
          <p:cNvSpPr/>
          <p:nvPr/>
        </p:nvSpPr>
        <p:spPr>
          <a:xfrm>
            <a:off x="10205571" y="5413331"/>
            <a:ext cx="290400" cy="290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EF8E7616-15F2-2F87-EB28-5F68B70849D7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8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86432A5C-F5CB-2173-9779-CA4E5A1E75C7}"/>
              </a:ext>
            </a:extLst>
          </p:cNvPr>
          <p:cNvSpPr txBox="1">
            <a:spLocks/>
          </p:cNvSpPr>
          <p:nvPr/>
        </p:nvSpPr>
        <p:spPr>
          <a:xfrm>
            <a:off x="3507107" y="184204"/>
            <a:ext cx="133367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Utilities</a:t>
            </a:r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​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5D8F91DD-DAEA-7FC8-BA84-CFAB5073B18E}"/>
              </a:ext>
            </a:extLst>
          </p:cNvPr>
          <p:cNvSpPr/>
          <p:nvPr/>
        </p:nvSpPr>
        <p:spPr>
          <a:xfrm rot="10800000">
            <a:off x="3776208" y="678989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8804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39327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Ctrl -&gt; click 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88643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8135</TotalTime>
  <Words>616</Words>
  <Application>Microsoft Office PowerPoint</Application>
  <PresentationFormat>Widescreen</PresentationFormat>
  <Paragraphs>46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Khmer OS Battambang</vt:lpstr>
      <vt:lpstr>Roboto</vt:lpstr>
      <vt:lpstr>Roboto Condensed</vt:lpstr>
      <vt:lpstr>Arial</vt:lpstr>
      <vt:lpstr>Verdana</vt:lpstr>
      <vt:lpstr>Small Business Web Site 4:3 Project Proposal by Slidesgo</vt:lpstr>
      <vt:lpstr>ការប្រើប្រាស់ Components  &amp; Utilities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Components &amp; Utilities</dc:title>
  <dc:creator>Che Sophal</dc:creator>
  <cp:lastModifiedBy>Che Sophal</cp:lastModifiedBy>
  <cp:revision>113</cp:revision>
  <dcterms:modified xsi:type="dcterms:W3CDTF">2023-08-18T06:55:39Z</dcterms:modified>
</cp:coreProperties>
</file>