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00E0-8E1C-3749-9C2D-7DDB73CF332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72BA-1721-0340-B54B-AEEC3CDC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t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38" y="1652202"/>
            <a:ext cx="5982115" cy="25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0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ti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r="62345"/>
          <a:stretch/>
        </p:blipFill>
        <p:spPr>
          <a:xfrm>
            <a:off x="278835" y="5292867"/>
            <a:ext cx="1174609" cy="14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3026"/>
      </p:ext>
    </p:extLst>
  </p:cSld>
  <p:clrMapOvr>
    <a:masterClrMapping/>
  </p:clrMapOvr>
</p:sld>
</file>

<file path=ppt/theme/theme1.xml><?xml version="1.0" encoding="utf-8"?>
<a:theme xmlns:a="http://schemas.openxmlformats.org/drawingml/2006/main" name="Mart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Marti</vt:lpstr>
      <vt:lpstr>PowerPoint Presentation</vt:lpstr>
      <vt:lpstr>PowerPoint Presentation</vt:lpstr>
    </vt:vector>
  </TitlesOfParts>
  <Company>Hampton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Toledo</dc:creator>
  <cp:lastModifiedBy>Albert Toledo</cp:lastModifiedBy>
  <cp:revision>1</cp:revision>
  <dcterms:created xsi:type="dcterms:W3CDTF">2014-09-17T23:30:50Z</dcterms:created>
  <dcterms:modified xsi:type="dcterms:W3CDTF">2014-09-17T23:35:50Z</dcterms:modified>
</cp:coreProperties>
</file>