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8" r:id="rId4"/>
    <p:sldId id="25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DCEED-382E-48BF-B07B-4DC1EC04FBD3}" v="1449" dt="2025-09-16T20:17:28.066"/>
    <p1510:client id="{A5A37472-A4EF-4EA4-826D-C3DE7BBAB4F6}" v="223" dt="2025-09-16T20:29:22.262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F. Martínez Sánchez" userId="d33d2b3b44d66e5c" providerId="Windows Live" clId="Web-{878DCEED-382E-48BF-B07B-4DC1EC04FBD3}"/>
    <pc:docChg chg="addSld delSld modSld">
      <pc:chgData name="Carlos F. Martínez Sánchez" userId="d33d2b3b44d66e5c" providerId="Windows Live" clId="Web-{878DCEED-382E-48BF-B07B-4DC1EC04FBD3}" dt="2025-09-16T20:20:04.047" v="1254"/>
      <pc:docMkLst>
        <pc:docMk/>
      </pc:docMkLst>
      <pc:sldChg chg="addSp delSp modSp mod setBg setClrOvrMap modNotes">
        <pc:chgData name="Carlos F. Martínez Sánchez" userId="d33d2b3b44d66e5c" providerId="Windows Live" clId="Web-{878DCEED-382E-48BF-B07B-4DC1EC04FBD3}" dt="2025-09-16T17:58:09.962" v="255"/>
        <pc:sldMkLst>
          <pc:docMk/>
          <pc:sldMk cId="0" sldId="256"/>
        </pc:sldMkLst>
        <pc:spChg chg="mod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Carlos F. Martínez Sánchez" userId="d33d2b3b44d66e5c" providerId="Windows Live" clId="Web-{878DCEED-382E-48BF-B07B-4DC1EC04FBD3}" dt="2025-09-16T17:39:32.850" v="100"/>
          <ac:spMkLst>
            <pc:docMk/>
            <pc:sldMk cId="0" sldId="256"/>
            <ac:spMk id="4" creationId="{32A5F074-7987-8B94-3FC8-A873F9602ECA}"/>
          </ac:spMkLst>
        </pc:spChg>
        <pc:spChg chg="add del mod">
          <ac:chgData name="Carlos F. Martínez Sánchez" userId="d33d2b3b44d66e5c" providerId="Windows Live" clId="Web-{878DCEED-382E-48BF-B07B-4DC1EC04FBD3}" dt="2025-09-16T17:57:02.040" v="242"/>
          <ac:spMkLst>
            <pc:docMk/>
            <pc:sldMk cId="0" sldId="256"/>
            <ac:spMk id="5" creationId="{CD8361CB-1587-242E-77FC-5E9462343F1E}"/>
          </ac:spMkLst>
        </pc:spChg>
        <pc:spChg chg="add del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6" creationId="{5CEAD642-85CF-4750-8432-7C80C901F001}"/>
          </ac:spMkLst>
        </pc:spChg>
        <pc:spChg chg="add del">
          <ac:chgData name="Carlos F. Martínez Sánchez" userId="d33d2b3b44d66e5c" providerId="Windows Live" clId="Web-{878DCEED-382E-48BF-B07B-4DC1EC04FBD3}" dt="2025-09-16T17:57:55.025" v="252"/>
          <ac:spMkLst>
            <pc:docMk/>
            <pc:sldMk cId="0" sldId="256"/>
            <ac:spMk id="7" creationId="{FA33EEAE-15D5-4119-8C1E-89D943F911EF}"/>
          </ac:spMkLst>
        </pc:spChg>
        <pc:spChg chg="add del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8" creationId="{0E30439A-8A5B-46EC-8283-9B6B031D40D0}"/>
          </ac:spMkLst>
        </pc:spChg>
        <pc:spChg chg="add del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9" creationId="{730D8B3B-9B80-4025-B934-26DC7D7CD231}"/>
          </ac:spMkLst>
        </pc:spChg>
        <pc:spChg chg="add del">
          <ac:chgData name="Carlos F. Martínez Sánchez" userId="d33d2b3b44d66e5c" providerId="Windows Live" clId="Web-{878DCEED-382E-48BF-B07B-4DC1EC04FBD3}" dt="2025-09-16T17:56:03.134" v="239"/>
          <ac:spMkLst>
            <pc:docMk/>
            <pc:sldMk cId="0" sldId="256"/>
            <ac:spMk id="10" creationId="{1E214AA7-F028-4A0D-8698-61AEC754D1BC}"/>
          </ac:spMkLst>
        </pc:spChg>
        <pc:spChg chg="add del">
          <ac:chgData name="Carlos F. Martínez Sánchez" userId="d33d2b3b44d66e5c" providerId="Windows Live" clId="Web-{878DCEED-382E-48BF-B07B-4DC1EC04FBD3}" dt="2025-09-16T17:56:17.602" v="241"/>
          <ac:spMkLst>
            <pc:docMk/>
            <pc:sldMk cId="0" sldId="256"/>
            <ac:spMk id="14" creationId="{8CA06CD6-90CA-4C45-856C-6771339E1E22}"/>
          </ac:spMkLst>
        </pc:spChg>
        <pc:spChg chg="add del">
          <ac:chgData name="Carlos F. Martínez Sánchez" userId="d33d2b3b44d66e5c" providerId="Windows Live" clId="Web-{878DCEED-382E-48BF-B07B-4DC1EC04FBD3}" dt="2025-09-16T17:58:09.931" v="254"/>
          <ac:spMkLst>
            <pc:docMk/>
            <pc:sldMk cId="0" sldId="256"/>
            <ac:spMk id="16" creationId="{B5A1B09C-1565-46F8-B70F-621C5EB48A09}"/>
          </ac:spMkLst>
        </pc:spChg>
        <pc:spChg chg="add del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18" creationId="{8C516CC8-80AC-446C-A56E-9F54B7210402}"/>
          </ac:spMkLst>
        </pc:spChg>
        <pc:spChg chg="add del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20" creationId="{53947E58-F088-49F1-A3D1-DEA690192E84}"/>
          </ac:spMkLst>
        </pc:spChg>
        <pc:spChg chg="add del">
          <ac:chgData name="Carlos F. Martínez Sánchez" userId="d33d2b3b44d66e5c" providerId="Windows Live" clId="Web-{878DCEED-382E-48BF-B07B-4DC1EC04FBD3}" dt="2025-09-16T17:57:55.025" v="252"/>
          <ac:spMkLst>
            <pc:docMk/>
            <pc:sldMk cId="0" sldId="256"/>
            <ac:spMk id="25" creationId="{0E30439A-8A5B-46EC-8283-9B6B031D40D0}"/>
          </ac:spMkLst>
        </pc:spChg>
        <pc:spChg chg="add del">
          <ac:chgData name="Carlos F. Martínez Sánchez" userId="d33d2b3b44d66e5c" providerId="Windows Live" clId="Web-{878DCEED-382E-48BF-B07B-4DC1EC04FBD3}" dt="2025-09-16T17:57:55.025" v="252"/>
          <ac:spMkLst>
            <pc:docMk/>
            <pc:sldMk cId="0" sldId="256"/>
            <ac:spMk id="27" creationId="{5CEAD642-85CF-4750-8432-7C80C901F001}"/>
          </ac:spMkLst>
        </pc:spChg>
        <pc:spChg chg="add del">
          <ac:chgData name="Carlos F. Martínez Sánchez" userId="d33d2b3b44d66e5c" providerId="Windows Live" clId="Web-{878DCEED-382E-48BF-B07B-4DC1EC04FBD3}" dt="2025-09-16T17:57:39.822" v="248"/>
          <ac:spMkLst>
            <pc:docMk/>
            <pc:sldMk cId="0" sldId="256"/>
            <ac:spMk id="28" creationId="{5683D043-25BB-4AC9-8130-641179672614}"/>
          </ac:spMkLst>
        </pc:spChg>
        <pc:spChg chg="add del">
          <ac:chgData name="Carlos F. Martínez Sánchez" userId="d33d2b3b44d66e5c" providerId="Windows Live" clId="Web-{878DCEED-382E-48BF-B07B-4DC1EC04FBD3}" dt="2025-09-16T17:57:39.822" v="248"/>
          <ac:spMkLst>
            <pc:docMk/>
            <pc:sldMk cId="0" sldId="256"/>
            <ac:spMk id="30" creationId="{AA61CCAC-6875-474C-8E9E-F57ABF078C2B}"/>
          </ac:spMkLst>
        </pc:spChg>
        <pc:spChg chg="add del">
          <ac:chgData name="Carlos F. Martínez Sánchez" userId="d33d2b3b44d66e5c" providerId="Windows Live" clId="Web-{878DCEED-382E-48BF-B07B-4DC1EC04FBD3}" dt="2025-09-16T17:57:55.025" v="252"/>
          <ac:spMkLst>
            <pc:docMk/>
            <pc:sldMk cId="0" sldId="256"/>
            <ac:spMk id="31" creationId="{730D8B3B-9B80-4025-B934-26DC7D7CD231}"/>
          </ac:spMkLst>
        </pc:spChg>
        <pc:spChg chg="add del">
          <ac:chgData name="Carlos F. Martínez Sánchez" userId="d33d2b3b44d66e5c" providerId="Windows Live" clId="Web-{878DCEED-382E-48BF-B07B-4DC1EC04FBD3}" dt="2025-09-16T17:57:46.228" v="250"/>
          <ac:spMkLst>
            <pc:docMk/>
            <pc:sldMk cId="0" sldId="256"/>
            <ac:spMk id="32" creationId="{F609FF9A-4FCE-468E-A86A-C9AB525EAE71}"/>
          </ac:spMkLst>
        </pc:spChg>
        <pc:spChg chg="add del">
          <ac:chgData name="Carlos F. Martínez Sánchez" userId="d33d2b3b44d66e5c" providerId="Windows Live" clId="Web-{878DCEED-382E-48BF-B07B-4DC1EC04FBD3}" dt="2025-09-16T17:57:46.228" v="250"/>
          <ac:spMkLst>
            <pc:docMk/>
            <pc:sldMk cId="0" sldId="256"/>
            <ac:spMk id="33" creationId="{021E12D4-3A88-428D-8E5E-AF1AFD923D63}"/>
          </ac:spMkLst>
        </pc:spChg>
        <pc:spChg chg="add del">
          <ac:chgData name="Carlos F. Martínez Sánchez" userId="d33d2b3b44d66e5c" providerId="Windows Live" clId="Web-{878DCEED-382E-48BF-B07B-4DC1EC04FBD3}" dt="2025-09-16T17:57:55.025" v="252"/>
          <ac:spMkLst>
            <pc:docMk/>
            <pc:sldMk cId="0" sldId="256"/>
            <ac:spMk id="35" creationId="{8C516CC8-80AC-446C-A56E-9F54B7210402}"/>
          </ac:spMkLst>
        </pc:spChg>
        <pc:spChg chg="add del">
          <ac:chgData name="Carlos F. Martínez Sánchez" userId="d33d2b3b44d66e5c" providerId="Windows Live" clId="Web-{878DCEED-382E-48BF-B07B-4DC1EC04FBD3}" dt="2025-09-16T17:57:55.025" v="252"/>
          <ac:spMkLst>
            <pc:docMk/>
            <pc:sldMk cId="0" sldId="256"/>
            <ac:spMk id="37" creationId="{53947E58-F088-49F1-A3D1-DEA690192E84}"/>
          </ac:spMkLst>
        </pc:spChg>
        <pc:spChg chg="add del">
          <ac:chgData name="Carlos F. Martínez Sánchez" userId="d33d2b3b44d66e5c" providerId="Windows Live" clId="Web-{878DCEED-382E-48BF-B07B-4DC1EC04FBD3}" dt="2025-09-16T17:58:09.931" v="254"/>
          <ac:spMkLst>
            <pc:docMk/>
            <pc:sldMk cId="0" sldId="256"/>
            <ac:spMk id="39" creationId="{5A292AEA-2528-46C0-B426-95822B6141FB}"/>
          </ac:spMkLst>
        </pc:spChg>
        <pc:spChg chg="add del">
          <ac:chgData name="Carlos F. Martínez Sánchez" userId="d33d2b3b44d66e5c" providerId="Windows Live" clId="Web-{878DCEED-382E-48BF-B07B-4DC1EC04FBD3}" dt="2025-09-16T17:58:09.931" v="254"/>
          <ac:spMkLst>
            <pc:docMk/>
            <pc:sldMk cId="0" sldId="256"/>
            <ac:spMk id="45" creationId="{D8B7B198-E4DF-43CD-AD8C-199884323745}"/>
          </ac:spMkLst>
        </pc:spChg>
        <pc:spChg chg="add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62" creationId="{6016219D-510E-4184-9090-6D5578A87BD1}"/>
          </ac:spMkLst>
        </pc:spChg>
        <pc:spChg chg="add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63" creationId="{AFF4A713-7B75-4B21-90D7-5AB19547C728}"/>
          </ac:spMkLst>
        </pc:spChg>
        <pc:spChg chg="add">
          <ac:chgData name="Carlos F. Martínez Sánchez" userId="d33d2b3b44d66e5c" providerId="Windows Live" clId="Web-{878DCEED-382E-48BF-B07B-4DC1EC04FBD3}" dt="2025-09-16T17:58:09.962" v="255"/>
          <ac:spMkLst>
            <pc:docMk/>
            <pc:sldMk cId="0" sldId="256"/>
            <ac:spMk id="64" creationId="{DC631C0B-6DA6-4E57-8231-CE32B3434A7E}"/>
          </ac:spMkLst>
        </pc:spChg>
        <pc:cxnChg chg="add del">
          <ac:chgData name="Carlos F. Martínez Sánchez" userId="d33d2b3b44d66e5c" providerId="Windows Live" clId="Web-{878DCEED-382E-48BF-B07B-4DC1EC04FBD3}" dt="2025-09-16T17:56:03.134" v="239"/>
          <ac:cxnSpMkLst>
            <pc:docMk/>
            <pc:sldMk cId="0" sldId="256"/>
            <ac:cxnSpMk id="12" creationId="{D6206FDC-2777-4D7F-AF9C-73413DA664C9}"/>
          </ac:cxnSpMkLst>
        </pc:cxnChg>
        <pc:cxnChg chg="add del">
          <ac:chgData name="Carlos F. Martínez Sánchez" userId="d33d2b3b44d66e5c" providerId="Windows Live" clId="Web-{878DCEED-382E-48BF-B07B-4DC1EC04FBD3}" dt="2025-09-16T17:56:17.602" v="241"/>
          <ac:cxnSpMkLst>
            <pc:docMk/>
            <pc:sldMk cId="0" sldId="256"/>
            <ac:cxnSpMk id="15" creationId="{5021601D-2758-4B15-A31C-FDA184C51B3A}"/>
          </ac:cxnSpMkLst>
        </pc:cxnChg>
      </pc:sldChg>
      <pc:sldChg chg="addSp delSp modSp mod setBg setClrOvrMap modNotes">
        <pc:chgData name="Carlos F. Martínez Sánchez" userId="d33d2b3b44d66e5c" providerId="Windows Live" clId="Web-{878DCEED-382E-48BF-B07B-4DC1EC04FBD3}" dt="2025-09-16T17:55:46.727" v="237"/>
        <pc:sldMkLst>
          <pc:docMk/>
          <pc:sldMk cId="0" sldId="257"/>
        </pc:sldMkLst>
        <pc:spChg chg="mod">
          <ac:chgData name="Carlos F. Martínez Sánchez" userId="d33d2b3b44d66e5c" providerId="Windows Live" clId="Web-{878DCEED-382E-48BF-B07B-4DC1EC04FBD3}" dt="2025-09-16T17:52:12.816" v="231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Carlos F. Martínez Sánchez" userId="d33d2b3b44d66e5c" providerId="Windows Live" clId="Web-{878DCEED-382E-48BF-B07B-4DC1EC04FBD3}" dt="2025-09-16T17:52:12.816" v="231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Carlos F. Martínez Sánchez" userId="d33d2b3b44d66e5c" providerId="Windows Live" clId="Web-{878DCEED-382E-48BF-B07B-4DC1EC04FBD3}" dt="2025-09-16T17:52:12.722" v="230"/>
          <ac:spMkLst>
            <pc:docMk/>
            <pc:sldMk cId="0" sldId="257"/>
            <ac:spMk id="9" creationId="{2A11688B-0A27-4E86-8D55-76F71ADF299B}"/>
          </ac:spMkLst>
        </pc:spChg>
        <pc:spChg chg="add del">
          <ac:chgData name="Carlos F. Martínez Sánchez" userId="d33d2b3b44d66e5c" providerId="Windows Live" clId="Web-{878DCEED-382E-48BF-B07B-4DC1EC04FBD3}" dt="2025-09-16T17:52:12.722" v="230"/>
          <ac:spMkLst>
            <pc:docMk/>
            <pc:sldMk cId="0" sldId="257"/>
            <ac:spMk id="15" creationId="{40F88E6C-5782-452A-8C4F-9D2C2EAC8499}"/>
          </ac:spMkLst>
        </pc:spChg>
        <pc:grpChg chg="add del">
          <ac:chgData name="Carlos F. Martínez Sánchez" userId="d33d2b3b44d66e5c" providerId="Windows Live" clId="Web-{878DCEED-382E-48BF-B07B-4DC1EC04FBD3}" dt="2025-09-16T17:52:12.722" v="230"/>
          <ac:grpSpMkLst>
            <pc:docMk/>
            <pc:sldMk cId="0" sldId="257"/>
            <ac:grpSpMk id="11" creationId="{C84A868B-654E-447C-8D9C-0F9328308CA2}"/>
          </ac:grpSpMkLst>
        </pc:grpChg>
        <pc:graphicFrameChg chg="add del">
          <ac:chgData name="Carlos F. Martínez Sánchez" userId="d33d2b3b44d66e5c" providerId="Windows Live" clId="Web-{878DCEED-382E-48BF-B07B-4DC1EC04FBD3}" dt="2025-09-16T17:48:24.404" v="228"/>
          <ac:graphicFrameMkLst>
            <pc:docMk/>
            <pc:sldMk cId="0" sldId="257"/>
            <ac:graphicFrameMk id="5" creationId="{5AD85BFD-525D-D73A-C081-9302460BAA54}"/>
          </ac:graphicFrameMkLst>
        </pc:graphicFrameChg>
        <pc:graphicFrameChg chg="add del">
          <ac:chgData name="Carlos F. Martínez Sánchez" userId="d33d2b3b44d66e5c" providerId="Windows Live" clId="Web-{878DCEED-382E-48BF-B07B-4DC1EC04FBD3}" dt="2025-09-16T17:52:12.722" v="230"/>
          <ac:graphicFrameMkLst>
            <pc:docMk/>
            <pc:sldMk cId="0" sldId="257"/>
            <ac:graphicFrameMk id="8" creationId="{567AD7BC-D9B6-A2F2-CBEC-2555FE71F19A}"/>
          </ac:graphicFrameMkLst>
        </pc:graphicFrameChg>
        <pc:graphicFrameChg chg="add">
          <ac:chgData name="Carlos F. Martínez Sánchez" userId="d33d2b3b44d66e5c" providerId="Windows Live" clId="Web-{878DCEED-382E-48BF-B07B-4DC1EC04FBD3}" dt="2025-09-16T17:52:12.816" v="231"/>
          <ac:graphicFrameMkLst>
            <pc:docMk/>
            <pc:sldMk cId="0" sldId="257"/>
            <ac:graphicFrameMk id="18" creationId="{5AD85BFD-525D-D73A-C081-9302460BAA54}"/>
          </ac:graphicFrameMkLst>
        </pc:graphicFrameChg>
        <pc:picChg chg="add del">
          <ac:chgData name="Carlos F. Martínez Sánchez" userId="d33d2b3b44d66e5c" providerId="Windows Live" clId="Web-{878DCEED-382E-48BF-B07B-4DC1EC04FBD3}" dt="2025-09-16T17:48:24.404" v="228"/>
          <ac:picMkLst>
            <pc:docMk/>
            <pc:sldMk cId="0" sldId="257"/>
            <ac:picMk id="6" creationId="{3F81C543-9DCB-F774-34C8-D5E6BA5B4B20}"/>
          </ac:picMkLst>
        </pc:picChg>
        <pc:picChg chg="add">
          <ac:chgData name="Carlos F. Martínez Sánchez" userId="d33d2b3b44d66e5c" providerId="Windows Live" clId="Web-{878DCEED-382E-48BF-B07B-4DC1EC04FBD3}" dt="2025-09-16T17:52:12.816" v="231"/>
          <ac:picMkLst>
            <pc:docMk/>
            <pc:sldMk cId="0" sldId="257"/>
            <ac:picMk id="17" creationId="{3F81C543-9DCB-F774-34C8-D5E6BA5B4B20}"/>
          </ac:picMkLst>
        </pc:picChg>
      </pc:sldChg>
      <pc:sldChg chg="addSp delSp modSp mod setBg setClrOvrMap modNotes">
        <pc:chgData name="Carlos F. Martínez Sánchez" userId="d33d2b3b44d66e5c" providerId="Windows Live" clId="Web-{878DCEED-382E-48BF-B07B-4DC1EC04FBD3}" dt="2025-09-16T19:00:33.299" v="529"/>
        <pc:sldMkLst>
          <pc:docMk/>
          <pc:sldMk cId="0" sldId="258"/>
        </pc:sldMkLst>
        <pc:spChg chg="mod modVis">
          <ac:chgData name="Carlos F. Martínez Sánchez" userId="d33d2b3b44d66e5c" providerId="Windows Live" clId="Web-{878DCEED-382E-48BF-B07B-4DC1EC04FBD3}" dt="2025-09-16T18:59:19.593" v="523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Carlos F. Martínez Sánchez" userId="d33d2b3b44d66e5c" providerId="Windows Live" clId="Web-{878DCEED-382E-48BF-B07B-4DC1EC04FBD3}" dt="2025-09-16T18:46:20.851" v="303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Carlos F. Martínez Sánchez" userId="d33d2b3b44d66e5c" providerId="Windows Live" clId="Web-{878DCEED-382E-48BF-B07B-4DC1EC04FBD3}" dt="2025-09-16T18:46:13.632" v="300"/>
          <ac:spMkLst>
            <pc:docMk/>
            <pc:sldMk cId="0" sldId="258"/>
            <ac:spMk id="9" creationId="{1D63C574-BFD2-41A1-A567-B0C3CC7FDD4F}"/>
          </ac:spMkLst>
        </pc:spChg>
        <pc:spChg chg="add del">
          <ac:chgData name="Carlos F. Martínez Sánchez" userId="d33d2b3b44d66e5c" providerId="Windows Live" clId="Web-{878DCEED-382E-48BF-B07B-4DC1EC04FBD3}" dt="2025-09-16T18:46:13.632" v="300"/>
          <ac:spMkLst>
            <pc:docMk/>
            <pc:sldMk cId="0" sldId="258"/>
            <ac:spMk id="11" creationId="{E2A46BAB-8C31-42B2-90E8-B26DD3E81D37}"/>
          </ac:spMkLst>
        </pc:spChg>
        <pc:spChg chg="mod ord modVis">
          <ac:chgData name="Carlos F. Martínez Sánchez" userId="d33d2b3b44d66e5c" providerId="Windows Live" clId="Web-{878DCEED-382E-48BF-B07B-4DC1EC04FBD3}" dt="2025-09-16T18:48:09.901" v="350"/>
          <ac:spMkLst>
            <pc:docMk/>
            <pc:sldMk cId="0" sldId="258"/>
            <ac:spMk id="14" creationId="{3BE6D516-DFC6-4698-B3F1-5F591C1130C4}"/>
          </ac:spMkLst>
        </pc:spChg>
        <pc:spChg chg="add del">
          <ac:chgData name="Carlos F. Martínez Sánchez" userId="d33d2b3b44d66e5c" providerId="Windows Live" clId="Web-{878DCEED-382E-48BF-B07B-4DC1EC04FBD3}" dt="2025-09-16T18:46:20.664" v="302"/>
          <ac:spMkLst>
            <pc:docMk/>
            <pc:sldMk cId="0" sldId="258"/>
            <ac:spMk id="15" creationId="{463EEC44-1BA3-44ED-81FC-A644B04B2A44}"/>
          </ac:spMkLst>
        </pc:spChg>
        <pc:spChg chg="mod modVis">
          <ac:chgData name="Carlos F. Martínez Sánchez" userId="d33d2b3b44d66e5c" providerId="Windows Live" clId="Web-{878DCEED-382E-48BF-B07B-4DC1EC04FBD3}" dt="2025-09-16T18:48:06.448" v="343"/>
          <ac:spMkLst>
            <pc:docMk/>
            <pc:sldMk cId="0" sldId="258"/>
            <ac:spMk id="18" creationId="{4DDB60AE-8B9C-4BA0-93DC-F8C9EBF6D8BD}"/>
          </ac:spMkLst>
        </pc:spChg>
        <pc:spChg chg="mod modVis">
          <ac:chgData name="Carlos F. Martínez Sánchez" userId="d33d2b3b44d66e5c" providerId="Windows Live" clId="Web-{878DCEED-382E-48BF-B07B-4DC1EC04FBD3}" dt="2025-09-16T18:48:06.448" v="342"/>
          <ac:spMkLst>
            <pc:docMk/>
            <pc:sldMk cId="0" sldId="258"/>
            <ac:spMk id="19" creationId="{9F247760-BE07-41A2-969E-570081E65529}"/>
          </ac:spMkLst>
        </pc:spChg>
        <pc:spChg chg="mod modVis">
          <ac:chgData name="Carlos F. Martínez Sánchez" userId="d33d2b3b44d66e5c" providerId="Windows Live" clId="Web-{878DCEED-382E-48BF-B07B-4DC1EC04FBD3}" dt="2025-09-16T18:48:06.448" v="341"/>
          <ac:spMkLst>
            <pc:docMk/>
            <pc:sldMk cId="0" sldId="258"/>
            <ac:spMk id="20" creationId="{57A70BD2-76FC-4BDD-9E64-3B93D5EF3692}"/>
          </ac:spMkLst>
        </pc:spChg>
        <pc:spChg chg="mod modVis">
          <ac:chgData name="Carlos F. Martínez Sánchez" userId="d33d2b3b44d66e5c" providerId="Windows Live" clId="Web-{878DCEED-382E-48BF-B07B-4DC1EC04FBD3}" dt="2025-09-16T18:48:06.448" v="340"/>
          <ac:spMkLst>
            <pc:docMk/>
            <pc:sldMk cId="0" sldId="258"/>
            <ac:spMk id="21" creationId="{AADD9643-5489-42CB-9762-FBAC2AAE9FB9}"/>
          </ac:spMkLst>
        </pc:spChg>
        <pc:spChg chg="mod modVis">
          <ac:chgData name="Carlos F. Martínez Sánchez" userId="d33d2b3b44d66e5c" providerId="Windows Live" clId="Web-{878DCEED-382E-48BF-B07B-4DC1EC04FBD3}" dt="2025-09-16T18:48:06.448" v="338"/>
          <ac:spMkLst>
            <pc:docMk/>
            <pc:sldMk cId="0" sldId="258"/>
            <ac:spMk id="22" creationId="{09A2C16E-2745-4E3D-BECC-D66755221E3B}"/>
          </ac:spMkLst>
        </pc:spChg>
        <pc:spChg chg="mod modVis">
          <ac:chgData name="Carlos F. Martínez Sánchez" userId="d33d2b3b44d66e5c" providerId="Windows Live" clId="Web-{878DCEED-382E-48BF-B07B-4DC1EC04FBD3}" dt="2025-09-16T18:48:06.448" v="337"/>
          <ac:spMkLst>
            <pc:docMk/>
            <pc:sldMk cId="0" sldId="258"/>
            <ac:spMk id="23" creationId="{52E5A063-571D-4461-9869-B3E93F6E69DD}"/>
          </ac:spMkLst>
        </pc:spChg>
        <pc:spChg chg="mod ord modVis">
          <ac:chgData name="Carlos F. Martínez Sánchez" userId="d33d2b3b44d66e5c" providerId="Windows Live" clId="Web-{878DCEED-382E-48BF-B07B-4DC1EC04FBD3}" dt="2025-09-16T18:48:10.229" v="352"/>
          <ac:spMkLst>
            <pc:docMk/>
            <pc:sldMk cId="0" sldId="258"/>
            <ac:spMk id="24" creationId="{366019AD-E33B-4DBF-BAD3-AE3611603168}"/>
          </ac:spMkLst>
        </pc:spChg>
        <pc:spChg chg="add del">
          <ac:chgData name="Carlos F. Martínez Sánchez" userId="d33d2b3b44d66e5c" providerId="Windows Live" clId="Web-{878DCEED-382E-48BF-B07B-4DC1EC04FBD3}" dt="2025-09-16T18:46:20.664" v="302"/>
          <ac:spMkLst>
            <pc:docMk/>
            <pc:sldMk cId="0" sldId="258"/>
            <ac:spMk id="26" creationId="{7517A47C-B2E5-4B79-8061-D74B1311AF6E}"/>
          </ac:spMkLst>
        </pc:spChg>
        <pc:spChg chg="add del">
          <ac:chgData name="Carlos F. Martínez Sánchez" userId="d33d2b3b44d66e5c" providerId="Windows Live" clId="Web-{878DCEED-382E-48BF-B07B-4DC1EC04FBD3}" dt="2025-09-16T18:46:20.664" v="302"/>
          <ac:spMkLst>
            <pc:docMk/>
            <pc:sldMk cId="0" sldId="258"/>
            <ac:spMk id="27" creationId="{C505E780-2083-4CB5-A42A-5E0E2908ECC3}"/>
          </ac:spMkLst>
        </pc:spChg>
        <pc:spChg chg="add del">
          <ac:chgData name="Carlos F. Martínez Sánchez" userId="d33d2b3b44d66e5c" providerId="Windows Live" clId="Web-{878DCEED-382E-48BF-B07B-4DC1EC04FBD3}" dt="2025-09-16T18:46:20.664" v="302"/>
          <ac:spMkLst>
            <pc:docMk/>
            <pc:sldMk cId="0" sldId="258"/>
            <ac:spMk id="28" creationId="{D2C0AE1C-0118-41AE-8A10-7CDCBF10E96F}"/>
          </ac:spMkLst>
        </pc:spChg>
        <pc:spChg chg="add del mod modVis">
          <ac:chgData name="Carlos F. Martínez Sánchez" userId="d33d2b3b44d66e5c" providerId="Windows Live" clId="Web-{878DCEED-382E-48BF-B07B-4DC1EC04FBD3}" dt="2025-09-16T18:48:30.513" v="355"/>
          <ac:spMkLst>
            <pc:docMk/>
            <pc:sldMk cId="0" sldId="258"/>
            <ac:spMk id="31" creationId="{1D63C574-BFD2-41A1-A567-B0C3CC7FDD4F}"/>
          </ac:spMkLst>
        </pc:spChg>
        <pc:spChg chg="add del mod ord modVis">
          <ac:chgData name="Carlos F. Martínez Sánchez" userId="d33d2b3b44d66e5c" providerId="Windows Live" clId="Web-{878DCEED-382E-48BF-B07B-4DC1EC04FBD3}" dt="2025-09-16T18:48:30.513" v="355"/>
          <ac:spMkLst>
            <pc:docMk/>
            <pc:sldMk cId="0" sldId="258"/>
            <ac:spMk id="32" creationId="{E2A46BAB-8C31-42B2-90E8-B26DD3E81D37}"/>
          </ac:spMkLst>
        </pc:spChg>
        <pc:spChg chg="mod modVis">
          <ac:chgData name="Carlos F. Martínez Sánchez" userId="d33d2b3b44d66e5c" providerId="Windows Live" clId="Web-{878DCEED-382E-48BF-B07B-4DC1EC04FBD3}" dt="2025-09-16T18:48:06.448" v="346"/>
          <ac:spMkLst>
            <pc:docMk/>
            <pc:sldMk cId="0" sldId="258"/>
            <ac:spMk id="34" creationId="{C2580FB0-D146-458C-AF1B-8E8BBF6BBA85}"/>
          </ac:spMkLst>
        </pc:spChg>
        <pc:spChg chg="add del">
          <ac:chgData name="Carlos F. Martínez Sánchez" userId="d33d2b3b44d66e5c" providerId="Windows Live" clId="Web-{878DCEED-382E-48BF-B07B-4DC1EC04FBD3}" dt="2025-09-16T18:48:30.451" v="354"/>
          <ac:spMkLst>
            <pc:docMk/>
            <pc:sldMk cId="0" sldId="258"/>
            <ac:spMk id="41" creationId="{13A7DAFA-DE8C-4D27-9E86-64AE6EABC2E7}"/>
          </ac:spMkLst>
        </pc:spChg>
        <pc:spChg chg="add del">
          <ac:chgData name="Carlos F. Martínez Sánchez" userId="d33d2b3b44d66e5c" providerId="Windows Live" clId="Web-{878DCEED-382E-48BF-B07B-4DC1EC04FBD3}" dt="2025-09-16T18:48:30.451" v="354"/>
          <ac:spMkLst>
            <pc:docMk/>
            <pc:sldMk cId="0" sldId="258"/>
            <ac:spMk id="43" creationId="{567473F5-B70D-4B5E-8CD5-56A579FDAEF1}"/>
          </ac:spMkLst>
        </pc:spChg>
        <pc:spChg chg="add del">
          <ac:chgData name="Carlos F. Martínez Sánchez" userId="d33d2b3b44d66e5c" providerId="Windows Live" clId="Web-{878DCEED-382E-48BF-B07B-4DC1EC04FBD3}" dt="2025-09-16T18:48:30.451" v="354"/>
          <ac:spMkLst>
            <pc:docMk/>
            <pc:sldMk cId="0" sldId="258"/>
            <ac:spMk id="53" creationId="{1C52F6C8-2E89-4F61-92C7-299BEF89ECDD}"/>
          </ac:spMkLst>
        </pc:spChg>
        <pc:spChg chg="add del">
          <ac:chgData name="Carlos F. Martínez Sánchez" userId="d33d2b3b44d66e5c" providerId="Windows Live" clId="Web-{878DCEED-382E-48BF-B07B-4DC1EC04FBD3}" dt="2025-09-16T18:48:30.451" v="354"/>
          <ac:spMkLst>
            <pc:docMk/>
            <pc:sldMk cId="0" sldId="258"/>
            <ac:spMk id="61" creationId="{F835453A-5A8D-49CA-BF02-6EB04EDDB1B5}"/>
          </ac:spMkLst>
        </pc:spChg>
        <pc:spChg chg="add del">
          <ac:chgData name="Carlos F. Martínez Sánchez" userId="d33d2b3b44d66e5c" providerId="Windows Live" clId="Web-{878DCEED-382E-48BF-B07B-4DC1EC04FBD3}" dt="2025-09-16T18:48:30.451" v="354"/>
          <ac:spMkLst>
            <pc:docMk/>
            <pc:sldMk cId="0" sldId="258"/>
            <ac:spMk id="69" creationId="{0DEA90BA-9EFA-431D-8EEA-76D29FE052E0}"/>
          </ac:spMkLst>
        </pc:spChg>
        <pc:spChg chg="add del">
          <ac:chgData name="Carlos F. Martínez Sánchez" userId="d33d2b3b44d66e5c" providerId="Windows Live" clId="Web-{878DCEED-382E-48BF-B07B-4DC1EC04FBD3}" dt="2025-09-16T18:59:19.593" v="523"/>
          <ac:spMkLst>
            <pc:docMk/>
            <pc:sldMk cId="0" sldId="258"/>
            <ac:spMk id="77" creationId="{5628E5CB-913B-4378-97CE-18C9F6410C53}"/>
          </ac:spMkLst>
        </pc:spChg>
        <pc:spChg chg="add">
          <ac:chgData name="Carlos F. Martínez Sánchez" userId="d33d2b3b44d66e5c" providerId="Windows Live" clId="Web-{878DCEED-382E-48BF-B07B-4DC1EC04FBD3}" dt="2025-09-16T18:59:19.593" v="523"/>
          <ac:spMkLst>
            <pc:docMk/>
            <pc:sldMk cId="0" sldId="258"/>
            <ac:spMk id="82" creationId="{BACC6370-2D7E-4714-9D71-7542949D7D5D}"/>
          </ac:spMkLst>
        </pc:spChg>
        <pc:spChg chg="add">
          <ac:chgData name="Carlos F. Martínez Sánchez" userId="d33d2b3b44d66e5c" providerId="Windows Live" clId="Web-{878DCEED-382E-48BF-B07B-4DC1EC04FBD3}" dt="2025-09-16T18:59:19.593" v="523"/>
          <ac:spMkLst>
            <pc:docMk/>
            <pc:sldMk cId="0" sldId="258"/>
            <ac:spMk id="84" creationId="{256B2C21-A230-48C0-8DF1-C46611373C44}"/>
          </ac:spMkLst>
        </pc:spChg>
        <pc:spChg chg="add">
          <ac:chgData name="Carlos F. Martínez Sánchez" userId="d33d2b3b44d66e5c" providerId="Windows Live" clId="Web-{878DCEED-382E-48BF-B07B-4DC1EC04FBD3}" dt="2025-09-16T18:59:19.593" v="523"/>
          <ac:spMkLst>
            <pc:docMk/>
            <pc:sldMk cId="0" sldId="258"/>
            <ac:spMk id="86" creationId="{3847E18C-932D-4C95-AABA-FEC7C9499AD7}"/>
          </ac:spMkLst>
        </pc:spChg>
        <pc:spChg chg="add">
          <ac:chgData name="Carlos F. Martínez Sánchez" userId="d33d2b3b44d66e5c" providerId="Windows Live" clId="Web-{878DCEED-382E-48BF-B07B-4DC1EC04FBD3}" dt="2025-09-16T18:59:19.593" v="523"/>
          <ac:spMkLst>
            <pc:docMk/>
            <pc:sldMk cId="0" sldId="258"/>
            <ac:spMk id="88" creationId="{3150CB11-0C61-439E-910F-5787759E72A0}"/>
          </ac:spMkLst>
        </pc:spChg>
        <pc:spChg chg="add">
          <ac:chgData name="Carlos F. Martínez Sánchez" userId="d33d2b3b44d66e5c" providerId="Windows Live" clId="Web-{878DCEED-382E-48BF-B07B-4DC1EC04FBD3}" dt="2025-09-16T18:59:19.593" v="523"/>
          <ac:spMkLst>
            <pc:docMk/>
            <pc:sldMk cId="0" sldId="258"/>
            <ac:spMk id="90" creationId="{43F8A58B-5155-44CE-A5FF-7647B47D0A7A}"/>
          </ac:spMkLst>
        </pc:spChg>
        <pc:spChg chg="add">
          <ac:chgData name="Carlos F. Martínez Sánchez" userId="d33d2b3b44d66e5c" providerId="Windows Live" clId="Web-{878DCEED-382E-48BF-B07B-4DC1EC04FBD3}" dt="2025-09-16T18:59:19.593" v="523"/>
          <ac:spMkLst>
            <pc:docMk/>
            <pc:sldMk cId="0" sldId="258"/>
            <ac:spMk id="92" creationId="{443F2ACA-E6D6-4028-82DD-F03C262D5DE6}"/>
          </ac:spMkLst>
        </pc:spChg>
        <pc:grpChg chg="add del">
          <ac:chgData name="Carlos F. Martínez Sánchez" userId="d33d2b3b44d66e5c" providerId="Windows Live" clId="Web-{878DCEED-382E-48BF-B07B-4DC1EC04FBD3}" dt="2025-09-16T18:46:13.632" v="300"/>
          <ac:grpSpMkLst>
            <pc:docMk/>
            <pc:sldMk cId="0" sldId="258"/>
            <ac:grpSpMk id="13" creationId="{B3F7A3C7-0737-4E57-B30E-8EEFE638B401}"/>
          </ac:grpSpMkLst>
        </pc:grpChg>
        <pc:grpChg chg="add del">
          <ac:chgData name="Carlos F. Martínez Sánchez" userId="d33d2b3b44d66e5c" providerId="Windows Live" clId="Web-{878DCEED-382E-48BF-B07B-4DC1EC04FBD3}" dt="2025-09-16T18:46:13.632" v="300"/>
          <ac:grpSpMkLst>
            <pc:docMk/>
            <pc:sldMk cId="0" sldId="258"/>
            <ac:grpSpMk id="17" creationId="{43F5E015-E085-4624-B431-B42414448684}"/>
          </ac:grpSpMkLst>
        </pc:grpChg>
        <pc:grpChg chg="add del mod modVis">
          <ac:chgData name="Carlos F. Martínez Sánchez" userId="d33d2b3b44d66e5c" providerId="Windows Live" clId="Web-{878DCEED-382E-48BF-B07B-4DC1EC04FBD3}" dt="2025-09-16T18:48:30.513" v="355"/>
          <ac:grpSpMkLst>
            <pc:docMk/>
            <pc:sldMk cId="0" sldId="258"/>
            <ac:grpSpMk id="33" creationId="{B3F7A3C7-0737-4E57-B30E-8EEFE638B401}"/>
          </ac:grpSpMkLst>
        </pc:grpChg>
        <pc:grpChg chg="add del mod modVis">
          <ac:chgData name="Carlos F. Martínez Sánchez" userId="d33d2b3b44d66e5c" providerId="Windows Live" clId="Web-{878DCEED-382E-48BF-B07B-4DC1EC04FBD3}" dt="2025-09-16T18:48:30.513" v="355"/>
          <ac:grpSpMkLst>
            <pc:docMk/>
            <pc:sldMk cId="0" sldId="258"/>
            <ac:grpSpMk id="35" creationId="{43F5E015-E085-4624-B431-B42414448684}"/>
          </ac:grpSpMkLst>
        </pc:grpChg>
        <pc:grpChg chg="add del">
          <ac:chgData name="Carlos F. Martínez Sánchez" userId="d33d2b3b44d66e5c" providerId="Windows Live" clId="Web-{878DCEED-382E-48BF-B07B-4DC1EC04FBD3}" dt="2025-09-16T18:48:30.451" v="354"/>
          <ac:grpSpMkLst>
            <pc:docMk/>
            <pc:sldMk cId="0" sldId="258"/>
            <ac:grpSpMk id="45" creationId="{D4A2DD72-43DD-48E5-BE34-37D49AB6DE02}"/>
          </ac:grpSpMkLst>
        </pc:grpChg>
        <pc:graphicFrameChg chg="add del">
          <ac:chgData name="Carlos F. Martínez Sánchez" userId="d33d2b3b44d66e5c" providerId="Windows Live" clId="Web-{878DCEED-382E-48BF-B07B-4DC1EC04FBD3}" dt="2025-09-16T18:46:13.632" v="300"/>
          <ac:graphicFrameMkLst>
            <pc:docMk/>
            <pc:sldMk cId="0" sldId="258"/>
            <ac:graphicFrameMk id="5" creationId="{BACF9604-1770-DCB4-E3B0-FDE390E385CB}"/>
          </ac:graphicFrameMkLst>
        </pc:graphicFrameChg>
        <pc:graphicFrameChg chg="add del">
          <ac:chgData name="Carlos F. Martínez Sánchez" userId="d33d2b3b44d66e5c" providerId="Windows Live" clId="Web-{878DCEED-382E-48BF-B07B-4DC1EC04FBD3}" dt="2025-09-16T18:46:20.664" v="302"/>
          <ac:graphicFrameMkLst>
            <pc:docMk/>
            <pc:sldMk cId="0" sldId="258"/>
            <ac:graphicFrameMk id="29" creationId="{9A0B97BF-BAA0-535B-B1C0-85399C0E5D54}"/>
          </ac:graphicFrameMkLst>
        </pc:graphicFrameChg>
        <pc:graphicFrameChg chg="add mod modVis modGraphic">
          <ac:chgData name="Carlos F. Martínez Sánchez" userId="d33d2b3b44d66e5c" providerId="Windows Live" clId="Web-{878DCEED-382E-48BF-B07B-4DC1EC04FBD3}" dt="2025-09-16T19:00:33.299" v="529"/>
          <ac:graphicFrameMkLst>
            <pc:docMk/>
            <pc:sldMk cId="0" sldId="258"/>
            <ac:graphicFrameMk id="36" creationId="{BACF9604-1770-DCB4-E3B0-FDE390E385CB}"/>
          </ac:graphicFrameMkLst>
        </pc:graphicFrameChg>
      </pc:sldChg>
      <pc:sldChg chg="addSp delSp modSp mod setBg modNotes">
        <pc:chgData name="Carlos F. Martínez Sánchez" userId="d33d2b3b44d66e5c" providerId="Windows Live" clId="Web-{878DCEED-382E-48BF-B07B-4DC1EC04FBD3}" dt="2025-09-16T19:06:18.742" v="531"/>
        <pc:sldMkLst>
          <pc:docMk/>
          <pc:sldMk cId="0" sldId="259"/>
        </pc:sldMkLst>
        <pc:spChg chg="mod">
          <ac:chgData name="Carlos F. Martínez Sánchez" userId="d33d2b3b44d66e5c" providerId="Windows Live" clId="Web-{878DCEED-382E-48BF-B07B-4DC1EC04FBD3}" dt="2025-09-16T18:58:25.836" v="519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Carlos F. Martínez Sánchez" userId="d33d2b3b44d66e5c" providerId="Windows Live" clId="Web-{878DCEED-382E-48BF-B07B-4DC1EC04FBD3}" dt="2025-09-16T18:56:25.845" v="510"/>
          <ac:spMkLst>
            <pc:docMk/>
            <pc:sldMk cId="0" sldId="259"/>
            <ac:spMk id="4" creationId="{ACECED17-90BA-B2C5-9885-12C0AECC3DF2}"/>
          </ac:spMkLst>
        </pc:spChg>
        <pc:spChg chg="add del">
          <ac:chgData name="Carlos F. Martínez Sánchez" userId="d33d2b3b44d66e5c" providerId="Windows Live" clId="Web-{878DCEED-382E-48BF-B07B-4DC1EC04FBD3}" dt="2025-09-16T18:58:25.867" v="520"/>
          <ac:spMkLst>
            <pc:docMk/>
            <pc:sldMk cId="0" sldId="259"/>
            <ac:spMk id="10" creationId="{BACC6370-2D7E-4714-9D71-7542949D7D5D}"/>
          </ac:spMkLst>
        </pc:spChg>
        <pc:spChg chg="add del">
          <ac:chgData name="Carlos F. Martínez Sánchez" userId="d33d2b3b44d66e5c" providerId="Windows Live" clId="Web-{878DCEED-382E-48BF-B07B-4DC1EC04FBD3}" dt="2025-09-16T18:58:25.867" v="520"/>
          <ac:spMkLst>
            <pc:docMk/>
            <pc:sldMk cId="0" sldId="259"/>
            <ac:spMk id="12" creationId="{F68B3F68-107C-434F-AA38-110D5EA91B85}"/>
          </ac:spMkLst>
        </pc:spChg>
        <pc:spChg chg="add del">
          <ac:chgData name="Carlos F. Martínez Sánchez" userId="d33d2b3b44d66e5c" providerId="Windows Live" clId="Web-{878DCEED-382E-48BF-B07B-4DC1EC04FBD3}" dt="2025-09-16T18:58:25.867" v="520"/>
          <ac:spMkLst>
            <pc:docMk/>
            <pc:sldMk cId="0" sldId="259"/>
            <ac:spMk id="14" creationId="{AAD0DBB9-1A4B-4391-81D4-CB19F9AB918A}"/>
          </ac:spMkLst>
        </pc:spChg>
        <pc:spChg chg="add del">
          <ac:chgData name="Carlos F. Martínez Sánchez" userId="d33d2b3b44d66e5c" providerId="Windows Live" clId="Web-{878DCEED-382E-48BF-B07B-4DC1EC04FBD3}" dt="2025-09-16T18:58:25.867" v="520"/>
          <ac:spMkLst>
            <pc:docMk/>
            <pc:sldMk cId="0" sldId="259"/>
            <ac:spMk id="16" creationId="{063BBA22-50EA-4C4D-BE05-F1CE4E63AA56}"/>
          </ac:spMkLst>
        </pc:spChg>
        <pc:spChg chg="add del">
          <ac:chgData name="Carlos F. Martínez Sánchez" userId="d33d2b3b44d66e5c" providerId="Windows Live" clId="Web-{878DCEED-382E-48BF-B07B-4DC1EC04FBD3}" dt="2025-09-16T18:58:15.974" v="517"/>
          <ac:spMkLst>
            <pc:docMk/>
            <pc:sldMk cId="0" sldId="259"/>
            <ac:spMk id="21" creationId="{BACC6370-2D7E-4714-9D71-7542949D7D5D}"/>
          </ac:spMkLst>
        </pc:spChg>
        <pc:spChg chg="add del">
          <ac:chgData name="Carlos F. Martínez Sánchez" userId="d33d2b3b44d66e5c" providerId="Windows Live" clId="Web-{878DCEED-382E-48BF-B07B-4DC1EC04FBD3}" dt="2025-09-16T18:58:25.836" v="519"/>
          <ac:spMkLst>
            <pc:docMk/>
            <pc:sldMk cId="0" sldId="259"/>
            <ac:spMk id="22" creationId="{4F7EBAE4-9945-4473-9E34-B2C66EA0F03D}"/>
          </ac:spMkLst>
        </pc:spChg>
        <pc:spChg chg="add del">
          <ac:chgData name="Carlos F. Martínez Sánchez" userId="d33d2b3b44d66e5c" providerId="Windows Live" clId="Web-{878DCEED-382E-48BF-B07B-4DC1EC04FBD3}" dt="2025-09-16T18:58:15.974" v="517"/>
          <ac:spMkLst>
            <pc:docMk/>
            <pc:sldMk cId="0" sldId="259"/>
            <ac:spMk id="23" creationId="{256B2C21-A230-48C0-8DF1-C46611373C44}"/>
          </ac:spMkLst>
        </pc:spChg>
        <pc:spChg chg="add del">
          <ac:chgData name="Carlos F. Martínez Sánchez" userId="d33d2b3b44d66e5c" providerId="Windows Live" clId="Web-{878DCEED-382E-48BF-B07B-4DC1EC04FBD3}" dt="2025-09-16T18:58:25.836" v="519"/>
          <ac:spMkLst>
            <pc:docMk/>
            <pc:sldMk cId="0" sldId="259"/>
            <ac:spMk id="24" creationId="{70BEB1E7-2F88-40BC-B73D-42E5B6F80BFC}"/>
          </ac:spMkLst>
        </pc:spChg>
        <pc:spChg chg="add del">
          <ac:chgData name="Carlos F. Martínez Sánchez" userId="d33d2b3b44d66e5c" providerId="Windows Live" clId="Web-{878DCEED-382E-48BF-B07B-4DC1EC04FBD3}" dt="2025-09-16T18:58:15.974" v="517"/>
          <ac:spMkLst>
            <pc:docMk/>
            <pc:sldMk cId="0" sldId="259"/>
            <ac:spMk id="25" creationId="{3847E18C-932D-4C95-AABA-FEC7C9499AD7}"/>
          </ac:spMkLst>
        </pc:spChg>
        <pc:spChg chg="add del">
          <ac:chgData name="Carlos F. Martínez Sánchez" userId="d33d2b3b44d66e5c" providerId="Windows Live" clId="Web-{878DCEED-382E-48BF-B07B-4DC1EC04FBD3}" dt="2025-09-16T18:58:25.836" v="519"/>
          <ac:spMkLst>
            <pc:docMk/>
            <pc:sldMk cId="0" sldId="259"/>
            <ac:spMk id="26" creationId="{A7B99495-F43F-4D80-A44F-2CB4764EB90B}"/>
          </ac:spMkLst>
        </pc:spChg>
        <pc:spChg chg="add">
          <ac:chgData name="Carlos F. Martínez Sánchez" userId="d33d2b3b44d66e5c" providerId="Windows Live" clId="Web-{878DCEED-382E-48BF-B07B-4DC1EC04FBD3}" dt="2025-09-16T18:58:25.867" v="520"/>
          <ac:spMkLst>
            <pc:docMk/>
            <pc:sldMk cId="0" sldId="259"/>
            <ac:spMk id="28" creationId="{BACC6370-2D7E-4714-9D71-7542949D7D5D}"/>
          </ac:spMkLst>
        </pc:spChg>
        <pc:spChg chg="add del">
          <ac:chgData name="Carlos F. Martínez Sánchez" userId="d33d2b3b44d66e5c" providerId="Windows Live" clId="Web-{878DCEED-382E-48BF-B07B-4DC1EC04FBD3}" dt="2025-09-16T18:58:15.974" v="517"/>
          <ac:spMkLst>
            <pc:docMk/>
            <pc:sldMk cId="0" sldId="259"/>
            <ac:spMk id="29" creationId="{43F8A58B-5155-44CE-A5FF-7647B47D0A7A}"/>
          </ac:spMkLst>
        </pc:spChg>
        <pc:spChg chg="add">
          <ac:chgData name="Carlos F. Martínez Sánchez" userId="d33d2b3b44d66e5c" providerId="Windows Live" clId="Web-{878DCEED-382E-48BF-B07B-4DC1EC04FBD3}" dt="2025-09-16T18:58:25.867" v="520"/>
          <ac:spMkLst>
            <pc:docMk/>
            <pc:sldMk cId="0" sldId="259"/>
            <ac:spMk id="30" creationId="{F68B3F68-107C-434F-AA38-110D5EA91B85}"/>
          </ac:spMkLst>
        </pc:spChg>
        <pc:spChg chg="add del">
          <ac:chgData name="Carlos F. Martínez Sánchez" userId="d33d2b3b44d66e5c" providerId="Windows Live" clId="Web-{878DCEED-382E-48BF-B07B-4DC1EC04FBD3}" dt="2025-09-16T18:58:15.974" v="517"/>
          <ac:spMkLst>
            <pc:docMk/>
            <pc:sldMk cId="0" sldId="259"/>
            <ac:spMk id="31" creationId="{443F2ACA-E6D6-4028-82DD-F03C262D5DE6}"/>
          </ac:spMkLst>
        </pc:spChg>
        <pc:spChg chg="add">
          <ac:chgData name="Carlos F. Martínez Sánchez" userId="d33d2b3b44d66e5c" providerId="Windows Live" clId="Web-{878DCEED-382E-48BF-B07B-4DC1EC04FBD3}" dt="2025-09-16T18:58:25.867" v="520"/>
          <ac:spMkLst>
            <pc:docMk/>
            <pc:sldMk cId="0" sldId="259"/>
            <ac:spMk id="32" creationId="{AAD0DBB9-1A4B-4391-81D4-CB19F9AB918A}"/>
          </ac:spMkLst>
        </pc:spChg>
        <pc:spChg chg="add">
          <ac:chgData name="Carlos F. Martínez Sánchez" userId="d33d2b3b44d66e5c" providerId="Windows Live" clId="Web-{878DCEED-382E-48BF-B07B-4DC1EC04FBD3}" dt="2025-09-16T18:58:25.867" v="520"/>
          <ac:spMkLst>
            <pc:docMk/>
            <pc:sldMk cId="0" sldId="259"/>
            <ac:spMk id="33" creationId="{063BBA22-50EA-4C4D-BE05-F1CE4E63AA56}"/>
          </ac:spMkLst>
        </pc:spChg>
        <pc:graphicFrameChg chg="del">
          <ac:chgData name="Carlos F. Martínez Sánchez" userId="d33d2b3b44d66e5c" providerId="Windows Live" clId="Web-{878DCEED-382E-48BF-B07B-4DC1EC04FBD3}" dt="2025-09-16T18:52:28.096" v="359"/>
          <ac:graphicFrameMkLst>
            <pc:docMk/>
            <pc:sldMk cId="0" sldId="259"/>
            <ac:graphicFrameMk id="3" creationId="{00000000-0000-0000-0000-000000000000}"/>
          </ac:graphicFrameMkLst>
        </pc:graphicFrameChg>
        <pc:graphicFrameChg chg="add mod modGraphic">
          <ac:chgData name="Carlos F. Martínez Sánchez" userId="d33d2b3b44d66e5c" providerId="Windows Live" clId="Web-{878DCEED-382E-48BF-B07B-4DC1EC04FBD3}" dt="2025-09-16T19:00:21.330" v="528"/>
          <ac:graphicFrameMkLst>
            <pc:docMk/>
            <pc:sldMk cId="0" sldId="259"/>
            <ac:graphicFrameMk id="6" creationId="{0F761D26-DD75-E359-36E8-988140C96065}"/>
          </ac:graphicFrameMkLst>
        </pc:graphicFrameChg>
        <pc:picChg chg="add del">
          <ac:chgData name="Carlos F. Martínez Sánchez" userId="d33d2b3b44d66e5c" providerId="Windows Live" clId="Web-{878DCEED-382E-48BF-B07B-4DC1EC04FBD3}" dt="2025-09-16T18:58:25.836" v="519"/>
          <ac:picMkLst>
            <pc:docMk/>
            <pc:sldMk cId="0" sldId="259"/>
            <ac:picMk id="18" creationId="{EFCD8106-3EA1-D98A-2CD1-8E5F28B047A3}"/>
          </ac:picMkLst>
        </pc:picChg>
      </pc:sldChg>
      <pc:sldChg chg="addSp delSp modSp del">
        <pc:chgData name="Carlos F. Martínez Sánchez" userId="d33d2b3b44d66e5c" providerId="Windows Live" clId="Web-{878DCEED-382E-48BF-B07B-4DC1EC04FBD3}" dt="2025-09-16T19:19:53.020" v="724"/>
        <pc:sldMkLst>
          <pc:docMk/>
          <pc:sldMk cId="0" sldId="260"/>
        </pc:sldMkLst>
        <pc:spChg chg="mod">
          <ac:chgData name="Carlos F. Martínez Sánchez" userId="d33d2b3b44d66e5c" providerId="Windows Live" clId="Web-{878DCEED-382E-48BF-B07B-4DC1EC04FBD3}" dt="2025-09-16T19:07:09.694" v="547" actId="14100"/>
          <ac:spMkLst>
            <pc:docMk/>
            <pc:sldMk cId="0" sldId="260"/>
            <ac:spMk id="2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413" v="541"/>
          <ac:spMkLst>
            <pc:docMk/>
            <pc:sldMk cId="0" sldId="260"/>
            <ac:spMk id="3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413" v="540"/>
          <ac:spMkLst>
            <pc:docMk/>
            <pc:sldMk cId="0" sldId="260"/>
            <ac:spMk id="4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413" v="539"/>
          <ac:spMkLst>
            <pc:docMk/>
            <pc:sldMk cId="0" sldId="260"/>
            <ac:spMk id="5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413" v="538"/>
          <ac:spMkLst>
            <pc:docMk/>
            <pc:sldMk cId="0" sldId="260"/>
            <ac:spMk id="6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413" v="537"/>
          <ac:spMkLst>
            <pc:docMk/>
            <pc:sldMk cId="0" sldId="260"/>
            <ac:spMk id="7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397" v="536"/>
          <ac:spMkLst>
            <pc:docMk/>
            <pc:sldMk cId="0" sldId="260"/>
            <ac:spMk id="8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397" v="535"/>
          <ac:spMkLst>
            <pc:docMk/>
            <pc:sldMk cId="0" sldId="260"/>
            <ac:spMk id="9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397" v="534"/>
          <ac:spMkLst>
            <pc:docMk/>
            <pc:sldMk cId="0" sldId="260"/>
            <ac:spMk id="10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397" v="533"/>
          <ac:spMkLst>
            <pc:docMk/>
            <pc:sldMk cId="0" sldId="260"/>
            <ac:spMk id="11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06:55.397" v="532"/>
          <ac:spMkLst>
            <pc:docMk/>
            <pc:sldMk cId="0" sldId="260"/>
            <ac:spMk id="12" creationId="{00000000-0000-0000-0000-000000000000}"/>
          </ac:spMkLst>
        </pc:spChg>
        <pc:spChg chg="add mod">
          <ac:chgData name="Carlos F. Martínez Sánchez" userId="d33d2b3b44d66e5c" providerId="Windows Live" clId="Web-{878DCEED-382E-48BF-B07B-4DC1EC04FBD3}" dt="2025-09-16T19:16:04.605" v="635" actId="20577"/>
          <ac:spMkLst>
            <pc:docMk/>
            <pc:sldMk cId="0" sldId="260"/>
            <ac:spMk id="18" creationId="{475C04F8-CAE5-5D3B-88A2-9B0841090603}"/>
          </ac:spMkLst>
        </pc:spChg>
        <pc:spChg chg="add mod">
          <ac:chgData name="Carlos F. Martínez Sánchez" userId="d33d2b3b44d66e5c" providerId="Windows Live" clId="Web-{878DCEED-382E-48BF-B07B-4DC1EC04FBD3}" dt="2025-09-16T19:14:50.057" v="615" actId="20577"/>
          <ac:spMkLst>
            <pc:docMk/>
            <pc:sldMk cId="0" sldId="260"/>
            <ac:spMk id="19" creationId="{CF399AD6-296F-F219-FE94-5D01AC315430}"/>
          </ac:spMkLst>
        </pc:spChg>
        <pc:spChg chg="add mod">
          <ac:chgData name="Carlos F. Martínez Sánchez" userId="d33d2b3b44d66e5c" providerId="Windows Live" clId="Web-{878DCEED-382E-48BF-B07B-4DC1EC04FBD3}" dt="2025-09-16T19:15:40.652" v="630" actId="20577"/>
          <ac:spMkLst>
            <pc:docMk/>
            <pc:sldMk cId="0" sldId="260"/>
            <ac:spMk id="20" creationId="{54A6CB9A-15A5-CFE6-74F7-A142EB35505D}"/>
          </ac:spMkLst>
        </pc:spChg>
        <pc:spChg chg="add mod">
          <ac:chgData name="Carlos F. Martínez Sánchez" userId="d33d2b3b44d66e5c" providerId="Windows Live" clId="Web-{878DCEED-382E-48BF-B07B-4DC1EC04FBD3}" dt="2025-09-16T19:16:42.871" v="646"/>
          <ac:spMkLst>
            <pc:docMk/>
            <pc:sldMk cId="0" sldId="260"/>
            <ac:spMk id="21" creationId="{02727494-4204-ADDC-3F47-F4CAFB864BAE}"/>
          </ac:spMkLst>
        </pc:spChg>
        <pc:spChg chg="add mod">
          <ac:chgData name="Carlos F. Martínez Sánchez" userId="d33d2b3b44d66e5c" providerId="Windows Live" clId="Web-{878DCEED-382E-48BF-B07B-4DC1EC04FBD3}" dt="2025-09-16T19:17:26.856" v="679" actId="20577"/>
          <ac:spMkLst>
            <pc:docMk/>
            <pc:sldMk cId="0" sldId="260"/>
            <ac:spMk id="22" creationId="{36BCF20E-A8F5-D2C2-2C86-274DA74B8124}"/>
          </ac:spMkLst>
        </pc:spChg>
        <pc:spChg chg="add mod">
          <ac:chgData name="Carlos F. Martínez Sánchez" userId="d33d2b3b44d66e5c" providerId="Windows Live" clId="Web-{878DCEED-382E-48BF-B07B-4DC1EC04FBD3}" dt="2025-09-16T19:17:52.715" v="681" actId="1076"/>
          <ac:spMkLst>
            <pc:docMk/>
            <pc:sldMk cId="0" sldId="260"/>
            <ac:spMk id="23" creationId="{BF95857C-A7C4-6EF9-A8E6-7BB77B58F143}"/>
          </ac:spMkLst>
        </pc:spChg>
        <pc:spChg chg="add mod">
          <ac:chgData name="Carlos F. Martínez Sánchez" userId="d33d2b3b44d66e5c" providerId="Windows Live" clId="Web-{878DCEED-382E-48BF-B07B-4DC1EC04FBD3}" dt="2025-09-16T19:17:57.528" v="683" actId="1076"/>
          <ac:spMkLst>
            <pc:docMk/>
            <pc:sldMk cId="0" sldId="260"/>
            <ac:spMk id="24" creationId="{2FF05190-128B-7E2B-7771-DA4B432E548C}"/>
          </ac:spMkLst>
        </pc:spChg>
        <pc:spChg chg="add mod">
          <ac:chgData name="Carlos F. Martínez Sánchez" userId="d33d2b3b44d66e5c" providerId="Windows Live" clId="Web-{878DCEED-382E-48BF-B07B-4DC1EC04FBD3}" dt="2025-09-16T19:18:03.528" v="685" actId="1076"/>
          <ac:spMkLst>
            <pc:docMk/>
            <pc:sldMk cId="0" sldId="260"/>
            <ac:spMk id="25" creationId="{6B8A9C79-4264-FB17-3F23-4D179ECC4983}"/>
          </ac:spMkLst>
        </pc:spChg>
        <pc:spChg chg="add mod">
          <ac:chgData name="Carlos F. Martínez Sánchez" userId="d33d2b3b44d66e5c" providerId="Windows Live" clId="Web-{878DCEED-382E-48BF-B07B-4DC1EC04FBD3}" dt="2025-09-16T19:18:26.965" v="688" actId="688"/>
          <ac:spMkLst>
            <pc:docMk/>
            <pc:sldMk cId="0" sldId="260"/>
            <ac:spMk id="26" creationId="{A6706410-BE12-1159-F4CF-6D517FD3A287}"/>
          </ac:spMkLst>
        </pc:spChg>
        <pc:picChg chg="add mod">
          <ac:chgData name="Carlos F. Martínez Sánchez" userId="d33d2b3b44d66e5c" providerId="Windows Live" clId="Web-{878DCEED-382E-48BF-B07B-4DC1EC04FBD3}" dt="2025-09-16T19:13:57.477" v="589" actId="1076"/>
          <ac:picMkLst>
            <pc:docMk/>
            <pc:sldMk cId="0" sldId="260"/>
            <ac:picMk id="13" creationId="{098383A8-3637-1456-448A-39DA048EE84F}"/>
          </ac:picMkLst>
        </pc:picChg>
        <pc:picChg chg="add mod">
          <ac:chgData name="Carlos F. Martínez Sánchez" userId="d33d2b3b44d66e5c" providerId="Windows Live" clId="Web-{878DCEED-382E-48BF-B07B-4DC1EC04FBD3}" dt="2025-09-16T19:15:47.120" v="631" actId="1076"/>
          <ac:picMkLst>
            <pc:docMk/>
            <pc:sldMk cId="0" sldId="260"/>
            <ac:picMk id="14" creationId="{058A736B-F2C9-9358-D316-2D299DA56142}"/>
          </ac:picMkLst>
        </pc:picChg>
        <pc:picChg chg="add mod">
          <ac:chgData name="Carlos F. Martínez Sánchez" userId="d33d2b3b44d66e5c" providerId="Windows Live" clId="Web-{878DCEED-382E-48BF-B07B-4DC1EC04FBD3}" dt="2025-09-16T19:13:57.493" v="591" actId="1076"/>
          <ac:picMkLst>
            <pc:docMk/>
            <pc:sldMk cId="0" sldId="260"/>
            <ac:picMk id="15" creationId="{987186FE-EE67-3A3F-178E-4DBF980FA9A8}"/>
          </ac:picMkLst>
        </pc:picChg>
        <pc:picChg chg="add mod">
          <ac:chgData name="Carlos F. Martínez Sánchez" userId="d33d2b3b44d66e5c" providerId="Windows Live" clId="Web-{878DCEED-382E-48BF-B07B-4DC1EC04FBD3}" dt="2025-09-16T19:13:57.493" v="592" actId="1076"/>
          <ac:picMkLst>
            <pc:docMk/>
            <pc:sldMk cId="0" sldId="260"/>
            <ac:picMk id="16" creationId="{1BA41A7D-FDDA-79B3-D133-749F70934F23}"/>
          </ac:picMkLst>
        </pc:picChg>
        <pc:picChg chg="add mod">
          <ac:chgData name="Carlos F. Martínez Sánchez" userId="d33d2b3b44d66e5c" providerId="Windows Live" clId="Web-{878DCEED-382E-48BF-B07B-4DC1EC04FBD3}" dt="2025-09-16T19:13:57.509" v="593" actId="1076"/>
          <ac:picMkLst>
            <pc:docMk/>
            <pc:sldMk cId="0" sldId="260"/>
            <ac:picMk id="17" creationId="{3A8AA88A-E82A-C916-C716-02833F942E83}"/>
          </ac:picMkLst>
        </pc:picChg>
      </pc:sldChg>
      <pc:sldChg chg="addSp delSp modSp mod setBg modNotes">
        <pc:chgData name="Carlos F. Martínez Sánchez" userId="d33d2b3b44d66e5c" providerId="Windows Live" clId="Web-{878DCEED-382E-48BF-B07B-4DC1EC04FBD3}" dt="2025-09-16T19:26:32.493" v="774"/>
        <pc:sldMkLst>
          <pc:docMk/>
          <pc:sldMk cId="0" sldId="261"/>
        </pc:sldMkLst>
        <pc:spChg chg="mod">
          <ac:chgData name="Carlos F. Martínez Sánchez" userId="d33d2b3b44d66e5c" providerId="Windows Live" clId="Web-{878DCEED-382E-48BF-B07B-4DC1EC04FBD3}" dt="2025-09-16T19:24:25.846" v="769" actId="20577"/>
          <ac:spMkLst>
            <pc:docMk/>
            <pc:sldMk cId="0" sldId="261"/>
            <ac:spMk id="2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22:08.585" v="733"/>
          <ac:spMkLst>
            <pc:docMk/>
            <pc:sldMk cId="0" sldId="261"/>
            <ac:spMk id="3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22:08.585" v="732"/>
          <ac:spMkLst>
            <pc:docMk/>
            <pc:sldMk cId="0" sldId="261"/>
            <ac:spMk id="4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22:08.585" v="731"/>
          <ac:spMkLst>
            <pc:docMk/>
            <pc:sldMk cId="0" sldId="261"/>
            <ac:spMk id="5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22:08.585" v="730"/>
          <ac:spMkLst>
            <pc:docMk/>
            <pc:sldMk cId="0" sldId="261"/>
            <ac:spMk id="6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22:08.585" v="729"/>
          <ac:spMkLst>
            <pc:docMk/>
            <pc:sldMk cId="0" sldId="261"/>
            <ac:spMk id="7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22:08.585" v="728"/>
          <ac:spMkLst>
            <pc:docMk/>
            <pc:sldMk cId="0" sldId="261"/>
            <ac:spMk id="8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22:08.585" v="727"/>
          <ac:spMkLst>
            <pc:docMk/>
            <pc:sldMk cId="0" sldId="261"/>
            <ac:spMk id="9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22:08.585" v="726"/>
          <ac:spMkLst>
            <pc:docMk/>
            <pc:sldMk cId="0" sldId="261"/>
            <ac:spMk id="10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22:08.585" v="725"/>
          <ac:spMkLst>
            <pc:docMk/>
            <pc:sldMk cId="0" sldId="261"/>
            <ac:spMk id="11" creationId="{00000000-0000-0000-0000-000000000000}"/>
          </ac:spMkLst>
        </pc:spChg>
        <pc:spChg chg="add del mod">
          <ac:chgData name="Carlos F. Martínez Sánchez" userId="d33d2b3b44d66e5c" providerId="Windows Live" clId="Web-{878DCEED-382E-48BF-B07B-4DC1EC04FBD3}" dt="2025-09-16T19:23:31.216" v="765"/>
          <ac:spMkLst>
            <pc:docMk/>
            <pc:sldMk cId="0" sldId="261"/>
            <ac:spMk id="12" creationId="{3E56F577-A9C4-1C0B-4086-603D43A33EA4}"/>
          </ac:spMkLst>
        </pc:spChg>
        <pc:spChg chg="add">
          <ac:chgData name="Carlos F. Martínez Sánchez" userId="d33d2b3b44d66e5c" providerId="Windows Live" clId="Web-{878DCEED-382E-48BF-B07B-4DC1EC04FBD3}" dt="2025-09-16T19:23:31.216" v="765"/>
          <ac:spMkLst>
            <pc:docMk/>
            <pc:sldMk cId="0" sldId="261"/>
            <ac:spMk id="18" creationId="{BACC6370-2D7E-4714-9D71-7542949D7D5D}"/>
          </ac:spMkLst>
        </pc:spChg>
        <pc:spChg chg="add">
          <ac:chgData name="Carlos F. Martínez Sánchez" userId="d33d2b3b44d66e5c" providerId="Windows Live" clId="Web-{878DCEED-382E-48BF-B07B-4DC1EC04FBD3}" dt="2025-09-16T19:23:31.216" v="765"/>
          <ac:spMkLst>
            <pc:docMk/>
            <pc:sldMk cId="0" sldId="261"/>
            <ac:spMk id="20" creationId="{F68B3F68-107C-434F-AA38-110D5EA91B85}"/>
          </ac:spMkLst>
        </pc:spChg>
        <pc:spChg chg="add">
          <ac:chgData name="Carlos F. Martínez Sánchez" userId="d33d2b3b44d66e5c" providerId="Windows Live" clId="Web-{878DCEED-382E-48BF-B07B-4DC1EC04FBD3}" dt="2025-09-16T19:23:31.216" v="765"/>
          <ac:spMkLst>
            <pc:docMk/>
            <pc:sldMk cId="0" sldId="261"/>
            <ac:spMk id="22" creationId="{AAD0DBB9-1A4B-4391-81D4-CB19F9AB918A}"/>
          </ac:spMkLst>
        </pc:spChg>
        <pc:spChg chg="add">
          <ac:chgData name="Carlos F. Martínez Sánchez" userId="d33d2b3b44d66e5c" providerId="Windows Live" clId="Web-{878DCEED-382E-48BF-B07B-4DC1EC04FBD3}" dt="2025-09-16T19:23:31.216" v="765"/>
          <ac:spMkLst>
            <pc:docMk/>
            <pc:sldMk cId="0" sldId="261"/>
            <ac:spMk id="24" creationId="{063BBA22-50EA-4C4D-BE05-F1CE4E63AA56}"/>
          </ac:spMkLst>
        </pc:spChg>
        <pc:graphicFrameChg chg="add modGraphic">
          <ac:chgData name="Carlos F. Martínez Sánchez" userId="d33d2b3b44d66e5c" providerId="Windows Live" clId="Web-{878DCEED-382E-48BF-B07B-4DC1EC04FBD3}" dt="2025-09-16T19:24:11.579" v="767"/>
          <ac:graphicFrameMkLst>
            <pc:docMk/>
            <pc:sldMk cId="0" sldId="261"/>
            <ac:graphicFrameMk id="14" creationId="{940DDBF1-B344-684B-14D0-BC0B19DCE6C4}"/>
          </ac:graphicFrameMkLst>
        </pc:graphicFrameChg>
      </pc:sldChg>
      <pc:sldChg chg="addSp delSp modSp mod setBg modNotes">
        <pc:chgData name="Carlos F. Martínez Sánchez" userId="d33d2b3b44d66e5c" providerId="Windows Live" clId="Web-{878DCEED-382E-48BF-B07B-4DC1EC04FBD3}" dt="2025-09-16T20:08:19.505" v="1123" actId="20577"/>
        <pc:sldMkLst>
          <pc:docMk/>
          <pc:sldMk cId="0" sldId="262"/>
        </pc:sldMkLst>
        <pc:spChg chg="mod">
          <ac:chgData name="Carlos F. Martínez Sánchez" userId="d33d2b3b44d66e5c" providerId="Windows Live" clId="Web-{878DCEED-382E-48BF-B07B-4DC1EC04FBD3}" dt="2025-09-16T19:31:57.672" v="791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Carlos F. Martínez Sánchez" userId="d33d2b3b44d66e5c" providerId="Windows Live" clId="Web-{878DCEED-382E-48BF-B07B-4DC1EC04FBD3}" dt="2025-09-16T19:31:57.672" v="791"/>
          <ac:spMkLst>
            <pc:docMk/>
            <pc:sldMk cId="0" sldId="262"/>
            <ac:spMk id="3" creationId="{00000000-0000-0000-0000-000000000000}"/>
          </ac:spMkLst>
        </pc:spChg>
        <pc:spChg chg="add">
          <ac:chgData name="Carlos F. Martínez Sánchez" userId="d33d2b3b44d66e5c" providerId="Windows Live" clId="Web-{878DCEED-382E-48BF-B07B-4DC1EC04FBD3}" dt="2025-09-16T19:31:57.672" v="791"/>
          <ac:spMkLst>
            <pc:docMk/>
            <pc:sldMk cId="0" sldId="262"/>
            <ac:spMk id="9" creationId="{BACC6370-2D7E-4714-9D71-7542949D7D5D}"/>
          </ac:spMkLst>
        </pc:spChg>
        <pc:spChg chg="add">
          <ac:chgData name="Carlos F. Martínez Sánchez" userId="d33d2b3b44d66e5c" providerId="Windows Live" clId="Web-{878DCEED-382E-48BF-B07B-4DC1EC04FBD3}" dt="2025-09-16T19:31:57.672" v="791"/>
          <ac:spMkLst>
            <pc:docMk/>
            <pc:sldMk cId="0" sldId="262"/>
            <ac:spMk id="11" creationId="{256B2C21-A230-48C0-8DF1-C46611373C44}"/>
          </ac:spMkLst>
        </pc:spChg>
        <pc:spChg chg="add">
          <ac:chgData name="Carlos F. Martínez Sánchez" userId="d33d2b3b44d66e5c" providerId="Windows Live" clId="Web-{878DCEED-382E-48BF-B07B-4DC1EC04FBD3}" dt="2025-09-16T19:31:57.672" v="791"/>
          <ac:spMkLst>
            <pc:docMk/>
            <pc:sldMk cId="0" sldId="262"/>
            <ac:spMk id="13" creationId="{3847E18C-932D-4C95-AABA-FEC7C9499AD7}"/>
          </ac:spMkLst>
        </pc:spChg>
        <pc:spChg chg="add">
          <ac:chgData name="Carlos F. Martínez Sánchez" userId="d33d2b3b44d66e5c" providerId="Windows Live" clId="Web-{878DCEED-382E-48BF-B07B-4DC1EC04FBD3}" dt="2025-09-16T19:31:57.672" v="791"/>
          <ac:spMkLst>
            <pc:docMk/>
            <pc:sldMk cId="0" sldId="262"/>
            <ac:spMk id="15" creationId="{3150CB11-0C61-439E-910F-5787759E72A0}"/>
          </ac:spMkLst>
        </pc:spChg>
        <pc:spChg chg="add">
          <ac:chgData name="Carlos F. Martínez Sánchez" userId="d33d2b3b44d66e5c" providerId="Windows Live" clId="Web-{878DCEED-382E-48BF-B07B-4DC1EC04FBD3}" dt="2025-09-16T19:31:57.672" v="791"/>
          <ac:spMkLst>
            <pc:docMk/>
            <pc:sldMk cId="0" sldId="262"/>
            <ac:spMk id="17" creationId="{43F8A58B-5155-44CE-A5FF-7647B47D0A7A}"/>
          </ac:spMkLst>
        </pc:spChg>
        <pc:spChg chg="add">
          <ac:chgData name="Carlos F. Martínez Sánchez" userId="d33d2b3b44d66e5c" providerId="Windows Live" clId="Web-{878DCEED-382E-48BF-B07B-4DC1EC04FBD3}" dt="2025-09-16T19:31:57.672" v="791"/>
          <ac:spMkLst>
            <pc:docMk/>
            <pc:sldMk cId="0" sldId="262"/>
            <ac:spMk id="19" creationId="{443F2ACA-E6D6-4028-82DD-F03C262D5DE6}"/>
          </ac:spMkLst>
        </pc:spChg>
        <pc:spChg chg="add del mod">
          <ac:chgData name="Carlos F. Martínez Sánchez" userId="d33d2b3b44d66e5c" providerId="Windows Live" clId="Web-{878DCEED-382E-48BF-B07B-4DC1EC04FBD3}" dt="2025-09-16T19:32:23.391" v="808"/>
          <ac:spMkLst>
            <pc:docMk/>
            <pc:sldMk cId="0" sldId="262"/>
            <ac:spMk id="358" creationId="{BD3A4FB5-08E0-799F-790D-D99BBFDA67CF}"/>
          </ac:spMkLst>
        </pc:spChg>
        <pc:graphicFrameChg chg="add del modGraphic">
          <ac:chgData name="Carlos F. Martínez Sánchez" userId="d33d2b3b44d66e5c" providerId="Windows Live" clId="Web-{878DCEED-382E-48BF-B07B-4DC1EC04FBD3}" dt="2025-09-16T20:08:19.505" v="1123" actId="20577"/>
          <ac:graphicFrameMkLst>
            <pc:docMk/>
            <pc:sldMk cId="0" sldId="262"/>
            <ac:graphicFrameMk id="5" creationId="{83E01585-48E9-9B3F-FB5F-D24AD1965753}"/>
          </ac:graphicFrameMkLst>
        </pc:graphicFrameChg>
      </pc:sldChg>
      <pc:sldChg chg="addSp delSp modSp mod setBg setClrOvrMap modNotes">
        <pc:chgData name="Carlos F. Martínez Sánchez" userId="d33d2b3b44d66e5c" providerId="Windows Live" clId="Web-{878DCEED-382E-48BF-B07B-4DC1EC04FBD3}" dt="2025-09-16T20:20:04.047" v="1254"/>
        <pc:sldMkLst>
          <pc:docMk/>
          <pc:sldMk cId="0" sldId="263"/>
        </pc:sldMkLst>
        <pc:spChg chg="mod">
          <ac:chgData name="Carlos F. Martínez Sánchez" userId="d33d2b3b44d66e5c" providerId="Windows Live" clId="Web-{878DCEED-382E-48BF-B07B-4DC1EC04FBD3}" dt="2025-09-16T20:17:27.863" v="1250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Carlos F. Martínez Sánchez" userId="d33d2b3b44d66e5c" providerId="Windows Live" clId="Web-{878DCEED-382E-48BF-B07B-4DC1EC04FBD3}" dt="2025-09-16T20:15:12.877" v="1228"/>
          <ac:spMkLst>
            <pc:docMk/>
            <pc:sldMk cId="0" sldId="263"/>
            <ac:spMk id="4" creationId="{8FAA722D-6B49-F442-8B5E-FE555CE4994B}"/>
          </ac:spMkLst>
        </pc:spChg>
        <pc:spChg chg="add del">
          <ac:chgData name="Carlos F. Martínez Sánchez" userId="d33d2b3b44d66e5c" providerId="Windows Live" clId="Web-{878DCEED-382E-48BF-B07B-4DC1EC04FBD3}" dt="2025-09-16T19:42:20.459" v="874"/>
          <ac:spMkLst>
            <pc:docMk/>
            <pc:sldMk cId="0" sldId="263"/>
            <ac:spMk id="8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19:42:20.459" v="874"/>
          <ac:spMkLst>
            <pc:docMk/>
            <pc:sldMk cId="0" sldId="263"/>
            <ac:spMk id="10" creationId="{91E5A9A7-95C6-4F4F-B00E-C82E07FE62EF}"/>
          </ac:spMkLst>
        </pc:spChg>
        <pc:spChg chg="add del">
          <ac:chgData name="Carlos F. Martínez Sánchez" userId="d33d2b3b44d66e5c" providerId="Windows Live" clId="Web-{878DCEED-382E-48BF-B07B-4DC1EC04FBD3}" dt="2025-09-16T19:42:20.459" v="874"/>
          <ac:spMkLst>
            <pc:docMk/>
            <pc:sldMk cId="0" sldId="263"/>
            <ac:spMk id="12" creationId="{D07DD2DE-F619-49DD-B5E7-03A290FF4ED1}"/>
          </ac:spMkLst>
        </pc:spChg>
        <pc:spChg chg="add del">
          <ac:chgData name="Carlos F. Martínez Sánchez" userId="d33d2b3b44d66e5c" providerId="Windows Live" clId="Web-{878DCEED-382E-48BF-B07B-4DC1EC04FBD3}" dt="2025-09-16T19:42:20.459" v="874"/>
          <ac:spMkLst>
            <pc:docMk/>
            <pc:sldMk cId="0" sldId="263"/>
            <ac:spMk id="14" creationId="{85149191-5F60-4A28-AAFF-039F96B0F3EC}"/>
          </ac:spMkLst>
        </pc:spChg>
        <pc:spChg chg="add del">
          <ac:chgData name="Carlos F. Martínez Sánchez" userId="d33d2b3b44d66e5c" providerId="Windows Live" clId="Web-{878DCEED-382E-48BF-B07B-4DC1EC04FBD3}" dt="2025-09-16T19:42:20.459" v="874"/>
          <ac:spMkLst>
            <pc:docMk/>
            <pc:sldMk cId="0" sldId="263"/>
            <ac:spMk id="16" creationId="{F8260ED5-17F7-4158-B241-D51DD4CF1B7E}"/>
          </ac:spMkLst>
        </pc:spChg>
        <pc:spChg chg="add del">
          <ac:chgData name="Carlos F. Martínez Sánchez" userId="d33d2b3b44d66e5c" providerId="Windows Live" clId="Web-{878DCEED-382E-48BF-B07B-4DC1EC04FBD3}" dt="2025-09-16T19:42:24.865" v="876"/>
          <ac:spMkLst>
            <pc:docMk/>
            <pc:sldMk cId="0" sldId="263"/>
            <ac:spMk id="18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19:42:24.865" v="876"/>
          <ac:spMkLst>
            <pc:docMk/>
            <pc:sldMk cId="0" sldId="263"/>
            <ac:spMk id="19" creationId="{1199E1B1-A8C0-4FE8-A5A8-1CB41D69F857}"/>
          </ac:spMkLst>
        </pc:spChg>
        <pc:spChg chg="add del">
          <ac:chgData name="Carlos F. Martínez Sánchez" userId="d33d2b3b44d66e5c" providerId="Windows Live" clId="Web-{878DCEED-382E-48BF-B07B-4DC1EC04FBD3}" dt="2025-09-16T19:42:24.865" v="876"/>
          <ac:spMkLst>
            <pc:docMk/>
            <pc:sldMk cId="0" sldId="263"/>
            <ac:spMk id="20" creationId="{84A8DE83-DE75-4B41-9DB4-A7EC0B0DEC0B}"/>
          </ac:spMkLst>
        </pc:spChg>
        <pc:spChg chg="add del">
          <ac:chgData name="Carlos F. Martínez Sánchez" userId="d33d2b3b44d66e5c" providerId="Windows Live" clId="Web-{878DCEED-382E-48BF-B07B-4DC1EC04FBD3}" dt="2025-09-16T19:42:24.865" v="876"/>
          <ac:spMkLst>
            <pc:docMk/>
            <pc:sldMk cId="0" sldId="263"/>
            <ac:spMk id="21" creationId="{A7009A0A-BEF5-4EAC-AF15-E4F9F002E239}"/>
          </ac:spMkLst>
        </pc:spChg>
        <pc:spChg chg="add del">
          <ac:chgData name="Carlos F. Martínez Sánchez" userId="d33d2b3b44d66e5c" providerId="Windows Live" clId="Web-{878DCEED-382E-48BF-B07B-4DC1EC04FBD3}" dt="2025-09-16T19:42:47.912" v="878"/>
          <ac:spMkLst>
            <pc:docMk/>
            <pc:sldMk cId="0" sldId="263"/>
            <ac:spMk id="23" creationId="{19D32F93-50AC-4C46-A5DB-291C60DDB7BD}"/>
          </ac:spMkLst>
        </pc:spChg>
        <pc:spChg chg="add del">
          <ac:chgData name="Carlos F. Martínez Sánchez" userId="d33d2b3b44d66e5c" providerId="Windows Live" clId="Web-{878DCEED-382E-48BF-B07B-4DC1EC04FBD3}" dt="2025-09-16T19:42:47.912" v="878"/>
          <ac:spMkLst>
            <pc:docMk/>
            <pc:sldMk cId="0" sldId="263"/>
            <ac:spMk id="24" creationId="{827DC2C4-B485-428A-BF4A-472D2967F47F}"/>
          </ac:spMkLst>
        </pc:spChg>
        <pc:spChg chg="add del">
          <ac:chgData name="Carlos F. Martínez Sánchez" userId="d33d2b3b44d66e5c" providerId="Windows Live" clId="Web-{878DCEED-382E-48BF-B07B-4DC1EC04FBD3}" dt="2025-09-16T19:42:47.912" v="878"/>
          <ac:spMkLst>
            <pc:docMk/>
            <pc:sldMk cId="0" sldId="263"/>
            <ac:spMk id="25" creationId="{EE04B5EB-F158-4507-90DD-BD23620C7CC9}"/>
          </ac:spMkLst>
        </pc:spChg>
        <pc:spChg chg="add del">
          <ac:chgData name="Carlos F. Martínez Sánchez" userId="d33d2b3b44d66e5c" providerId="Windows Live" clId="Web-{878DCEED-382E-48BF-B07B-4DC1EC04FBD3}" dt="2025-09-16T19:42:53.193" v="880"/>
          <ac:spMkLst>
            <pc:docMk/>
            <pc:sldMk cId="0" sldId="263"/>
            <ac:spMk id="27" creationId="{25E62178-5DE6-44C8-AE62-8B9F37AC0167}"/>
          </ac:spMkLst>
        </pc:spChg>
        <pc:spChg chg="add del">
          <ac:chgData name="Carlos F. Martínez Sánchez" userId="d33d2b3b44d66e5c" providerId="Windows Live" clId="Web-{878DCEED-382E-48BF-B07B-4DC1EC04FBD3}" dt="2025-09-16T20:14:05.672" v="1208"/>
          <ac:spMkLst>
            <pc:docMk/>
            <pc:sldMk cId="0" sldId="263"/>
            <ac:spMk id="33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20:14:05.672" v="1208"/>
          <ac:spMkLst>
            <pc:docMk/>
            <pc:sldMk cId="0" sldId="263"/>
            <ac:spMk id="34" creationId="{1199E1B1-A8C0-4FE8-A5A8-1CB41D69F857}"/>
          </ac:spMkLst>
        </pc:spChg>
        <pc:spChg chg="add del">
          <ac:chgData name="Carlos F. Martínez Sánchez" userId="d33d2b3b44d66e5c" providerId="Windows Live" clId="Web-{878DCEED-382E-48BF-B07B-4DC1EC04FBD3}" dt="2025-09-16T19:44:12.945" v="900"/>
          <ac:spMkLst>
            <pc:docMk/>
            <pc:sldMk cId="0" sldId="263"/>
            <ac:spMk id="35" creationId="{84A8DE83-DE75-4B41-9DB4-A7EC0B0DEC0B}"/>
          </ac:spMkLst>
        </pc:spChg>
        <pc:spChg chg="add del">
          <ac:chgData name="Carlos F. Martínez Sánchez" userId="d33d2b3b44d66e5c" providerId="Windows Live" clId="Web-{878DCEED-382E-48BF-B07B-4DC1EC04FBD3}" dt="2025-09-16T19:44:12.945" v="900"/>
          <ac:spMkLst>
            <pc:docMk/>
            <pc:sldMk cId="0" sldId="263"/>
            <ac:spMk id="36" creationId="{A7009A0A-BEF5-4EAC-AF15-E4F9F002E239}"/>
          </ac:spMkLst>
        </pc:spChg>
        <pc:spChg chg="add del">
          <ac:chgData name="Carlos F. Martínez Sánchez" userId="d33d2b3b44d66e5c" providerId="Windows Live" clId="Web-{878DCEED-382E-48BF-B07B-4DC1EC04FBD3}" dt="2025-09-16T20:15:12.923" v="1229"/>
          <ac:spMkLst>
            <pc:docMk/>
            <pc:sldMk cId="0" sldId="263"/>
            <ac:spMk id="41" creationId="{09588DA8-065E-4F6F-8EFD-43104AB2E0CF}"/>
          </ac:spMkLst>
        </pc:spChg>
        <pc:spChg chg="add del">
          <ac:chgData name="Carlos F. Martínez Sánchez" userId="d33d2b3b44d66e5c" providerId="Windows Live" clId="Web-{878DCEED-382E-48BF-B07B-4DC1EC04FBD3}" dt="2025-09-16T19:44:12.945" v="900"/>
          <ac:spMkLst>
            <pc:docMk/>
            <pc:sldMk cId="0" sldId="263"/>
            <ac:spMk id="42" creationId="{BACC6370-2D7E-4714-9D71-7542949D7D5D}"/>
          </ac:spMkLst>
        </pc:spChg>
        <pc:spChg chg="add del">
          <ac:chgData name="Carlos F. Martínez Sánchez" userId="d33d2b3b44d66e5c" providerId="Windows Live" clId="Web-{878DCEED-382E-48BF-B07B-4DC1EC04FBD3}" dt="2025-09-16T20:15:12.923" v="1229"/>
          <ac:spMkLst>
            <pc:docMk/>
            <pc:sldMk cId="0" sldId="263"/>
            <ac:spMk id="43" creationId="{C4285719-470E-454C-AF62-8323075F1F5B}"/>
          </ac:spMkLst>
        </pc:spChg>
        <pc:spChg chg="add del">
          <ac:chgData name="Carlos F. Martínez Sánchez" userId="d33d2b3b44d66e5c" providerId="Windows Live" clId="Web-{878DCEED-382E-48BF-B07B-4DC1EC04FBD3}" dt="2025-09-16T19:44:12.945" v="900"/>
          <ac:spMkLst>
            <pc:docMk/>
            <pc:sldMk cId="0" sldId="263"/>
            <ac:spMk id="44" creationId="{F68B3F68-107C-434F-AA38-110D5EA91B85}"/>
          </ac:spMkLst>
        </pc:spChg>
        <pc:spChg chg="add del">
          <ac:chgData name="Carlos F. Martínez Sánchez" userId="d33d2b3b44d66e5c" providerId="Windows Live" clId="Web-{878DCEED-382E-48BF-B07B-4DC1EC04FBD3}" dt="2025-09-16T20:15:12.877" v="1228"/>
          <ac:spMkLst>
            <pc:docMk/>
            <pc:sldMk cId="0" sldId="263"/>
            <ac:spMk id="45" creationId="{CD9FE4EF-C4D8-49A0-B2FF-81D8DB7D8A24}"/>
          </ac:spMkLst>
        </pc:spChg>
        <pc:spChg chg="add del">
          <ac:chgData name="Carlos F. Martínez Sánchez" userId="d33d2b3b44d66e5c" providerId="Windows Live" clId="Web-{878DCEED-382E-48BF-B07B-4DC1EC04FBD3}" dt="2025-09-16T19:44:12.945" v="900"/>
          <ac:spMkLst>
            <pc:docMk/>
            <pc:sldMk cId="0" sldId="263"/>
            <ac:spMk id="46" creationId="{AAD0DBB9-1A4B-4391-81D4-CB19F9AB918A}"/>
          </ac:spMkLst>
        </pc:spChg>
        <pc:spChg chg="add del">
          <ac:chgData name="Carlos F. Martínez Sánchez" userId="d33d2b3b44d66e5c" providerId="Windows Live" clId="Web-{878DCEED-382E-48BF-B07B-4DC1EC04FBD3}" dt="2025-09-16T20:15:12.923" v="1229"/>
          <ac:spMkLst>
            <pc:docMk/>
            <pc:sldMk cId="0" sldId="263"/>
            <ac:spMk id="47" creationId="{4300840D-0A0B-4512-BACA-B439D5B9C57C}"/>
          </ac:spMkLst>
        </pc:spChg>
        <pc:spChg chg="add del">
          <ac:chgData name="Carlos F. Martínez Sánchez" userId="d33d2b3b44d66e5c" providerId="Windows Live" clId="Web-{878DCEED-382E-48BF-B07B-4DC1EC04FBD3}" dt="2025-09-16T19:44:12.945" v="900"/>
          <ac:spMkLst>
            <pc:docMk/>
            <pc:sldMk cId="0" sldId="263"/>
            <ac:spMk id="48" creationId="{063BBA22-50EA-4C4D-BE05-F1CE4E63AA56}"/>
          </ac:spMkLst>
        </pc:spChg>
        <pc:spChg chg="add del">
          <ac:chgData name="Carlos F. Martínez Sánchez" userId="d33d2b3b44d66e5c" providerId="Windows Live" clId="Web-{878DCEED-382E-48BF-B07B-4DC1EC04FBD3}" dt="2025-09-16T20:15:12.923" v="1229"/>
          <ac:spMkLst>
            <pc:docMk/>
            <pc:sldMk cId="0" sldId="263"/>
            <ac:spMk id="49" creationId="{D2B78728-A580-49A7-84F9-6EF6F583ADE0}"/>
          </ac:spMkLst>
        </pc:spChg>
        <pc:spChg chg="add del">
          <ac:chgData name="Carlos F. Martínez Sánchez" userId="d33d2b3b44d66e5c" providerId="Windows Live" clId="Web-{878DCEED-382E-48BF-B07B-4DC1EC04FBD3}" dt="2025-09-16T20:15:12.923" v="1229"/>
          <ac:spMkLst>
            <pc:docMk/>
            <pc:sldMk cId="0" sldId="263"/>
            <ac:spMk id="51" creationId="{38FAA1A1-D861-433F-88FA-1E9D6FD31D11}"/>
          </ac:spMkLst>
        </pc:spChg>
        <pc:spChg chg="add del">
          <ac:chgData name="Carlos F. Martínez Sánchez" userId="d33d2b3b44d66e5c" providerId="Windows Live" clId="Web-{878DCEED-382E-48BF-B07B-4DC1EC04FBD3}" dt="2025-09-16T20:15:12.923" v="1229"/>
          <ac:spMkLst>
            <pc:docMk/>
            <pc:sldMk cId="0" sldId="263"/>
            <ac:spMk id="53" creationId="{8D71EDA1-87BF-4D5D-AB79-F346FD19278A}"/>
          </ac:spMkLst>
        </pc:spChg>
        <pc:spChg chg="add del">
          <ac:chgData name="Carlos F. Martínez Sánchez" userId="d33d2b3b44d66e5c" providerId="Windows Live" clId="Web-{878DCEED-382E-48BF-B07B-4DC1EC04FBD3}" dt="2025-09-16T20:15:04.720" v="1226"/>
          <ac:spMkLst>
            <pc:docMk/>
            <pc:sldMk cId="0" sldId="263"/>
            <ac:spMk id="60" creationId="{E51BA4DF-2BD4-4EC2-B1DB-B27C8AC71864}"/>
          </ac:spMkLst>
        </pc:spChg>
        <pc:spChg chg="del">
          <ac:chgData name="Carlos F. Martínez Sánchez" userId="d33d2b3b44d66e5c" providerId="Windows Live" clId="Web-{878DCEED-382E-48BF-B07B-4DC1EC04FBD3}" dt="2025-09-16T20:15:52.768" v="1232"/>
          <ac:spMkLst>
            <pc:docMk/>
            <pc:sldMk cId="0" sldId="263"/>
            <ac:spMk id="65" creationId="{09588DA8-065E-4F6F-8EFD-43104AB2E0CF}"/>
          </ac:spMkLst>
        </pc:spChg>
        <pc:spChg chg="del">
          <ac:chgData name="Carlos F. Martínez Sánchez" userId="d33d2b3b44d66e5c" providerId="Windows Live" clId="Web-{878DCEED-382E-48BF-B07B-4DC1EC04FBD3}" dt="2025-09-16T20:15:52.768" v="1232"/>
          <ac:spMkLst>
            <pc:docMk/>
            <pc:sldMk cId="0" sldId="263"/>
            <ac:spMk id="67" creationId="{CD9FE4EF-C4D8-49A0-B2FF-81D8DB7D8A24}"/>
          </ac:spMkLst>
        </pc:spChg>
        <pc:spChg chg="add del">
          <ac:chgData name="Carlos F. Martínez Sánchez" userId="d33d2b3b44d66e5c" providerId="Windows Live" clId="Web-{878DCEED-382E-48BF-B07B-4DC1EC04FBD3}" dt="2025-09-16T20:15:52.768" v="1232"/>
          <ac:spMkLst>
            <pc:docMk/>
            <pc:sldMk cId="0" sldId="263"/>
            <ac:spMk id="68" creationId="{4300840D-0A0B-4512-BACA-B439D5B9C57C}"/>
          </ac:spMkLst>
        </pc:spChg>
        <pc:spChg chg="add del">
          <ac:chgData name="Carlos F. Martínez Sánchez" userId="d33d2b3b44d66e5c" providerId="Windows Live" clId="Web-{878DCEED-382E-48BF-B07B-4DC1EC04FBD3}" dt="2025-09-16T20:15:52.768" v="1232"/>
          <ac:spMkLst>
            <pc:docMk/>
            <pc:sldMk cId="0" sldId="263"/>
            <ac:spMk id="69" creationId="{D2B78728-A580-49A7-84F9-6EF6F583ADE0}"/>
          </ac:spMkLst>
        </pc:spChg>
        <pc:spChg chg="add del">
          <ac:chgData name="Carlos F. Martínez Sánchez" userId="d33d2b3b44d66e5c" providerId="Windows Live" clId="Web-{878DCEED-382E-48BF-B07B-4DC1EC04FBD3}" dt="2025-09-16T20:15:52.768" v="1232"/>
          <ac:spMkLst>
            <pc:docMk/>
            <pc:sldMk cId="0" sldId="263"/>
            <ac:spMk id="70" creationId="{38FAA1A1-D861-433F-88FA-1E9D6FD31D11}"/>
          </ac:spMkLst>
        </pc:spChg>
        <pc:spChg chg="add del">
          <ac:chgData name="Carlos F. Martínez Sánchez" userId="d33d2b3b44d66e5c" providerId="Windows Live" clId="Web-{878DCEED-382E-48BF-B07B-4DC1EC04FBD3}" dt="2025-09-16T20:15:52.768" v="1232"/>
          <ac:spMkLst>
            <pc:docMk/>
            <pc:sldMk cId="0" sldId="263"/>
            <ac:spMk id="71" creationId="{8D71EDA1-87BF-4D5D-AB79-F346FD19278A}"/>
          </ac:spMkLst>
        </pc:spChg>
        <pc:spChg chg="add del">
          <ac:chgData name="Carlos F. Martínez Sánchez" userId="d33d2b3b44d66e5c" providerId="Windows Live" clId="Web-{878DCEED-382E-48BF-B07B-4DC1EC04FBD3}" dt="2025-09-16T20:16:17.378" v="1233"/>
          <ac:spMkLst>
            <pc:docMk/>
            <pc:sldMk cId="0" sldId="263"/>
            <ac:spMk id="74" creationId="{3847E18C-932D-4C95-AABA-FEC7C9499AD7}"/>
          </ac:spMkLst>
        </pc:spChg>
        <pc:spChg chg="del">
          <ac:chgData name="Carlos F. Martínez Sánchez" userId="d33d2b3b44d66e5c" providerId="Windows Live" clId="Web-{878DCEED-382E-48BF-B07B-4DC1EC04FBD3}" dt="2025-09-16T20:16:17.378" v="1233"/>
          <ac:spMkLst>
            <pc:docMk/>
            <pc:sldMk cId="0" sldId="263"/>
            <ac:spMk id="77" creationId="{BACC6370-2D7E-4714-9D71-7542949D7D5D}"/>
          </ac:spMkLst>
        </pc:spChg>
        <pc:spChg chg="add del">
          <ac:chgData name="Carlos F. Martínez Sánchez" userId="d33d2b3b44d66e5c" providerId="Windows Live" clId="Web-{878DCEED-382E-48BF-B07B-4DC1EC04FBD3}" dt="2025-09-16T20:16:17.378" v="1233"/>
          <ac:spMkLst>
            <pc:docMk/>
            <pc:sldMk cId="0" sldId="263"/>
            <ac:spMk id="79" creationId="{256B2C21-A230-48C0-8DF1-C46611373C44}"/>
          </ac:spMkLst>
        </pc:spChg>
        <pc:spChg chg="add">
          <ac:chgData name="Carlos F. Martínez Sánchez" userId="d33d2b3b44d66e5c" providerId="Windows Live" clId="Web-{878DCEED-382E-48BF-B07B-4DC1EC04FBD3}" dt="2025-09-16T20:15:52.768" v="1232"/>
          <ac:spMkLst>
            <pc:docMk/>
            <pc:sldMk cId="0" sldId="263"/>
            <ac:spMk id="83" creationId="{3150CB11-0C61-439E-910F-5787759E72A0}"/>
          </ac:spMkLst>
        </pc:spChg>
        <pc:spChg chg="del">
          <ac:chgData name="Carlos F. Martínez Sánchez" userId="d33d2b3b44d66e5c" providerId="Windows Live" clId="Web-{878DCEED-382E-48BF-B07B-4DC1EC04FBD3}" dt="2025-09-16T20:16:17.378" v="1233"/>
          <ac:spMkLst>
            <pc:docMk/>
            <pc:sldMk cId="0" sldId="263"/>
            <ac:spMk id="85" creationId="{43F8A58B-5155-44CE-A5FF-7647B47D0A7A}"/>
          </ac:spMkLst>
        </pc:spChg>
        <pc:spChg chg="del">
          <ac:chgData name="Carlos F. Martínez Sánchez" userId="d33d2b3b44d66e5c" providerId="Windows Live" clId="Web-{878DCEED-382E-48BF-B07B-4DC1EC04FBD3}" dt="2025-09-16T20:16:17.378" v="1233"/>
          <ac:spMkLst>
            <pc:docMk/>
            <pc:sldMk cId="0" sldId="263"/>
            <ac:spMk id="87" creationId="{443F2ACA-E6D6-4028-82DD-F03C262D5DE6}"/>
          </ac:spMkLst>
        </pc:spChg>
        <pc:spChg chg="add del">
          <ac:chgData name="Carlos F. Martínez Sánchez" userId="d33d2b3b44d66e5c" providerId="Windows Live" clId="Web-{878DCEED-382E-48BF-B07B-4DC1EC04FBD3}" dt="2025-09-16T20:17:28.066" v="1251"/>
          <ac:spMkLst>
            <pc:docMk/>
            <pc:sldMk cId="0" sldId="263"/>
            <ac:spMk id="92" creationId="{BACC6370-2D7E-4714-9D71-7542949D7D5D}"/>
          </ac:spMkLst>
        </pc:spChg>
        <pc:spChg chg="add del">
          <ac:chgData name="Carlos F. Martínez Sánchez" userId="d33d2b3b44d66e5c" providerId="Windows Live" clId="Web-{878DCEED-382E-48BF-B07B-4DC1EC04FBD3}" dt="2025-09-16T20:17:28.066" v="1251"/>
          <ac:spMkLst>
            <pc:docMk/>
            <pc:sldMk cId="0" sldId="263"/>
            <ac:spMk id="94" creationId="{F68B3F68-107C-434F-AA38-110D5EA91B85}"/>
          </ac:spMkLst>
        </pc:spChg>
        <pc:spChg chg="add del">
          <ac:chgData name="Carlos F. Martínez Sánchez" userId="d33d2b3b44d66e5c" providerId="Windows Live" clId="Web-{878DCEED-382E-48BF-B07B-4DC1EC04FBD3}" dt="2025-09-16T20:17:28.066" v="1251"/>
          <ac:spMkLst>
            <pc:docMk/>
            <pc:sldMk cId="0" sldId="263"/>
            <ac:spMk id="96" creationId="{AAD0DBB9-1A4B-4391-81D4-CB19F9AB918A}"/>
          </ac:spMkLst>
        </pc:spChg>
        <pc:spChg chg="add del">
          <ac:chgData name="Carlos F. Martínez Sánchez" userId="d33d2b3b44d66e5c" providerId="Windows Live" clId="Web-{878DCEED-382E-48BF-B07B-4DC1EC04FBD3}" dt="2025-09-16T20:17:28.066" v="1251"/>
          <ac:spMkLst>
            <pc:docMk/>
            <pc:sldMk cId="0" sldId="263"/>
            <ac:spMk id="98" creationId="{063BBA22-50EA-4C4D-BE05-F1CE4E63AA56}"/>
          </ac:spMkLst>
        </pc:spChg>
        <pc:spChg chg="add del">
          <ac:chgData name="Carlos F. Martínez Sánchez" userId="d33d2b3b44d66e5c" providerId="Windows Live" clId="Web-{878DCEED-382E-48BF-B07B-4DC1EC04FBD3}" dt="2025-09-16T20:17:27.863" v="1250"/>
          <ac:spMkLst>
            <pc:docMk/>
            <pc:sldMk cId="0" sldId="263"/>
            <ac:spMk id="103" creationId="{BACC6370-2D7E-4714-9D71-7542949D7D5D}"/>
          </ac:spMkLst>
        </pc:spChg>
        <pc:spChg chg="add del">
          <ac:chgData name="Carlos F. Martínez Sánchez" userId="d33d2b3b44d66e5c" providerId="Windows Live" clId="Web-{878DCEED-382E-48BF-B07B-4DC1EC04FBD3}" dt="2025-09-16T20:17:27.863" v="1250"/>
          <ac:spMkLst>
            <pc:docMk/>
            <pc:sldMk cId="0" sldId="263"/>
            <ac:spMk id="107" creationId="{3847E18C-932D-4C95-AABA-FEC7C9499AD7}"/>
          </ac:spMkLst>
        </pc:spChg>
        <pc:spChg chg="add del">
          <ac:chgData name="Carlos F. Martínez Sánchez" userId="d33d2b3b44d66e5c" providerId="Windows Live" clId="Web-{878DCEED-382E-48BF-B07B-4DC1EC04FBD3}" dt="2025-09-16T20:17:27.863" v="1250"/>
          <ac:spMkLst>
            <pc:docMk/>
            <pc:sldMk cId="0" sldId="263"/>
            <ac:spMk id="109" creationId="{3150CB11-0C61-439E-910F-5787759E72A0}"/>
          </ac:spMkLst>
        </pc:spChg>
        <pc:spChg chg="add del">
          <ac:chgData name="Carlos F. Martínez Sánchez" userId="d33d2b3b44d66e5c" providerId="Windows Live" clId="Web-{878DCEED-382E-48BF-B07B-4DC1EC04FBD3}" dt="2025-09-16T20:17:27.863" v="1250"/>
          <ac:spMkLst>
            <pc:docMk/>
            <pc:sldMk cId="0" sldId="263"/>
            <ac:spMk id="111" creationId="{43F8A58B-5155-44CE-A5FF-7647B47D0A7A}"/>
          </ac:spMkLst>
        </pc:spChg>
        <pc:spChg chg="add del">
          <ac:chgData name="Carlos F. Martínez Sánchez" userId="d33d2b3b44d66e5c" providerId="Windows Live" clId="Web-{878DCEED-382E-48BF-B07B-4DC1EC04FBD3}" dt="2025-09-16T20:17:27.863" v="1250"/>
          <ac:spMkLst>
            <pc:docMk/>
            <pc:sldMk cId="0" sldId="263"/>
            <ac:spMk id="113" creationId="{443F2ACA-E6D6-4028-82DD-F03C262D5DE6}"/>
          </ac:spMkLst>
        </pc:spChg>
        <pc:spChg chg="add">
          <ac:chgData name="Carlos F. Martínez Sánchez" userId="d33d2b3b44d66e5c" providerId="Windows Live" clId="Web-{878DCEED-382E-48BF-B07B-4DC1EC04FBD3}" dt="2025-09-16T20:17:28.066" v="1251"/>
          <ac:spMkLst>
            <pc:docMk/>
            <pc:sldMk cId="0" sldId="263"/>
            <ac:spMk id="115" creationId="{BACC6370-2D7E-4714-9D71-7542949D7D5D}"/>
          </ac:spMkLst>
        </pc:spChg>
        <pc:spChg chg="add">
          <ac:chgData name="Carlos F. Martínez Sánchez" userId="d33d2b3b44d66e5c" providerId="Windows Live" clId="Web-{878DCEED-382E-48BF-B07B-4DC1EC04FBD3}" dt="2025-09-16T20:17:28.066" v="1251"/>
          <ac:spMkLst>
            <pc:docMk/>
            <pc:sldMk cId="0" sldId="263"/>
            <ac:spMk id="116" creationId="{F68B3F68-107C-434F-AA38-110D5EA91B85}"/>
          </ac:spMkLst>
        </pc:spChg>
        <pc:spChg chg="add">
          <ac:chgData name="Carlos F. Martínez Sánchez" userId="d33d2b3b44d66e5c" providerId="Windows Live" clId="Web-{878DCEED-382E-48BF-B07B-4DC1EC04FBD3}" dt="2025-09-16T20:17:28.066" v="1251"/>
          <ac:spMkLst>
            <pc:docMk/>
            <pc:sldMk cId="0" sldId="263"/>
            <ac:spMk id="117" creationId="{AAD0DBB9-1A4B-4391-81D4-CB19F9AB918A}"/>
          </ac:spMkLst>
        </pc:spChg>
        <pc:spChg chg="add">
          <ac:chgData name="Carlos F. Martínez Sánchez" userId="d33d2b3b44d66e5c" providerId="Windows Live" clId="Web-{878DCEED-382E-48BF-B07B-4DC1EC04FBD3}" dt="2025-09-16T20:17:28.066" v="1251"/>
          <ac:spMkLst>
            <pc:docMk/>
            <pc:sldMk cId="0" sldId="263"/>
            <ac:spMk id="118" creationId="{063BBA22-50EA-4C4D-BE05-F1CE4E63AA56}"/>
          </ac:spMkLst>
        </pc:spChg>
        <pc:grpChg chg="add del">
          <ac:chgData name="Carlos F. Martínez Sánchez" userId="d33d2b3b44d66e5c" providerId="Windows Live" clId="Web-{878DCEED-382E-48BF-B07B-4DC1EC04FBD3}" dt="2025-09-16T19:42:53.193" v="880"/>
          <ac:grpSpMkLst>
            <pc:docMk/>
            <pc:sldMk cId="0" sldId="263"/>
            <ac:grpSpMk id="28" creationId="{C29863D6-0FE2-4F80-9C72-1419BDEB4EDA}"/>
          </ac:grpSpMkLst>
        </pc:grpChg>
        <pc:graphicFrameChg chg="del mod modGraphic">
          <ac:chgData name="Carlos F. Martínez Sánchez" userId="d33d2b3b44d66e5c" providerId="Windows Live" clId="Web-{878DCEED-382E-48BF-B07B-4DC1EC04FBD3}" dt="2025-09-16T19:43:21.990" v="882"/>
          <ac:graphicFrameMkLst>
            <pc:docMk/>
            <pc:sldMk cId="0" sldId="263"/>
            <ac:graphicFrameMk id="3" creationId="{00000000-0000-0000-0000-000000000000}"/>
          </ac:graphicFrameMkLst>
        </pc:graphicFrameChg>
        <pc:graphicFrameChg chg="add del mod modGraphic">
          <ac:chgData name="Carlos F. Martínez Sánchez" userId="d33d2b3b44d66e5c" providerId="Windows Live" clId="Web-{878DCEED-382E-48BF-B07B-4DC1EC04FBD3}" dt="2025-09-16T20:12:39.170" v="1182"/>
          <ac:graphicFrameMkLst>
            <pc:docMk/>
            <pc:sldMk cId="0" sldId="263"/>
            <ac:graphicFrameMk id="40" creationId="{ADCDBF97-9733-DC35-AEB4-85F3E6221942}"/>
          </ac:graphicFrameMkLst>
        </pc:graphicFrameChg>
        <pc:graphicFrameChg chg="mod modGraphic">
          <ac:chgData name="Carlos F. Martínez Sánchez" userId="d33d2b3b44d66e5c" providerId="Windows Live" clId="Web-{878DCEED-382E-48BF-B07B-4DC1EC04FBD3}" dt="2025-09-16T20:17:28.066" v="1251"/>
          <ac:graphicFrameMkLst>
            <pc:docMk/>
            <pc:sldMk cId="0" sldId="263"/>
            <ac:graphicFrameMk id="72" creationId="{D7915BCF-5050-9B2D-406F-4F30366790C8}"/>
          </ac:graphicFrameMkLst>
        </pc:graphicFrameChg>
        <pc:graphicFrameChg chg="add del mod modGraphic">
          <ac:chgData name="Carlos F. Martínez Sánchez" userId="d33d2b3b44d66e5c" providerId="Windows Live" clId="Web-{878DCEED-382E-48BF-B07B-4DC1EC04FBD3}" dt="2025-09-16T20:14:01.188" v="1207"/>
          <ac:graphicFrameMkLst>
            <pc:docMk/>
            <pc:sldMk cId="0" sldId="263"/>
            <ac:graphicFrameMk id="81" creationId="{2C5EB342-2AEC-2F30-795A-BE17F47F1A3F}"/>
          </ac:graphicFrameMkLst>
        </pc:graphicFrameChg>
        <pc:picChg chg="add del">
          <ac:chgData name="Carlos F. Martínez Sánchez" userId="d33d2b3b44d66e5c" providerId="Windows Live" clId="Web-{878DCEED-382E-48BF-B07B-4DC1EC04FBD3}" dt="2025-09-16T20:15:12.877" v="1228"/>
          <ac:picMkLst>
            <pc:docMk/>
            <pc:sldMk cId="0" sldId="263"/>
            <ac:picMk id="62" creationId="{A1BA7F6A-B94A-DC30-8DF7-192CFEEEF263}"/>
          </ac:picMkLst>
        </pc:picChg>
      </pc:sldChg>
      <pc:sldChg chg="addSp delSp modSp mod setBg setClrOvrMap modNotes">
        <pc:chgData name="Carlos F. Martínez Sánchez" userId="d33d2b3b44d66e5c" providerId="Windows Live" clId="Web-{878DCEED-382E-48BF-B07B-4DC1EC04FBD3}" dt="2025-09-16T19:51:03.845" v="989"/>
        <pc:sldMkLst>
          <pc:docMk/>
          <pc:sldMk cId="0" sldId="264"/>
        </pc:sldMkLst>
        <pc:spChg chg="mod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Carlos F. Martínez Sánchez" userId="d33d2b3b44d66e5c" providerId="Windows Live" clId="Web-{878DCEED-382E-48BF-B07B-4DC1EC04FBD3}" dt="2025-09-16T19:39:34.347" v="867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9" creationId="{A3EFF7B1-6CB7-47D1-AD37-B870CA2B2151}"/>
          </ac:spMkLst>
        </pc:spChg>
        <pc:spChg chg="add del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11" creationId="{7FA2962B-21B6-4689-A95D-A8FF6ADE47F1}"/>
          </ac:spMkLst>
        </pc:spChg>
        <pc:spChg chg="add del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27" creationId="{A00D2CE1-35C1-46E6-BD59-CEE668BD90F4}"/>
          </ac:spMkLst>
        </pc:spChg>
        <pc:spChg chg="add del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35" creationId="{E18403B7-F2C7-4C07-8522-21C31910902C}"/>
          </ac:spMkLst>
        </pc:spChg>
        <pc:spChg chg="add del">
          <ac:chgData name="Carlos F. Martínez Sánchez" userId="d33d2b3b44d66e5c" providerId="Windows Live" clId="Web-{878DCEED-382E-48BF-B07B-4DC1EC04FBD3}" dt="2025-09-16T19:40:15.629" v="869"/>
          <ac:spMkLst>
            <pc:docMk/>
            <pc:sldMk cId="0" sldId="264"/>
            <ac:spMk id="46" creationId="{13A7DAFA-DE8C-4D27-9E86-64AE6EABC2E7}"/>
          </ac:spMkLst>
        </pc:spChg>
        <pc:spChg chg="add del">
          <ac:chgData name="Carlos F. Martínez Sánchez" userId="d33d2b3b44d66e5c" providerId="Windows Live" clId="Web-{878DCEED-382E-48BF-B07B-4DC1EC04FBD3}" dt="2025-09-16T19:40:15.629" v="869"/>
          <ac:spMkLst>
            <pc:docMk/>
            <pc:sldMk cId="0" sldId="264"/>
            <ac:spMk id="48" creationId="{567473F5-B70D-4B5E-8CD5-56A579FDAEF1}"/>
          </ac:spMkLst>
        </pc:spChg>
        <pc:spChg chg="add del">
          <ac:chgData name="Carlos F. Martínez Sánchez" userId="d33d2b3b44d66e5c" providerId="Windows Live" clId="Web-{878DCEED-382E-48BF-B07B-4DC1EC04FBD3}" dt="2025-09-16T19:40:29.645" v="871"/>
          <ac:spMkLst>
            <pc:docMk/>
            <pc:sldMk cId="0" sldId="264"/>
            <ac:spMk id="52" creationId="{3150CB11-0C61-439E-910F-5787759E72A0}"/>
          </ac:spMkLst>
        </pc:spChg>
        <pc:spChg chg="add del">
          <ac:chgData name="Carlos F. Martínez Sánchez" userId="d33d2b3b44d66e5c" providerId="Windows Live" clId="Web-{878DCEED-382E-48BF-B07B-4DC1EC04FBD3}" dt="2025-09-16T19:40:29.645" v="871"/>
          <ac:spMkLst>
            <pc:docMk/>
            <pc:sldMk cId="0" sldId="264"/>
            <ac:spMk id="56" creationId="{443F2ACA-E6D6-4028-82DD-F03C262D5DE6}"/>
          </ac:spMkLst>
        </pc:spChg>
        <pc:spChg chg="add del">
          <ac:chgData name="Carlos F. Martínez Sánchez" userId="d33d2b3b44d66e5c" providerId="Windows Live" clId="Web-{878DCEED-382E-48BF-B07B-4DC1EC04FBD3}" dt="2025-09-16T19:40:15.629" v="869"/>
          <ac:spMkLst>
            <pc:docMk/>
            <pc:sldMk cId="0" sldId="264"/>
            <ac:spMk id="58" creationId="{1C52F6C8-2E89-4F61-92C7-299BEF89ECDD}"/>
          </ac:spMkLst>
        </pc:spChg>
        <pc:spChg chg="add del">
          <ac:chgData name="Carlos F. Martínez Sánchez" userId="d33d2b3b44d66e5c" providerId="Windows Live" clId="Web-{878DCEED-382E-48BF-B07B-4DC1EC04FBD3}" dt="2025-09-16T19:40:15.629" v="869"/>
          <ac:spMkLst>
            <pc:docMk/>
            <pc:sldMk cId="0" sldId="264"/>
            <ac:spMk id="66" creationId="{F835453A-5A8D-49CA-BF02-6EB04EDDB1B5}"/>
          </ac:spMkLst>
        </pc:spChg>
        <pc:spChg chg="add del">
          <ac:chgData name="Carlos F. Martínez Sánchez" userId="d33d2b3b44d66e5c" providerId="Windows Live" clId="Web-{878DCEED-382E-48BF-B07B-4DC1EC04FBD3}" dt="2025-09-16T19:40:15.629" v="869"/>
          <ac:spMkLst>
            <pc:docMk/>
            <pc:sldMk cId="0" sldId="264"/>
            <ac:spMk id="74" creationId="{0DEA90BA-9EFA-431D-8EEA-76D29FE052E0}"/>
          </ac:spMkLst>
        </pc:spChg>
        <pc:spChg chg="add del">
          <ac:chgData name="Carlos F. Martínez Sánchez" userId="d33d2b3b44d66e5c" providerId="Windows Live" clId="Web-{878DCEED-382E-48BF-B07B-4DC1EC04FBD3}" dt="2025-09-16T19:40:29.645" v="871"/>
          <ac:spMkLst>
            <pc:docMk/>
            <pc:sldMk cId="0" sldId="264"/>
            <ac:spMk id="82" creationId="{BACC6370-2D7E-4714-9D71-7542949D7D5D}"/>
          </ac:spMkLst>
        </pc:spChg>
        <pc:spChg chg="add del">
          <ac:chgData name="Carlos F. Martínez Sánchez" userId="d33d2b3b44d66e5c" providerId="Windows Live" clId="Web-{878DCEED-382E-48BF-B07B-4DC1EC04FBD3}" dt="2025-09-16T19:40:29.645" v="871"/>
          <ac:spMkLst>
            <pc:docMk/>
            <pc:sldMk cId="0" sldId="264"/>
            <ac:spMk id="83" creationId="{256B2C21-A230-48C0-8DF1-C46611373C44}"/>
          </ac:spMkLst>
        </pc:spChg>
        <pc:spChg chg="add del">
          <ac:chgData name="Carlos F. Martínez Sánchez" userId="d33d2b3b44d66e5c" providerId="Windows Live" clId="Web-{878DCEED-382E-48BF-B07B-4DC1EC04FBD3}" dt="2025-09-16T19:40:29.645" v="871"/>
          <ac:spMkLst>
            <pc:docMk/>
            <pc:sldMk cId="0" sldId="264"/>
            <ac:spMk id="84" creationId="{3847E18C-932D-4C95-AABA-FEC7C9499AD7}"/>
          </ac:spMkLst>
        </pc:spChg>
        <pc:spChg chg="add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86" creationId="{BACC6370-2D7E-4714-9D71-7542949D7D5D}"/>
          </ac:spMkLst>
        </pc:spChg>
        <pc:spChg chg="add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87" creationId="{256B2C21-A230-48C0-8DF1-C46611373C44}"/>
          </ac:spMkLst>
        </pc:spChg>
        <pc:spChg chg="add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88" creationId="{3847E18C-932D-4C95-AABA-FEC7C9499AD7}"/>
          </ac:spMkLst>
        </pc:spChg>
        <pc:spChg chg="add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90" creationId="{43F8A58B-5155-44CE-A5FF-7647B47D0A7A}"/>
          </ac:spMkLst>
        </pc:spChg>
        <pc:spChg chg="add">
          <ac:chgData name="Carlos F. Martínez Sánchez" userId="d33d2b3b44d66e5c" providerId="Windows Live" clId="Web-{878DCEED-382E-48BF-B07B-4DC1EC04FBD3}" dt="2025-09-16T19:40:29.864" v="872"/>
          <ac:spMkLst>
            <pc:docMk/>
            <pc:sldMk cId="0" sldId="264"/>
            <ac:spMk id="91" creationId="{443F2ACA-E6D6-4028-82DD-F03C262D5DE6}"/>
          </ac:spMkLst>
        </pc:spChg>
        <pc:grpChg chg="add">
          <ac:chgData name="Carlos F. Martínez Sánchez" userId="d33d2b3b44d66e5c" providerId="Windows Live" clId="Web-{878DCEED-382E-48BF-B07B-4DC1EC04FBD3}" dt="2025-09-16T19:39:34.347" v="867"/>
          <ac:grpSpMkLst>
            <pc:docMk/>
            <pc:sldMk cId="0" sldId="264"/>
            <ac:grpSpMk id="13" creationId="{A745280D-ED36-41FE-8EB1-CE597C99CFE8}"/>
          </ac:grpSpMkLst>
        </pc:grpChg>
        <pc:grpChg chg="add">
          <ac:chgData name="Carlos F. Martínez Sánchez" userId="d33d2b3b44d66e5c" providerId="Windows Live" clId="Web-{878DCEED-382E-48BF-B07B-4DC1EC04FBD3}" dt="2025-09-16T19:39:34.347" v="867"/>
          <ac:grpSpMkLst>
            <pc:docMk/>
            <pc:sldMk cId="0" sldId="264"/>
            <ac:grpSpMk id="19" creationId="{80E95A5C-1E97-41C3-9DEC-245FF6DEBF1F}"/>
          </ac:grpSpMkLst>
        </pc:grpChg>
        <pc:grpChg chg="add">
          <ac:chgData name="Carlos F. Martínez Sánchez" userId="d33d2b3b44d66e5c" providerId="Windows Live" clId="Web-{878DCEED-382E-48BF-B07B-4DC1EC04FBD3}" dt="2025-09-16T19:39:34.347" v="867"/>
          <ac:grpSpMkLst>
            <pc:docMk/>
            <pc:sldMk cId="0" sldId="264"/>
            <ac:grpSpMk id="37" creationId="{23B58CC6-A99E-43AF-A467-256F19287FB8}"/>
          </ac:grpSpMkLst>
        </pc:grpChg>
        <pc:graphicFrameChg chg="add">
          <ac:chgData name="Carlos F. Martínez Sánchez" userId="d33d2b3b44d66e5c" providerId="Windows Live" clId="Web-{878DCEED-382E-48BF-B07B-4DC1EC04FBD3}" dt="2025-09-16T19:39:34.347" v="867"/>
          <ac:graphicFrameMkLst>
            <pc:docMk/>
            <pc:sldMk cId="0" sldId="264"/>
            <ac:graphicFrameMk id="5" creationId="{9B01B5D2-FBEE-1A0F-CF8C-E2220C3B7C4C}"/>
          </ac:graphicFrameMkLst>
        </pc:graphicFrameChg>
      </pc:sldChg>
      <pc:sldChg chg="addSp delSp modSp mod setBg modNotes">
        <pc:chgData name="Carlos F. Martínez Sánchez" userId="d33d2b3b44d66e5c" providerId="Windows Live" clId="Web-{878DCEED-382E-48BF-B07B-4DC1EC04FBD3}" dt="2025-09-16T19:54:21.352" v="992"/>
        <pc:sldMkLst>
          <pc:docMk/>
          <pc:sldMk cId="0" sldId="265"/>
        </pc:sldMkLst>
        <pc:spChg chg="mod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2" creationId="{00000000-0000-0000-0000-000000000000}"/>
          </ac:spMkLst>
        </pc:spChg>
        <pc:spChg chg="add del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8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10" creationId="{91E5A9A7-95C6-4F4F-B00E-C82E07FE62EF}"/>
          </ac:spMkLst>
        </pc:spChg>
        <pc:spChg chg="add del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12" creationId="{D07DD2DE-F619-49DD-B5E7-03A290FF4ED1}"/>
          </ac:spMkLst>
        </pc:spChg>
        <pc:spChg chg="add del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14" creationId="{85149191-5F60-4A28-AAFF-039F96B0F3EC}"/>
          </ac:spMkLst>
        </pc:spChg>
        <pc:spChg chg="add del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16" creationId="{F8260ED5-17F7-4158-B241-D51DD4CF1B7E}"/>
          </ac:spMkLst>
        </pc:spChg>
        <pc:spChg chg="add del">
          <ac:chgData name="Carlos F. Martínez Sánchez" userId="d33d2b3b44d66e5c" providerId="Windows Live" clId="Web-{878DCEED-382E-48BF-B07B-4DC1EC04FBD3}" dt="2025-09-16T19:48:16.482" v="974"/>
          <ac:spMkLst>
            <pc:docMk/>
            <pc:sldMk cId="0" sldId="265"/>
            <ac:spMk id="21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19:48:16.482" v="974"/>
          <ac:spMkLst>
            <pc:docMk/>
            <pc:sldMk cId="0" sldId="265"/>
            <ac:spMk id="23" creationId="{91E5A9A7-95C6-4F4F-B00E-C82E07FE62EF}"/>
          </ac:spMkLst>
        </pc:spChg>
        <pc:spChg chg="add del">
          <ac:chgData name="Carlos F. Martínez Sánchez" userId="d33d2b3b44d66e5c" providerId="Windows Live" clId="Web-{878DCEED-382E-48BF-B07B-4DC1EC04FBD3}" dt="2025-09-16T19:48:16.482" v="974"/>
          <ac:spMkLst>
            <pc:docMk/>
            <pc:sldMk cId="0" sldId="265"/>
            <ac:spMk id="25" creationId="{D07DD2DE-F619-49DD-B5E7-03A290FF4ED1}"/>
          </ac:spMkLst>
        </pc:spChg>
        <pc:spChg chg="add del">
          <ac:chgData name="Carlos F. Martínez Sánchez" userId="d33d2b3b44d66e5c" providerId="Windows Live" clId="Web-{878DCEED-382E-48BF-B07B-4DC1EC04FBD3}" dt="2025-09-16T19:48:16.482" v="974"/>
          <ac:spMkLst>
            <pc:docMk/>
            <pc:sldMk cId="0" sldId="265"/>
            <ac:spMk id="27" creationId="{85149191-5F60-4A28-AAFF-039F96B0F3EC}"/>
          </ac:spMkLst>
        </pc:spChg>
        <pc:spChg chg="add del">
          <ac:chgData name="Carlos F. Martínez Sánchez" userId="d33d2b3b44d66e5c" providerId="Windows Live" clId="Web-{878DCEED-382E-48BF-B07B-4DC1EC04FBD3}" dt="2025-09-16T19:48:16.482" v="974"/>
          <ac:spMkLst>
            <pc:docMk/>
            <pc:sldMk cId="0" sldId="265"/>
            <ac:spMk id="29" creationId="{F8260ED5-17F7-4158-B241-D51DD4CF1B7E}"/>
          </ac:spMkLst>
        </pc:spChg>
        <pc:spChg chg="add del">
          <ac:chgData name="Carlos F. Martínez Sánchez" userId="d33d2b3b44d66e5c" providerId="Windows Live" clId="Web-{878DCEED-382E-48BF-B07B-4DC1EC04FBD3}" dt="2025-09-16T19:48:23.576" v="976"/>
          <ac:spMkLst>
            <pc:docMk/>
            <pc:sldMk cId="0" sldId="265"/>
            <ac:spMk id="31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19:48:23.576" v="976"/>
          <ac:spMkLst>
            <pc:docMk/>
            <pc:sldMk cId="0" sldId="265"/>
            <ac:spMk id="32" creationId="{1199E1B1-A8C0-4FE8-A5A8-1CB41D69F857}"/>
          </ac:spMkLst>
        </pc:spChg>
        <pc:spChg chg="add del">
          <ac:chgData name="Carlos F. Martínez Sánchez" userId="d33d2b3b44d66e5c" providerId="Windows Live" clId="Web-{878DCEED-382E-48BF-B07B-4DC1EC04FBD3}" dt="2025-09-16T19:48:23.576" v="976"/>
          <ac:spMkLst>
            <pc:docMk/>
            <pc:sldMk cId="0" sldId="265"/>
            <ac:spMk id="33" creationId="{84A8DE83-DE75-4B41-9DB4-A7EC0B0DEC0B}"/>
          </ac:spMkLst>
        </pc:spChg>
        <pc:spChg chg="add del">
          <ac:chgData name="Carlos F. Martínez Sánchez" userId="d33d2b3b44d66e5c" providerId="Windows Live" clId="Web-{878DCEED-382E-48BF-B07B-4DC1EC04FBD3}" dt="2025-09-16T19:48:23.576" v="976"/>
          <ac:spMkLst>
            <pc:docMk/>
            <pc:sldMk cId="0" sldId="265"/>
            <ac:spMk id="34" creationId="{A7009A0A-BEF5-4EAC-AF15-E4F9F002E239}"/>
          </ac:spMkLst>
        </pc:spChg>
        <pc:spChg chg="add del">
          <ac:chgData name="Carlos F. Martínez Sánchez" userId="d33d2b3b44d66e5c" providerId="Windows Live" clId="Web-{878DCEED-382E-48BF-B07B-4DC1EC04FBD3}" dt="2025-09-16T19:48:27.904" v="978"/>
          <ac:spMkLst>
            <pc:docMk/>
            <pc:sldMk cId="0" sldId="265"/>
            <ac:spMk id="36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19:48:27.904" v="978"/>
          <ac:spMkLst>
            <pc:docMk/>
            <pc:sldMk cId="0" sldId="265"/>
            <ac:spMk id="38" creationId="{D4331EE8-85A4-4588-8D9E-70E534D477DB}"/>
          </ac:spMkLst>
        </pc:spChg>
        <pc:spChg chg="add del">
          <ac:chgData name="Carlos F. Martínez Sánchez" userId="d33d2b3b44d66e5c" providerId="Windows Live" clId="Web-{878DCEED-382E-48BF-B07B-4DC1EC04FBD3}" dt="2025-09-16T19:48:27.904" v="978"/>
          <ac:spMkLst>
            <pc:docMk/>
            <pc:sldMk cId="0" sldId="265"/>
            <ac:spMk id="39" creationId="{49D6C862-61CC-4B46-8080-96583D653BAB}"/>
          </ac:spMkLst>
        </pc:spChg>
        <pc:spChg chg="add del">
          <ac:chgData name="Carlos F. Martínez Sánchez" userId="d33d2b3b44d66e5c" providerId="Windows Live" clId="Web-{878DCEED-382E-48BF-B07B-4DC1EC04FBD3}" dt="2025-09-16T19:48:27.904" v="978"/>
          <ac:spMkLst>
            <pc:docMk/>
            <pc:sldMk cId="0" sldId="265"/>
            <ac:spMk id="40" creationId="{E37EECFC-A684-4391-AE85-4CDAF5565F61}"/>
          </ac:spMkLst>
        </pc:spChg>
        <pc:spChg chg="add del">
          <ac:chgData name="Carlos F. Martínez Sánchez" userId="d33d2b3b44d66e5c" providerId="Windows Live" clId="Web-{878DCEED-382E-48BF-B07B-4DC1EC04FBD3}" dt="2025-09-16T19:48:31.217" v="980"/>
          <ac:spMkLst>
            <pc:docMk/>
            <pc:sldMk cId="0" sldId="265"/>
            <ac:spMk id="42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19:48:31.217" v="980"/>
          <ac:spMkLst>
            <pc:docMk/>
            <pc:sldMk cId="0" sldId="265"/>
            <ac:spMk id="43" creationId="{91E5A9A7-95C6-4F4F-B00E-C82E07FE62EF}"/>
          </ac:spMkLst>
        </pc:spChg>
        <pc:spChg chg="add del">
          <ac:chgData name="Carlos F. Martínez Sánchez" userId="d33d2b3b44d66e5c" providerId="Windows Live" clId="Web-{878DCEED-382E-48BF-B07B-4DC1EC04FBD3}" dt="2025-09-16T19:48:31.217" v="980"/>
          <ac:spMkLst>
            <pc:docMk/>
            <pc:sldMk cId="0" sldId="265"/>
            <ac:spMk id="44" creationId="{D07DD2DE-F619-49DD-B5E7-03A290FF4ED1}"/>
          </ac:spMkLst>
        </pc:spChg>
        <pc:spChg chg="add del">
          <ac:chgData name="Carlos F. Martínez Sánchez" userId="d33d2b3b44d66e5c" providerId="Windows Live" clId="Web-{878DCEED-382E-48BF-B07B-4DC1EC04FBD3}" dt="2025-09-16T19:48:31.217" v="980"/>
          <ac:spMkLst>
            <pc:docMk/>
            <pc:sldMk cId="0" sldId="265"/>
            <ac:spMk id="45" creationId="{85149191-5F60-4A28-AAFF-039F96B0F3EC}"/>
          </ac:spMkLst>
        </pc:spChg>
        <pc:spChg chg="add del">
          <ac:chgData name="Carlos F. Martínez Sánchez" userId="d33d2b3b44d66e5c" providerId="Windows Live" clId="Web-{878DCEED-382E-48BF-B07B-4DC1EC04FBD3}" dt="2025-09-16T19:48:31.217" v="980"/>
          <ac:spMkLst>
            <pc:docMk/>
            <pc:sldMk cId="0" sldId="265"/>
            <ac:spMk id="46" creationId="{F8260ED5-17F7-4158-B241-D51DD4CF1B7E}"/>
          </ac:spMkLst>
        </pc:spChg>
        <pc:spChg chg="add del">
          <ac:chgData name="Carlos F. Martínez Sánchez" userId="d33d2b3b44d66e5c" providerId="Windows Live" clId="Web-{878DCEED-382E-48BF-B07B-4DC1EC04FBD3}" dt="2025-09-16T19:48:33.904" v="982"/>
          <ac:spMkLst>
            <pc:docMk/>
            <pc:sldMk cId="0" sldId="265"/>
            <ac:spMk id="48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19:48:33.904" v="982"/>
          <ac:spMkLst>
            <pc:docMk/>
            <pc:sldMk cId="0" sldId="265"/>
            <ac:spMk id="49" creationId="{91E5A9A7-95C6-4F4F-B00E-C82E07FE62EF}"/>
          </ac:spMkLst>
        </pc:spChg>
        <pc:spChg chg="add del">
          <ac:chgData name="Carlos F. Martínez Sánchez" userId="d33d2b3b44d66e5c" providerId="Windows Live" clId="Web-{878DCEED-382E-48BF-B07B-4DC1EC04FBD3}" dt="2025-09-16T19:48:33.904" v="982"/>
          <ac:spMkLst>
            <pc:docMk/>
            <pc:sldMk cId="0" sldId="265"/>
            <ac:spMk id="50" creationId="{D07DD2DE-F619-49DD-B5E7-03A290FF4ED1}"/>
          </ac:spMkLst>
        </pc:spChg>
        <pc:spChg chg="add del">
          <ac:chgData name="Carlos F. Martínez Sánchez" userId="d33d2b3b44d66e5c" providerId="Windows Live" clId="Web-{878DCEED-382E-48BF-B07B-4DC1EC04FBD3}" dt="2025-09-16T19:48:33.904" v="982"/>
          <ac:spMkLst>
            <pc:docMk/>
            <pc:sldMk cId="0" sldId="265"/>
            <ac:spMk id="51" creationId="{85149191-5F60-4A28-AAFF-039F96B0F3EC}"/>
          </ac:spMkLst>
        </pc:spChg>
        <pc:spChg chg="add del">
          <ac:chgData name="Carlos F. Martínez Sánchez" userId="d33d2b3b44d66e5c" providerId="Windows Live" clId="Web-{878DCEED-382E-48BF-B07B-4DC1EC04FBD3}" dt="2025-09-16T19:48:33.904" v="982"/>
          <ac:spMkLst>
            <pc:docMk/>
            <pc:sldMk cId="0" sldId="265"/>
            <ac:spMk id="52" creationId="{F8260ED5-17F7-4158-B241-D51DD4CF1B7E}"/>
          </ac:spMkLst>
        </pc:spChg>
        <pc:spChg chg="add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54" creationId="{A8384FB5-9ADC-4DDC-881B-597D56F5B15D}"/>
          </ac:spMkLst>
        </pc:spChg>
        <pc:spChg chg="add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55" creationId="{1199E1B1-A8C0-4FE8-A5A8-1CB41D69F857}"/>
          </ac:spMkLst>
        </pc:spChg>
        <pc:spChg chg="add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56" creationId="{84A8DE83-DE75-4B41-9DB4-A7EC0B0DEC0B}"/>
          </ac:spMkLst>
        </pc:spChg>
        <pc:spChg chg="add">
          <ac:chgData name="Carlos F. Martínez Sánchez" userId="d33d2b3b44d66e5c" providerId="Windows Live" clId="Web-{878DCEED-382E-48BF-B07B-4DC1EC04FBD3}" dt="2025-09-16T19:48:33.936" v="983"/>
          <ac:spMkLst>
            <pc:docMk/>
            <pc:sldMk cId="0" sldId="265"/>
            <ac:spMk id="57" creationId="{A7009A0A-BEF5-4EAC-AF15-E4F9F002E239}"/>
          </ac:spMkLst>
        </pc:spChg>
        <pc:graphicFrameChg chg="mod modGraphic">
          <ac:chgData name="Carlos F. Martínez Sánchez" userId="d33d2b3b44d66e5c" providerId="Windows Live" clId="Web-{878DCEED-382E-48BF-B07B-4DC1EC04FBD3}" dt="2025-09-16T19:48:51.967" v="986"/>
          <ac:graphicFrameMkLst>
            <pc:docMk/>
            <pc:sldMk cId="0" sldId="265"/>
            <ac:graphicFrameMk id="3" creationId="{00000000-0000-0000-0000-000000000000}"/>
          </ac:graphicFrameMkLst>
        </pc:graphicFrameChg>
      </pc:sldChg>
      <pc:sldChg chg="addSp delSp modSp mod setBg modNotes">
        <pc:chgData name="Carlos F. Martínez Sánchez" userId="d33d2b3b44d66e5c" providerId="Windows Live" clId="Web-{878DCEED-382E-48BF-B07B-4DC1EC04FBD3}" dt="2025-09-16T19:59:06.639" v="1023"/>
        <pc:sldMkLst>
          <pc:docMk/>
          <pc:sldMk cId="0" sldId="266"/>
        </pc:sldMkLst>
        <pc:spChg chg="mod">
          <ac:chgData name="Carlos F. Martínez Sánchez" userId="d33d2b3b44d66e5c" providerId="Windows Live" clId="Web-{878DCEED-382E-48BF-B07B-4DC1EC04FBD3}" dt="2025-09-16T19:55:52.386" v="1018"/>
          <ac:spMkLst>
            <pc:docMk/>
            <pc:sldMk cId="0" sldId="266"/>
            <ac:spMk id="2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54:29.274" v="995"/>
          <ac:spMkLst>
            <pc:docMk/>
            <pc:sldMk cId="0" sldId="266"/>
            <ac:spMk id="3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54:29.274" v="994"/>
          <ac:spMkLst>
            <pc:docMk/>
            <pc:sldMk cId="0" sldId="266"/>
            <ac:spMk id="4" creationId="{00000000-0000-0000-0000-000000000000}"/>
          </ac:spMkLst>
        </pc:spChg>
        <pc:spChg chg="del">
          <ac:chgData name="Carlos F. Martínez Sánchez" userId="d33d2b3b44d66e5c" providerId="Windows Live" clId="Web-{878DCEED-382E-48BF-B07B-4DC1EC04FBD3}" dt="2025-09-16T19:54:29.274" v="993"/>
          <ac:spMkLst>
            <pc:docMk/>
            <pc:sldMk cId="0" sldId="266"/>
            <ac:spMk id="5" creationId="{00000000-0000-0000-0000-000000000000}"/>
          </ac:spMkLst>
        </pc:spChg>
        <pc:spChg chg="add del mod">
          <ac:chgData name="Carlos F. Martínez Sánchez" userId="d33d2b3b44d66e5c" providerId="Windows Live" clId="Web-{878DCEED-382E-48BF-B07B-4DC1EC04FBD3}" dt="2025-09-16T19:55:52.386" v="1018"/>
          <ac:spMkLst>
            <pc:docMk/>
            <pc:sldMk cId="0" sldId="266"/>
            <ac:spMk id="6" creationId="{8BD82E15-DF13-EEA8-FFBD-67568FD003BE}"/>
          </ac:spMkLst>
        </pc:spChg>
        <pc:spChg chg="add">
          <ac:chgData name="Carlos F. Martínez Sánchez" userId="d33d2b3b44d66e5c" providerId="Windows Live" clId="Web-{878DCEED-382E-48BF-B07B-4DC1EC04FBD3}" dt="2025-09-16T19:55:52.386" v="1018"/>
          <ac:spMkLst>
            <pc:docMk/>
            <pc:sldMk cId="0" sldId="266"/>
            <ac:spMk id="12" creationId="{BACC6370-2D7E-4714-9D71-7542949D7D5D}"/>
          </ac:spMkLst>
        </pc:spChg>
        <pc:spChg chg="add">
          <ac:chgData name="Carlos F. Martínez Sánchez" userId="d33d2b3b44d66e5c" providerId="Windows Live" clId="Web-{878DCEED-382E-48BF-B07B-4DC1EC04FBD3}" dt="2025-09-16T19:55:52.386" v="1018"/>
          <ac:spMkLst>
            <pc:docMk/>
            <pc:sldMk cId="0" sldId="266"/>
            <ac:spMk id="14" creationId="{F68B3F68-107C-434F-AA38-110D5EA91B85}"/>
          </ac:spMkLst>
        </pc:spChg>
        <pc:spChg chg="add">
          <ac:chgData name="Carlos F. Martínez Sánchez" userId="d33d2b3b44d66e5c" providerId="Windows Live" clId="Web-{878DCEED-382E-48BF-B07B-4DC1EC04FBD3}" dt="2025-09-16T19:55:52.386" v="1018"/>
          <ac:spMkLst>
            <pc:docMk/>
            <pc:sldMk cId="0" sldId="266"/>
            <ac:spMk id="16" creationId="{AAD0DBB9-1A4B-4391-81D4-CB19F9AB918A}"/>
          </ac:spMkLst>
        </pc:spChg>
        <pc:spChg chg="add">
          <ac:chgData name="Carlos F. Martínez Sánchez" userId="d33d2b3b44d66e5c" providerId="Windows Live" clId="Web-{878DCEED-382E-48BF-B07B-4DC1EC04FBD3}" dt="2025-09-16T19:55:52.386" v="1018"/>
          <ac:spMkLst>
            <pc:docMk/>
            <pc:sldMk cId="0" sldId="266"/>
            <ac:spMk id="18" creationId="{063BBA22-50EA-4C4D-BE05-F1CE4E63AA56}"/>
          </ac:spMkLst>
        </pc:spChg>
        <pc:graphicFrameChg chg="add modGraphic">
          <ac:chgData name="Carlos F. Martínez Sánchez" userId="d33d2b3b44d66e5c" providerId="Windows Live" clId="Web-{878DCEED-382E-48BF-B07B-4DC1EC04FBD3}" dt="2025-09-16T19:56:16.699" v="1020"/>
          <ac:graphicFrameMkLst>
            <pc:docMk/>
            <pc:sldMk cId="0" sldId="266"/>
            <ac:graphicFrameMk id="8" creationId="{2486D9C1-D993-6168-4E2A-0674E8552D41}"/>
          </ac:graphicFrameMkLst>
        </pc:graphicFrameChg>
      </pc:sldChg>
      <pc:sldChg chg="addSp delSp modSp mod setBg modNotes">
        <pc:chgData name="Carlos F. Martínez Sánchez" userId="d33d2b3b44d66e5c" providerId="Windows Live" clId="Web-{878DCEED-382E-48BF-B07B-4DC1EC04FBD3}" dt="2025-09-16T20:10:21.524" v="1133"/>
        <pc:sldMkLst>
          <pc:docMk/>
          <pc:sldMk cId="0" sldId="267"/>
        </pc:sldMkLst>
        <pc:spChg chg="mod">
          <ac:chgData name="Carlos F. Martínez Sánchez" userId="d33d2b3b44d66e5c" providerId="Windows Live" clId="Web-{878DCEED-382E-48BF-B07B-4DC1EC04FBD3}" dt="2025-09-16T19:59:12.311" v="1024"/>
          <ac:spMkLst>
            <pc:docMk/>
            <pc:sldMk cId="0" sldId="267"/>
            <ac:spMk id="2" creationId="{00000000-0000-0000-0000-000000000000}"/>
          </ac:spMkLst>
        </pc:spChg>
        <pc:spChg chg="add del">
          <ac:chgData name="Carlos F. Martínez Sánchez" userId="d33d2b3b44d66e5c" providerId="Windows Live" clId="Web-{878DCEED-382E-48BF-B07B-4DC1EC04FBD3}" dt="2025-09-16T20:00:14.233" v="1046"/>
          <ac:spMkLst>
            <pc:docMk/>
            <pc:sldMk cId="0" sldId="267"/>
            <ac:spMk id="8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20:00:14.233" v="1046"/>
          <ac:spMkLst>
            <pc:docMk/>
            <pc:sldMk cId="0" sldId="267"/>
            <ac:spMk id="10" creationId="{1199E1B1-A8C0-4FE8-A5A8-1CB41D69F857}"/>
          </ac:spMkLst>
        </pc:spChg>
        <pc:spChg chg="add del">
          <ac:chgData name="Carlos F. Martínez Sánchez" userId="d33d2b3b44d66e5c" providerId="Windows Live" clId="Web-{878DCEED-382E-48BF-B07B-4DC1EC04FBD3}" dt="2025-09-16T20:00:14.233" v="1046"/>
          <ac:spMkLst>
            <pc:docMk/>
            <pc:sldMk cId="0" sldId="267"/>
            <ac:spMk id="12" creationId="{84A8DE83-DE75-4B41-9DB4-A7EC0B0DEC0B}"/>
          </ac:spMkLst>
        </pc:spChg>
        <pc:spChg chg="add del">
          <ac:chgData name="Carlos F. Martínez Sánchez" userId="d33d2b3b44d66e5c" providerId="Windows Live" clId="Web-{878DCEED-382E-48BF-B07B-4DC1EC04FBD3}" dt="2025-09-16T20:00:14.233" v="1046"/>
          <ac:spMkLst>
            <pc:docMk/>
            <pc:sldMk cId="0" sldId="267"/>
            <ac:spMk id="14" creationId="{A7009A0A-BEF5-4EAC-AF15-E4F9F002E239}"/>
          </ac:spMkLst>
        </pc:spChg>
        <pc:spChg chg="add del">
          <ac:chgData name="Carlos F. Martínez Sánchez" userId="d33d2b3b44d66e5c" providerId="Windows Live" clId="Web-{878DCEED-382E-48BF-B07B-4DC1EC04FBD3}" dt="2025-09-16T20:00:09.374" v="1043"/>
          <ac:spMkLst>
            <pc:docMk/>
            <pc:sldMk cId="0" sldId="267"/>
            <ac:spMk id="19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20:00:09.374" v="1043"/>
          <ac:spMkLst>
            <pc:docMk/>
            <pc:sldMk cId="0" sldId="267"/>
            <ac:spMk id="21" creationId="{1199E1B1-A8C0-4FE8-A5A8-1CB41D69F857}"/>
          </ac:spMkLst>
        </pc:spChg>
        <pc:spChg chg="add del">
          <ac:chgData name="Carlos F. Martínez Sánchez" userId="d33d2b3b44d66e5c" providerId="Windows Live" clId="Web-{878DCEED-382E-48BF-B07B-4DC1EC04FBD3}" dt="2025-09-16T20:00:09.374" v="1043"/>
          <ac:spMkLst>
            <pc:docMk/>
            <pc:sldMk cId="0" sldId="267"/>
            <ac:spMk id="23" creationId="{84A8DE83-DE75-4B41-9DB4-A7EC0B0DEC0B}"/>
          </ac:spMkLst>
        </pc:spChg>
        <pc:spChg chg="add del">
          <ac:chgData name="Carlos F. Martínez Sánchez" userId="d33d2b3b44d66e5c" providerId="Windows Live" clId="Web-{878DCEED-382E-48BF-B07B-4DC1EC04FBD3}" dt="2025-09-16T20:00:09.374" v="1043"/>
          <ac:spMkLst>
            <pc:docMk/>
            <pc:sldMk cId="0" sldId="267"/>
            <ac:spMk id="25" creationId="{A7009A0A-BEF5-4EAC-AF15-E4F9F002E239}"/>
          </ac:spMkLst>
        </pc:spChg>
        <pc:spChg chg="add del">
          <ac:chgData name="Carlos F. Martínez Sánchez" userId="d33d2b3b44d66e5c" providerId="Windows Live" clId="Web-{878DCEED-382E-48BF-B07B-4DC1EC04FBD3}" dt="2025-09-16T20:00:14.218" v="1045"/>
          <ac:spMkLst>
            <pc:docMk/>
            <pc:sldMk cId="0" sldId="267"/>
            <ac:spMk id="27" creationId="{A8384FB5-9ADC-4DDC-881B-597D56F5B15D}"/>
          </ac:spMkLst>
        </pc:spChg>
        <pc:spChg chg="add del">
          <ac:chgData name="Carlos F. Martínez Sánchez" userId="d33d2b3b44d66e5c" providerId="Windows Live" clId="Web-{878DCEED-382E-48BF-B07B-4DC1EC04FBD3}" dt="2025-09-16T20:00:14.218" v="1045"/>
          <ac:spMkLst>
            <pc:docMk/>
            <pc:sldMk cId="0" sldId="267"/>
            <ac:spMk id="28" creationId="{1199E1B1-A8C0-4FE8-A5A8-1CB41D69F857}"/>
          </ac:spMkLst>
        </pc:spChg>
        <pc:spChg chg="add del">
          <ac:chgData name="Carlos F. Martínez Sánchez" userId="d33d2b3b44d66e5c" providerId="Windows Live" clId="Web-{878DCEED-382E-48BF-B07B-4DC1EC04FBD3}" dt="2025-09-16T20:00:14.218" v="1045"/>
          <ac:spMkLst>
            <pc:docMk/>
            <pc:sldMk cId="0" sldId="267"/>
            <ac:spMk id="29" creationId="{84A8DE83-DE75-4B41-9DB4-A7EC0B0DEC0B}"/>
          </ac:spMkLst>
        </pc:spChg>
        <pc:spChg chg="add del">
          <ac:chgData name="Carlos F. Martínez Sánchez" userId="d33d2b3b44d66e5c" providerId="Windows Live" clId="Web-{878DCEED-382E-48BF-B07B-4DC1EC04FBD3}" dt="2025-09-16T20:00:14.218" v="1045"/>
          <ac:spMkLst>
            <pc:docMk/>
            <pc:sldMk cId="0" sldId="267"/>
            <ac:spMk id="30" creationId="{A7009A0A-BEF5-4EAC-AF15-E4F9F002E239}"/>
          </ac:spMkLst>
        </pc:spChg>
        <pc:spChg chg="add">
          <ac:chgData name="Carlos F. Martínez Sánchez" userId="d33d2b3b44d66e5c" providerId="Windows Live" clId="Web-{878DCEED-382E-48BF-B07B-4DC1EC04FBD3}" dt="2025-09-16T20:00:14.233" v="1046"/>
          <ac:spMkLst>
            <pc:docMk/>
            <pc:sldMk cId="0" sldId="267"/>
            <ac:spMk id="32" creationId="{A8384FB5-9ADC-4DDC-881B-597D56F5B15D}"/>
          </ac:spMkLst>
        </pc:spChg>
        <pc:spChg chg="add">
          <ac:chgData name="Carlos F. Martínez Sánchez" userId="d33d2b3b44d66e5c" providerId="Windows Live" clId="Web-{878DCEED-382E-48BF-B07B-4DC1EC04FBD3}" dt="2025-09-16T20:00:14.233" v="1046"/>
          <ac:spMkLst>
            <pc:docMk/>
            <pc:sldMk cId="0" sldId="267"/>
            <ac:spMk id="33" creationId="{1199E1B1-A8C0-4FE8-A5A8-1CB41D69F857}"/>
          </ac:spMkLst>
        </pc:spChg>
        <pc:spChg chg="add">
          <ac:chgData name="Carlos F. Martínez Sánchez" userId="d33d2b3b44d66e5c" providerId="Windows Live" clId="Web-{878DCEED-382E-48BF-B07B-4DC1EC04FBD3}" dt="2025-09-16T20:00:14.233" v="1046"/>
          <ac:spMkLst>
            <pc:docMk/>
            <pc:sldMk cId="0" sldId="267"/>
            <ac:spMk id="34" creationId="{84A8DE83-DE75-4B41-9DB4-A7EC0B0DEC0B}"/>
          </ac:spMkLst>
        </pc:spChg>
        <pc:spChg chg="add">
          <ac:chgData name="Carlos F. Martínez Sánchez" userId="d33d2b3b44d66e5c" providerId="Windows Live" clId="Web-{878DCEED-382E-48BF-B07B-4DC1EC04FBD3}" dt="2025-09-16T20:00:14.233" v="1046"/>
          <ac:spMkLst>
            <pc:docMk/>
            <pc:sldMk cId="0" sldId="267"/>
            <ac:spMk id="35" creationId="{A7009A0A-BEF5-4EAC-AF15-E4F9F002E239}"/>
          </ac:spMkLst>
        </pc:spChg>
        <pc:graphicFrameChg chg="mod modGraphic">
          <ac:chgData name="Carlos F. Martínez Sánchez" userId="d33d2b3b44d66e5c" providerId="Windows Live" clId="Web-{878DCEED-382E-48BF-B07B-4DC1EC04FBD3}" dt="2025-09-16T20:00:14.233" v="1046"/>
          <ac:graphicFrameMkLst>
            <pc:docMk/>
            <pc:sldMk cId="0" sldId="267"/>
            <ac:graphicFrameMk id="3" creationId="{00000000-0000-0000-0000-000000000000}"/>
          </ac:graphicFrameMkLst>
        </pc:graphicFrameChg>
      </pc:sldChg>
      <pc:sldChg chg="del">
        <pc:chgData name="Carlos F. Martínez Sánchez" userId="d33d2b3b44d66e5c" providerId="Windows Live" clId="Web-{878DCEED-382E-48BF-B07B-4DC1EC04FBD3}" dt="2025-09-16T20:00:59.031" v="1047"/>
        <pc:sldMkLst>
          <pc:docMk/>
          <pc:sldMk cId="0" sldId="268"/>
        </pc:sldMkLst>
      </pc:sldChg>
      <pc:sldChg chg="addSp delSp modSp mod setBg modNotes">
        <pc:chgData name="Carlos F. Martínez Sánchez" userId="d33d2b3b44d66e5c" providerId="Windows Live" clId="Web-{878DCEED-382E-48BF-B07B-4DC1EC04FBD3}" dt="2025-09-16T20:10:02.477" v="1130"/>
        <pc:sldMkLst>
          <pc:docMk/>
          <pc:sldMk cId="0" sldId="269"/>
        </pc:sldMkLst>
        <pc:spChg chg="mod">
          <ac:chgData name="Carlos F. Martínez Sánchez" userId="d33d2b3b44d66e5c" providerId="Windows Live" clId="Web-{878DCEED-382E-48BF-B07B-4DC1EC04FBD3}" dt="2025-09-16T20:07:08.503" v="1076"/>
          <ac:spMkLst>
            <pc:docMk/>
            <pc:sldMk cId="0" sldId="269"/>
            <ac:spMk id="2" creationId="{00000000-0000-0000-0000-000000000000}"/>
          </ac:spMkLst>
        </pc:spChg>
        <pc:spChg chg="del mod">
          <ac:chgData name="Carlos F. Martínez Sánchez" userId="d33d2b3b44d66e5c" providerId="Windows Live" clId="Web-{878DCEED-382E-48BF-B07B-4DC1EC04FBD3}" dt="2025-09-16T20:07:08.503" v="1076"/>
          <ac:spMkLst>
            <pc:docMk/>
            <pc:sldMk cId="0" sldId="269"/>
            <ac:spMk id="3" creationId="{00000000-0000-0000-0000-000000000000}"/>
          </ac:spMkLst>
        </pc:spChg>
        <pc:spChg chg="add del">
          <ac:chgData name="Carlos F. Martínez Sánchez" userId="d33d2b3b44d66e5c" providerId="Windows Live" clId="Web-{878DCEED-382E-48BF-B07B-4DC1EC04FBD3}" dt="2025-09-16T20:07:08.456" v="1075"/>
          <ac:spMkLst>
            <pc:docMk/>
            <pc:sldMk cId="0" sldId="269"/>
            <ac:spMk id="9" creationId="{C0763A76-9F1C-4FC5-82B7-DD475DA461B2}"/>
          </ac:spMkLst>
        </pc:spChg>
        <pc:spChg chg="add del">
          <ac:chgData name="Carlos F. Martínez Sánchez" userId="d33d2b3b44d66e5c" providerId="Windows Live" clId="Web-{878DCEED-382E-48BF-B07B-4DC1EC04FBD3}" dt="2025-09-16T20:07:08.456" v="1075"/>
          <ac:spMkLst>
            <pc:docMk/>
            <pc:sldMk cId="0" sldId="269"/>
            <ac:spMk id="11" creationId="{E81BF4F6-F2CF-4984-9D14-D6966D92F99F}"/>
          </ac:spMkLst>
        </pc:spChg>
        <pc:spChg chg="add">
          <ac:chgData name="Carlos F. Martínez Sánchez" userId="d33d2b3b44d66e5c" providerId="Windows Live" clId="Web-{878DCEED-382E-48BF-B07B-4DC1EC04FBD3}" dt="2025-09-16T20:07:08.503" v="1076"/>
          <ac:spMkLst>
            <pc:docMk/>
            <pc:sldMk cId="0" sldId="269"/>
            <ac:spMk id="13" creationId="{AAD0DBB9-1A4B-4391-81D4-CB19F9AB918A}"/>
          </ac:spMkLst>
        </pc:spChg>
        <pc:spChg chg="add">
          <ac:chgData name="Carlos F. Martínez Sánchez" userId="d33d2b3b44d66e5c" providerId="Windows Live" clId="Web-{878DCEED-382E-48BF-B07B-4DC1EC04FBD3}" dt="2025-09-16T20:07:08.503" v="1076"/>
          <ac:spMkLst>
            <pc:docMk/>
            <pc:sldMk cId="0" sldId="269"/>
            <ac:spMk id="14" creationId="{BACC6370-2D7E-4714-9D71-7542949D7D5D}"/>
          </ac:spMkLst>
        </pc:spChg>
        <pc:spChg chg="add">
          <ac:chgData name="Carlos F. Martínez Sánchez" userId="d33d2b3b44d66e5c" providerId="Windows Live" clId="Web-{878DCEED-382E-48BF-B07B-4DC1EC04FBD3}" dt="2025-09-16T20:07:08.503" v="1076"/>
          <ac:spMkLst>
            <pc:docMk/>
            <pc:sldMk cId="0" sldId="269"/>
            <ac:spMk id="15" creationId="{063BBA22-50EA-4C4D-BE05-F1CE4E63AA56}"/>
          </ac:spMkLst>
        </pc:spChg>
        <pc:spChg chg="add">
          <ac:chgData name="Carlos F. Martínez Sánchez" userId="d33d2b3b44d66e5c" providerId="Windows Live" clId="Web-{878DCEED-382E-48BF-B07B-4DC1EC04FBD3}" dt="2025-09-16T20:07:08.503" v="1076"/>
          <ac:spMkLst>
            <pc:docMk/>
            <pc:sldMk cId="0" sldId="269"/>
            <ac:spMk id="16" creationId="{F68B3F68-107C-434F-AA38-110D5EA91B85}"/>
          </ac:spMkLst>
        </pc:spChg>
        <pc:graphicFrameChg chg="add modGraphic">
          <ac:chgData name="Carlos F. Martínez Sánchez" userId="d33d2b3b44d66e5c" providerId="Windows Live" clId="Web-{878DCEED-382E-48BF-B07B-4DC1EC04FBD3}" dt="2025-09-16T20:07:54.661" v="1103" actId="20577"/>
          <ac:graphicFrameMkLst>
            <pc:docMk/>
            <pc:sldMk cId="0" sldId="269"/>
            <ac:graphicFrameMk id="17" creationId="{9364F75D-1F85-3232-F3DD-A16D0240152A}"/>
          </ac:graphicFrameMkLst>
        </pc:graphicFrameChg>
        <pc:picChg chg="add del">
          <ac:chgData name="Carlos F. Martínez Sánchez" userId="d33d2b3b44d66e5c" providerId="Windows Live" clId="Web-{878DCEED-382E-48BF-B07B-4DC1EC04FBD3}" dt="2025-09-16T20:07:08.456" v="1075"/>
          <ac:picMkLst>
            <pc:docMk/>
            <pc:sldMk cId="0" sldId="269"/>
            <ac:picMk id="5" creationId="{F938F795-23F7-E8EA-A332-AB23819B9181}"/>
          </ac:picMkLst>
        </pc:picChg>
      </pc:sldChg>
      <pc:sldChg chg="addSp delSp modSp add replId modNotes">
        <pc:chgData name="Carlos F. Martínez Sánchez" userId="d33d2b3b44d66e5c" providerId="Windows Live" clId="Web-{878DCEED-382E-48BF-B07B-4DC1EC04FBD3}" dt="2025-09-16T19:57:01.044" v="1021" actId="1076"/>
        <pc:sldMkLst>
          <pc:docMk/>
          <pc:sldMk cId="2099934486" sldId="270"/>
        </pc:sldMkLst>
        <pc:spChg chg="mod">
          <ac:chgData name="Carlos F. Martínez Sánchez" userId="d33d2b3b44d66e5c" providerId="Windows Live" clId="Web-{878DCEED-382E-48BF-B07B-4DC1EC04FBD3}" dt="2025-09-16T19:19:31.394" v="695" actId="20577"/>
          <ac:spMkLst>
            <pc:docMk/>
            <pc:sldMk cId="2099934486" sldId="270"/>
            <ac:spMk id="2" creationId="{9D7CBB1C-8192-24A8-58B5-4279DFE781DB}"/>
          </ac:spMkLst>
        </pc:spChg>
        <pc:spChg chg="del">
          <ac:chgData name="Carlos F. Martínez Sánchez" userId="d33d2b3b44d66e5c" providerId="Windows Live" clId="Web-{878DCEED-382E-48BF-B07B-4DC1EC04FBD3}" dt="2025-09-16T19:19:11.798" v="691"/>
          <ac:spMkLst>
            <pc:docMk/>
            <pc:sldMk cId="2099934486" sldId="270"/>
            <ac:spMk id="28" creationId="{5E716152-BCDE-68E7-1996-4A632A25CDFB}"/>
          </ac:spMkLst>
        </pc:spChg>
        <pc:spChg chg="add mod">
          <ac:chgData name="Carlos F. Martínez Sánchez" userId="d33d2b3b44d66e5c" providerId="Windows Live" clId="Web-{878DCEED-382E-48BF-B07B-4DC1EC04FBD3}" dt="2025-09-16T19:19:51.067" v="715" actId="1076"/>
          <ac:spMkLst>
            <pc:docMk/>
            <pc:sldMk cId="2099934486" sldId="270"/>
            <ac:spMk id="39" creationId="{5CE2D8C4-79C4-5058-D748-4E0DB9C6476B}"/>
          </ac:spMkLst>
        </pc:spChg>
        <pc:spChg chg="add mod">
          <ac:chgData name="Carlos F. Martínez Sánchez" userId="d33d2b3b44d66e5c" providerId="Windows Live" clId="Web-{878DCEED-382E-48BF-B07B-4DC1EC04FBD3}" dt="2025-09-16T19:19:51.082" v="716" actId="1076"/>
          <ac:spMkLst>
            <pc:docMk/>
            <pc:sldMk cId="2099934486" sldId="270"/>
            <ac:spMk id="41" creationId="{4CC55CE5-9D81-9650-62E2-582D01D8C95F}"/>
          </ac:spMkLst>
        </pc:spChg>
        <pc:spChg chg="add mod">
          <ac:chgData name="Carlos F. Martínez Sánchez" userId="d33d2b3b44d66e5c" providerId="Windows Live" clId="Web-{878DCEED-382E-48BF-B07B-4DC1EC04FBD3}" dt="2025-09-16T19:19:51.082" v="717" actId="1076"/>
          <ac:spMkLst>
            <pc:docMk/>
            <pc:sldMk cId="2099934486" sldId="270"/>
            <ac:spMk id="43" creationId="{B49C9EB6-1CE5-EAEF-3BF9-D73CBAA13DD3}"/>
          </ac:spMkLst>
        </pc:spChg>
        <pc:spChg chg="add mod">
          <ac:chgData name="Carlos F. Martínez Sánchez" userId="d33d2b3b44d66e5c" providerId="Windows Live" clId="Web-{878DCEED-382E-48BF-B07B-4DC1EC04FBD3}" dt="2025-09-16T19:19:51.098" v="718" actId="1076"/>
          <ac:spMkLst>
            <pc:docMk/>
            <pc:sldMk cId="2099934486" sldId="270"/>
            <ac:spMk id="45" creationId="{016EA5B2-05D6-7D4C-5F37-87D11428E54F}"/>
          </ac:spMkLst>
        </pc:spChg>
        <pc:spChg chg="add mod">
          <ac:chgData name="Carlos F. Martínez Sánchez" userId="d33d2b3b44d66e5c" providerId="Windows Live" clId="Web-{878DCEED-382E-48BF-B07B-4DC1EC04FBD3}" dt="2025-09-16T19:19:51.113" v="719" actId="1076"/>
          <ac:spMkLst>
            <pc:docMk/>
            <pc:sldMk cId="2099934486" sldId="270"/>
            <ac:spMk id="47" creationId="{09E8040B-4B16-4E58-3CFA-82CD513D6F68}"/>
          </ac:spMkLst>
        </pc:spChg>
        <pc:spChg chg="add mod">
          <ac:chgData name="Carlos F. Martínez Sánchez" userId="d33d2b3b44d66e5c" providerId="Windows Live" clId="Web-{878DCEED-382E-48BF-B07B-4DC1EC04FBD3}" dt="2025-09-16T19:19:51.113" v="720" actId="1076"/>
          <ac:spMkLst>
            <pc:docMk/>
            <pc:sldMk cId="2099934486" sldId="270"/>
            <ac:spMk id="49" creationId="{0EB5C971-837F-CB9E-D5A9-669024DA0F3E}"/>
          </ac:spMkLst>
        </pc:spChg>
        <pc:spChg chg="add mod">
          <ac:chgData name="Carlos F. Martínez Sánchez" userId="d33d2b3b44d66e5c" providerId="Windows Live" clId="Web-{878DCEED-382E-48BF-B07B-4DC1EC04FBD3}" dt="2025-09-16T19:19:51.129" v="721" actId="1076"/>
          <ac:spMkLst>
            <pc:docMk/>
            <pc:sldMk cId="2099934486" sldId="270"/>
            <ac:spMk id="51" creationId="{AB14CADB-2E3D-F352-23F0-6BBAEE4A9DCA}"/>
          </ac:spMkLst>
        </pc:spChg>
        <pc:spChg chg="add mod">
          <ac:chgData name="Carlos F. Martínez Sánchez" userId="d33d2b3b44d66e5c" providerId="Windows Live" clId="Web-{878DCEED-382E-48BF-B07B-4DC1EC04FBD3}" dt="2025-09-16T19:19:51.145" v="722" actId="1076"/>
          <ac:spMkLst>
            <pc:docMk/>
            <pc:sldMk cId="2099934486" sldId="270"/>
            <ac:spMk id="53" creationId="{AF93824F-27FD-9DA8-C536-0BF8E600D903}"/>
          </ac:spMkLst>
        </pc:spChg>
        <pc:spChg chg="add mod">
          <ac:chgData name="Carlos F. Martínez Sánchez" userId="d33d2b3b44d66e5c" providerId="Windows Live" clId="Web-{878DCEED-382E-48BF-B07B-4DC1EC04FBD3}" dt="2025-09-16T19:57:01.044" v="1021" actId="1076"/>
          <ac:spMkLst>
            <pc:docMk/>
            <pc:sldMk cId="2099934486" sldId="270"/>
            <ac:spMk id="55" creationId="{BA84FC72-9168-A569-2D46-29F1D95B05E7}"/>
          </ac:spMkLst>
        </pc:spChg>
        <pc:graphicFrameChg chg="del">
          <ac:chgData name="Carlos F. Martínez Sánchez" userId="d33d2b3b44d66e5c" providerId="Windows Live" clId="Web-{878DCEED-382E-48BF-B07B-4DC1EC04FBD3}" dt="2025-09-16T19:19:11.798" v="690"/>
          <ac:graphicFrameMkLst>
            <pc:docMk/>
            <pc:sldMk cId="2099934486" sldId="270"/>
            <ac:graphicFrameMk id="6" creationId="{5E299A1B-2A20-1955-89CF-B77FE741935D}"/>
          </ac:graphicFrameMkLst>
        </pc:graphicFrameChg>
        <pc:picChg chg="add mod">
          <ac:chgData name="Carlos F. Martínez Sánchez" userId="d33d2b3b44d66e5c" providerId="Windows Live" clId="Web-{878DCEED-382E-48BF-B07B-4DC1EC04FBD3}" dt="2025-09-16T19:19:51.020" v="710" actId="1076"/>
          <ac:picMkLst>
            <pc:docMk/>
            <pc:sldMk cId="2099934486" sldId="270"/>
            <ac:picMk id="25" creationId="{740F3431-48B6-FFFF-631C-E2FD63CFC696}"/>
          </ac:picMkLst>
        </pc:picChg>
        <pc:picChg chg="add mod">
          <ac:chgData name="Carlos F. Martínez Sánchez" userId="d33d2b3b44d66e5c" providerId="Windows Live" clId="Web-{878DCEED-382E-48BF-B07B-4DC1EC04FBD3}" dt="2025-09-16T19:19:51.035" v="711" actId="1076"/>
          <ac:picMkLst>
            <pc:docMk/>
            <pc:sldMk cId="2099934486" sldId="270"/>
            <ac:picMk id="27" creationId="{545C0A36-7BF5-20F2-CB6E-6234D1D96E35}"/>
          </ac:picMkLst>
        </pc:picChg>
        <pc:picChg chg="add mod">
          <ac:chgData name="Carlos F. Martínez Sánchez" userId="d33d2b3b44d66e5c" providerId="Windows Live" clId="Web-{878DCEED-382E-48BF-B07B-4DC1EC04FBD3}" dt="2025-09-16T19:19:51.051" v="712" actId="1076"/>
          <ac:picMkLst>
            <pc:docMk/>
            <pc:sldMk cId="2099934486" sldId="270"/>
            <ac:picMk id="31" creationId="{DEC05681-F9CE-75E1-877D-4BDC5CE31437}"/>
          </ac:picMkLst>
        </pc:picChg>
        <pc:picChg chg="add mod">
          <ac:chgData name="Carlos F. Martínez Sánchez" userId="d33d2b3b44d66e5c" providerId="Windows Live" clId="Web-{878DCEED-382E-48BF-B07B-4DC1EC04FBD3}" dt="2025-09-16T19:19:51.051" v="713" actId="1076"/>
          <ac:picMkLst>
            <pc:docMk/>
            <pc:sldMk cId="2099934486" sldId="270"/>
            <ac:picMk id="35" creationId="{12B73CA4-8956-FD8B-CBE6-9B52A5FA4270}"/>
          </ac:picMkLst>
        </pc:picChg>
        <pc:picChg chg="add mod">
          <ac:chgData name="Carlos F. Martínez Sánchez" userId="d33d2b3b44d66e5c" providerId="Windows Live" clId="Web-{878DCEED-382E-48BF-B07B-4DC1EC04FBD3}" dt="2025-09-16T19:19:51.067" v="714" actId="1076"/>
          <ac:picMkLst>
            <pc:docMk/>
            <pc:sldMk cId="2099934486" sldId="270"/>
            <ac:picMk id="37" creationId="{0210BAC5-75FE-0308-05C2-4806AF0D1519}"/>
          </ac:picMkLst>
        </pc:picChg>
      </pc:sldChg>
    </pc:docChg>
  </pc:docChgLst>
  <pc:docChgLst>
    <pc:chgData name="Carlos F. Martínez Sánchez" userId="d33d2b3b44d66e5c" providerId="Windows Live" clId="Web-{A5A37472-A4EF-4EA4-826D-C3DE7BBAB4F6}"/>
    <pc:docChg chg="addSld delSld modSld">
      <pc:chgData name="Carlos F. Martínez Sánchez" userId="d33d2b3b44d66e5c" providerId="Windows Live" clId="Web-{A5A37472-A4EF-4EA4-826D-C3DE7BBAB4F6}" dt="2025-09-16T20:29:22.106" v="160"/>
      <pc:docMkLst>
        <pc:docMk/>
      </pc:docMkLst>
      <pc:sldChg chg="addSp modSp">
        <pc:chgData name="Carlos F. Martínez Sánchez" userId="d33d2b3b44d66e5c" providerId="Windows Live" clId="Web-{A5A37472-A4EF-4EA4-826D-C3DE7BBAB4F6}" dt="2025-09-16T20:25:06.808" v="100" actId="1076"/>
        <pc:sldMkLst>
          <pc:docMk/>
          <pc:sldMk cId="0" sldId="256"/>
        </pc:sldMkLst>
        <pc:spChg chg="mod">
          <ac:chgData name="Carlos F. Martínez Sánchez" userId="d33d2b3b44d66e5c" providerId="Windows Live" clId="Web-{A5A37472-A4EF-4EA4-826D-C3DE7BBAB4F6}" dt="2025-09-16T20:22:08.448" v="1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Carlos F. Martínez Sánchez" userId="d33d2b3b44d66e5c" providerId="Windows Live" clId="Web-{A5A37472-A4EF-4EA4-826D-C3DE7BBAB4F6}" dt="2025-09-16T20:22:13.120" v="2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Carlos F. Martínez Sánchez" userId="d33d2b3b44d66e5c" providerId="Windows Live" clId="Web-{A5A37472-A4EF-4EA4-826D-C3DE7BBAB4F6}" dt="2025-09-16T20:24:26.699" v="96" actId="20577"/>
          <ac:spMkLst>
            <pc:docMk/>
            <pc:sldMk cId="0" sldId="256"/>
            <ac:spMk id="4" creationId="{8EFEF6A1-072E-11BE-05CF-C65E6E8888AE}"/>
          </ac:spMkLst>
        </pc:spChg>
        <pc:picChg chg="add mod">
          <ac:chgData name="Carlos F. Martínez Sánchez" userId="d33d2b3b44d66e5c" providerId="Windows Live" clId="Web-{A5A37472-A4EF-4EA4-826D-C3DE7BBAB4F6}" dt="2025-09-16T20:25:06.808" v="100" actId="1076"/>
          <ac:picMkLst>
            <pc:docMk/>
            <pc:sldMk cId="0" sldId="256"/>
            <ac:picMk id="5" creationId="{F70414A1-9558-4C5E-F0BE-E3FD9FB43A9D}"/>
          </ac:picMkLst>
        </pc:picChg>
      </pc:sldChg>
      <pc:sldChg chg="addSp delSp modSp del mod setBg setClrOvrMap">
        <pc:chgData name="Carlos F. Martínez Sánchez" userId="d33d2b3b44d66e5c" providerId="Windows Live" clId="Web-{A5A37472-A4EF-4EA4-826D-C3DE7BBAB4F6}" dt="2025-09-16T20:27:37.512" v="134"/>
        <pc:sldMkLst>
          <pc:docMk/>
          <pc:sldMk cId="0" sldId="257"/>
        </pc:sldMkLst>
        <pc:spChg chg="add">
          <ac:chgData name="Carlos F. Martínez Sánchez" userId="d33d2b3b44d66e5c" providerId="Windows Live" clId="Web-{A5A37472-A4EF-4EA4-826D-C3DE7BBAB4F6}" dt="2025-09-16T20:25:30.464" v="103"/>
          <ac:spMkLst>
            <pc:docMk/>
            <pc:sldMk cId="0" sldId="257"/>
            <ac:spMk id="23" creationId="{B50AB553-2A96-4A92-96F2-93548E096954}"/>
          </ac:spMkLst>
        </pc:spChg>
        <pc:spChg chg="add mod">
          <ac:chgData name="Carlos F. Martínez Sánchez" userId="d33d2b3b44d66e5c" providerId="Windows Live" clId="Web-{A5A37472-A4EF-4EA4-826D-C3DE7BBAB4F6}" dt="2025-09-16T20:27:02.809" v="119"/>
          <ac:spMkLst>
            <pc:docMk/>
            <pc:sldMk cId="0" sldId="257"/>
            <ac:spMk id="44" creationId="{9DAA1F17-72FF-D64B-C183-BE827EB27F14}"/>
          </ac:spMkLst>
        </pc:spChg>
        <pc:graphicFrameChg chg="del mod modGraphic">
          <ac:chgData name="Carlos F. Martínez Sánchez" userId="d33d2b3b44d66e5c" providerId="Windows Live" clId="Web-{A5A37472-A4EF-4EA4-826D-C3DE7BBAB4F6}" dt="2025-09-16T20:27:02.809" v="119"/>
          <ac:graphicFrameMkLst>
            <pc:docMk/>
            <pc:sldMk cId="0" sldId="257"/>
            <ac:graphicFrameMk id="18" creationId="{5AD85BFD-525D-D73A-C081-9302460BAA54}"/>
          </ac:graphicFrameMkLst>
        </pc:graphicFrameChg>
        <pc:picChg chg="mod">
          <ac:chgData name="Carlos F. Martínez Sánchez" userId="d33d2b3b44d66e5c" providerId="Windows Live" clId="Web-{A5A37472-A4EF-4EA4-826D-C3DE7BBAB4F6}" dt="2025-09-16T20:25:30.464" v="103"/>
          <ac:picMkLst>
            <pc:docMk/>
            <pc:sldMk cId="0" sldId="257"/>
            <ac:picMk id="17" creationId="{3F81C543-9DCB-F774-34C8-D5E6BA5B4B20}"/>
          </ac:picMkLst>
        </pc:picChg>
      </pc:sldChg>
      <pc:sldChg chg="addSp modSp">
        <pc:chgData name="Carlos F. Martínez Sánchez" userId="d33d2b3b44d66e5c" providerId="Windows Live" clId="Web-{A5A37472-A4EF-4EA4-826D-C3DE7BBAB4F6}" dt="2025-09-16T20:25:48.261" v="106" actId="14100"/>
        <pc:sldMkLst>
          <pc:docMk/>
          <pc:sldMk cId="0" sldId="258"/>
        </pc:sldMkLst>
        <pc:picChg chg="add mod">
          <ac:chgData name="Carlos F. Martínez Sánchez" userId="d33d2b3b44d66e5c" providerId="Windows Live" clId="Web-{A5A37472-A4EF-4EA4-826D-C3DE7BBAB4F6}" dt="2025-09-16T20:25:48.261" v="106" actId="14100"/>
          <ac:picMkLst>
            <pc:docMk/>
            <pc:sldMk cId="0" sldId="258"/>
            <ac:picMk id="22" creationId="{116E864B-64E2-34D6-353F-0F4FAD70A3CB}"/>
          </ac:picMkLst>
        </pc:picChg>
      </pc:sldChg>
      <pc:sldChg chg="addSp">
        <pc:chgData name="Carlos F. Martínez Sánchez" userId="d33d2b3b44d66e5c" providerId="Windows Live" clId="Web-{A5A37472-A4EF-4EA4-826D-C3DE7BBAB4F6}" dt="2025-09-16T20:25:54.636" v="107"/>
        <pc:sldMkLst>
          <pc:docMk/>
          <pc:sldMk cId="0" sldId="259"/>
        </pc:sldMkLst>
        <pc:picChg chg="add">
          <ac:chgData name="Carlos F. Martínez Sánchez" userId="d33d2b3b44d66e5c" providerId="Windows Live" clId="Web-{A5A37472-A4EF-4EA4-826D-C3DE7BBAB4F6}" dt="2025-09-16T20:25:54.636" v="107"/>
          <ac:picMkLst>
            <pc:docMk/>
            <pc:sldMk cId="0" sldId="259"/>
            <ac:picMk id="25" creationId="{D63A23DD-2CDB-9958-6623-55DA4856D7CD}"/>
          </ac:picMkLst>
        </pc:picChg>
      </pc:sldChg>
      <pc:sldChg chg="addSp">
        <pc:chgData name="Carlos F. Martínez Sánchez" userId="d33d2b3b44d66e5c" providerId="Windows Live" clId="Web-{A5A37472-A4EF-4EA4-826D-C3DE7BBAB4F6}" dt="2025-09-16T20:26:04.574" v="109"/>
        <pc:sldMkLst>
          <pc:docMk/>
          <pc:sldMk cId="0" sldId="261"/>
        </pc:sldMkLst>
        <pc:picChg chg="add">
          <ac:chgData name="Carlos F. Martínez Sánchez" userId="d33d2b3b44d66e5c" providerId="Windows Live" clId="Web-{A5A37472-A4EF-4EA4-826D-C3DE7BBAB4F6}" dt="2025-09-16T20:26:04.574" v="109"/>
          <ac:picMkLst>
            <pc:docMk/>
            <pc:sldMk cId="0" sldId="261"/>
            <ac:picMk id="17" creationId="{ED8E4635-B9A3-8C56-E1F9-91E10A2C66B6}"/>
          </ac:picMkLst>
        </pc:picChg>
      </pc:sldChg>
      <pc:sldChg chg="addSp">
        <pc:chgData name="Carlos F. Martínez Sánchez" userId="d33d2b3b44d66e5c" providerId="Windows Live" clId="Web-{A5A37472-A4EF-4EA4-826D-C3DE7BBAB4F6}" dt="2025-09-16T20:26:06.886" v="110"/>
        <pc:sldMkLst>
          <pc:docMk/>
          <pc:sldMk cId="0" sldId="262"/>
        </pc:sldMkLst>
        <pc:picChg chg="add">
          <ac:chgData name="Carlos F. Martínez Sánchez" userId="d33d2b3b44d66e5c" providerId="Windows Live" clId="Web-{A5A37472-A4EF-4EA4-826D-C3DE7BBAB4F6}" dt="2025-09-16T20:26:06.886" v="110"/>
          <ac:picMkLst>
            <pc:docMk/>
            <pc:sldMk cId="0" sldId="262"/>
            <ac:picMk id="31" creationId="{DD904292-4F1F-E46C-EDDA-3F366C32A840}"/>
          </ac:picMkLst>
        </pc:picChg>
      </pc:sldChg>
      <pc:sldChg chg="addSp">
        <pc:chgData name="Carlos F. Martínez Sánchez" userId="d33d2b3b44d66e5c" providerId="Windows Live" clId="Web-{A5A37472-A4EF-4EA4-826D-C3DE7BBAB4F6}" dt="2025-09-16T20:26:09.465" v="111"/>
        <pc:sldMkLst>
          <pc:docMk/>
          <pc:sldMk cId="0" sldId="263"/>
        </pc:sldMkLst>
        <pc:picChg chg="add">
          <ac:chgData name="Carlos F. Martínez Sánchez" userId="d33d2b3b44d66e5c" providerId="Windows Live" clId="Web-{A5A37472-A4EF-4EA4-826D-C3DE7BBAB4F6}" dt="2025-09-16T20:26:09.465" v="111"/>
          <ac:picMkLst>
            <pc:docMk/>
            <pc:sldMk cId="0" sldId="263"/>
            <ac:picMk id="11" creationId="{F848C1F8-D6F6-B7A6-951F-7B556DD31E89}"/>
          </ac:picMkLst>
        </pc:picChg>
      </pc:sldChg>
      <pc:sldChg chg="addSp">
        <pc:chgData name="Carlos F. Martínez Sánchez" userId="d33d2b3b44d66e5c" providerId="Windows Live" clId="Web-{A5A37472-A4EF-4EA4-826D-C3DE7BBAB4F6}" dt="2025-09-16T20:26:15.137" v="112"/>
        <pc:sldMkLst>
          <pc:docMk/>
          <pc:sldMk cId="0" sldId="264"/>
        </pc:sldMkLst>
        <pc:picChg chg="add">
          <ac:chgData name="Carlos F. Martínez Sánchez" userId="d33d2b3b44d66e5c" providerId="Windows Live" clId="Web-{A5A37472-A4EF-4EA4-826D-C3DE7BBAB4F6}" dt="2025-09-16T20:26:15.137" v="112"/>
          <ac:picMkLst>
            <pc:docMk/>
            <pc:sldMk cId="0" sldId="264"/>
            <ac:picMk id="14" creationId="{C185DD7A-4B25-93DC-3BB6-BD9E3ACCA1DC}"/>
          </ac:picMkLst>
        </pc:picChg>
      </pc:sldChg>
      <pc:sldChg chg="addSp">
        <pc:chgData name="Carlos F. Martínez Sánchez" userId="d33d2b3b44d66e5c" providerId="Windows Live" clId="Web-{A5A37472-A4EF-4EA4-826D-C3DE7BBAB4F6}" dt="2025-09-16T20:26:17.996" v="113"/>
        <pc:sldMkLst>
          <pc:docMk/>
          <pc:sldMk cId="0" sldId="265"/>
        </pc:sldMkLst>
        <pc:picChg chg="add">
          <ac:chgData name="Carlos F. Martínez Sánchez" userId="d33d2b3b44d66e5c" providerId="Windows Live" clId="Web-{A5A37472-A4EF-4EA4-826D-C3DE7BBAB4F6}" dt="2025-09-16T20:26:17.996" v="113"/>
          <ac:picMkLst>
            <pc:docMk/>
            <pc:sldMk cId="0" sldId="265"/>
            <ac:picMk id="5" creationId="{E653BDF4-CB74-86BE-01E4-D3BE0C16DC76}"/>
          </ac:picMkLst>
        </pc:picChg>
      </pc:sldChg>
      <pc:sldChg chg="addSp">
        <pc:chgData name="Carlos F. Martínez Sánchez" userId="d33d2b3b44d66e5c" providerId="Windows Live" clId="Web-{A5A37472-A4EF-4EA4-826D-C3DE7BBAB4F6}" dt="2025-09-16T20:26:19.527" v="114"/>
        <pc:sldMkLst>
          <pc:docMk/>
          <pc:sldMk cId="0" sldId="266"/>
        </pc:sldMkLst>
        <pc:picChg chg="add">
          <ac:chgData name="Carlos F. Martínez Sánchez" userId="d33d2b3b44d66e5c" providerId="Windows Live" clId="Web-{A5A37472-A4EF-4EA4-826D-C3DE7BBAB4F6}" dt="2025-09-16T20:26:19.527" v="114"/>
          <ac:picMkLst>
            <pc:docMk/>
            <pc:sldMk cId="0" sldId="266"/>
            <ac:picMk id="27" creationId="{D4C657C2-BD05-3D52-A056-909ACC0030ED}"/>
          </ac:picMkLst>
        </pc:picChg>
      </pc:sldChg>
      <pc:sldChg chg="addSp">
        <pc:chgData name="Carlos F. Martínez Sánchez" userId="d33d2b3b44d66e5c" providerId="Windows Live" clId="Web-{A5A37472-A4EF-4EA4-826D-C3DE7BBAB4F6}" dt="2025-09-16T20:26:25.137" v="115"/>
        <pc:sldMkLst>
          <pc:docMk/>
          <pc:sldMk cId="0" sldId="267"/>
        </pc:sldMkLst>
        <pc:picChg chg="add">
          <ac:chgData name="Carlos F. Martínez Sánchez" userId="d33d2b3b44d66e5c" providerId="Windows Live" clId="Web-{A5A37472-A4EF-4EA4-826D-C3DE7BBAB4F6}" dt="2025-09-16T20:26:25.137" v="115"/>
          <ac:picMkLst>
            <pc:docMk/>
            <pc:sldMk cId="0" sldId="267"/>
            <ac:picMk id="5" creationId="{1CF90BE8-33D0-1B24-86BC-E8B88F08ECE1}"/>
          </ac:picMkLst>
        </pc:picChg>
      </pc:sldChg>
      <pc:sldChg chg="addSp">
        <pc:chgData name="Carlos F. Martínez Sánchez" userId="d33d2b3b44d66e5c" providerId="Windows Live" clId="Web-{A5A37472-A4EF-4EA4-826D-C3DE7BBAB4F6}" dt="2025-09-16T20:26:26.746" v="116"/>
        <pc:sldMkLst>
          <pc:docMk/>
          <pc:sldMk cId="0" sldId="269"/>
        </pc:sldMkLst>
        <pc:picChg chg="add">
          <ac:chgData name="Carlos F. Martínez Sánchez" userId="d33d2b3b44d66e5c" providerId="Windows Live" clId="Web-{A5A37472-A4EF-4EA4-826D-C3DE7BBAB4F6}" dt="2025-09-16T20:26:26.746" v="116"/>
          <ac:picMkLst>
            <pc:docMk/>
            <pc:sldMk cId="0" sldId="269"/>
            <ac:picMk id="27" creationId="{E443EA9B-C555-819C-A768-0D3E13F171A8}"/>
          </ac:picMkLst>
        </pc:picChg>
      </pc:sldChg>
      <pc:sldChg chg="addSp">
        <pc:chgData name="Carlos F. Martínez Sánchez" userId="d33d2b3b44d66e5c" providerId="Windows Live" clId="Web-{A5A37472-A4EF-4EA4-826D-C3DE7BBAB4F6}" dt="2025-09-16T20:26:00.371" v="108"/>
        <pc:sldMkLst>
          <pc:docMk/>
          <pc:sldMk cId="2099934486" sldId="270"/>
        </pc:sldMkLst>
        <pc:picChg chg="add">
          <ac:chgData name="Carlos F. Martínez Sánchez" userId="d33d2b3b44d66e5c" providerId="Windows Live" clId="Web-{A5A37472-A4EF-4EA4-826D-C3DE7BBAB4F6}" dt="2025-09-16T20:26:00.371" v="108"/>
          <ac:picMkLst>
            <pc:docMk/>
            <pc:sldMk cId="2099934486" sldId="270"/>
            <ac:picMk id="4" creationId="{EEBF2D56-E2BD-C1A1-AD2C-35FE8238BBB6}"/>
          </ac:picMkLst>
        </pc:picChg>
      </pc:sldChg>
      <pc:sldChg chg="addSp delSp modSp new mod setBg modNotes">
        <pc:chgData name="Carlos F. Martínez Sánchez" userId="d33d2b3b44d66e5c" providerId="Windows Live" clId="Web-{A5A37472-A4EF-4EA4-826D-C3DE7BBAB4F6}" dt="2025-09-16T20:29:22.106" v="160"/>
        <pc:sldMkLst>
          <pc:docMk/>
          <pc:sldMk cId="2136132265" sldId="271"/>
        </pc:sldMkLst>
        <pc:spChg chg="mod">
          <ac:chgData name="Carlos F. Martínez Sánchez" userId="d33d2b3b44d66e5c" providerId="Windows Live" clId="Web-{A5A37472-A4EF-4EA4-826D-C3DE7BBAB4F6}" dt="2025-09-16T20:28:11.871" v="141"/>
          <ac:spMkLst>
            <pc:docMk/>
            <pc:sldMk cId="2136132265" sldId="271"/>
            <ac:spMk id="2" creationId="{49517314-3D54-EDD4-B3FE-C9BFFE837282}"/>
          </ac:spMkLst>
        </pc:spChg>
        <pc:spChg chg="add del mod">
          <ac:chgData name="Carlos F. Martínez Sánchez" userId="d33d2b3b44d66e5c" providerId="Windows Live" clId="Web-{A5A37472-A4EF-4EA4-826D-C3DE7BBAB4F6}" dt="2025-09-16T20:28:11.871" v="141"/>
          <ac:spMkLst>
            <pc:docMk/>
            <pc:sldMk cId="2136132265" sldId="271"/>
            <ac:spMk id="3" creationId="{96AECCFA-E806-4910-7FE3-DB2E74F0B473}"/>
          </ac:spMkLst>
        </pc:spChg>
        <pc:spChg chg="add del">
          <ac:chgData name="Carlos F. Martínez Sánchez" userId="d33d2b3b44d66e5c" providerId="Windows Live" clId="Web-{A5A37472-A4EF-4EA4-826D-C3DE7BBAB4F6}" dt="2025-09-16T20:27:56.074" v="136"/>
          <ac:spMkLst>
            <pc:docMk/>
            <pc:sldMk cId="2136132265" sldId="271"/>
            <ac:spMk id="9" creationId="{BACC6370-2D7E-4714-9D71-7542949D7D5D}"/>
          </ac:spMkLst>
        </pc:spChg>
        <pc:spChg chg="add del">
          <ac:chgData name="Carlos F. Martínez Sánchez" userId="d33d2b3b44d66e5c" providerId="Windows Live" clId="Web-{A5A37472-A4EF-4EA4-826D-C3DE7BBAB4F6}" dt="2025-09-16T20:27:56.074" v="136"/>
          <ac:spMkLst>
            <pc:docMk/>
            <pc:sldMk cId="2136132265" sldId="271"/>
            <ac:spMk id="11" creationId="{256B2C21-A230-48C0-8DF1-C46611373C44}"/>
          </ac:spMkLst>
        </pc:spChg>
        <pc:spChg chg="add del">
          <ac:chgData name="Carlos F. Martínez Sánchez" userId="d33d2b3b44d66e5c" providerId="Windows Live" clId="Web-{A5A37472-A4EF-4EA4-826D-C3DE7BBAB4F6}" dt="2025-09-16T20:27:56.074" v="136"/>
          <ac:spMkLst>
            <pc:docMk/>
            <pc:sldMk cId="2136132265" sldId="271"/>
            <ac:spMk id="13" creationId="{3847E18C-932D-4C95-AABA-FEC7C9499AD7}"/>
          </ac:spMkLst>
        </pc:spChg>
        <pc:spChg chg="add del">
          <ac:chgData name="Carlos F. Martínez Sánchez" userId="d33d2b3b44d66e5c" providerId="Windows Live" clId="Web-{A5A37472-A4EF-4EA4-826D-C3DE7BBAB4F6}" dt="2025-09-16T20:27:56.074" v="136"/>
          <ac:spMkLst>
            <pc:docMk/>
            <pc:sldMk cId="2136132265" sldId="271"/>
            <ac:spMk id="15" creationId="{3150CB11-0C61-439E-910F-5787759E72A0}"/>
          </ac:spMkLst>
        </pc:spChg>
        <pc:spChg chg="add del">
          <ac:chgData name="Carlos F. Martínez Sánchez" userId="d33d2b3b44d66e5c" providerId="Windows Live" clId="Web-{A5A37472-A4EF-4EA4-826D-C3DE7BBAB4F6}" dt="2025-09-16T20:27:56.074" v="136"/>
          <ac:spMkLst>
            <pc:docMk/>
            <pc:sldMk cId="2136132265" sldId="271"/>
            <ac:spMk id="17" creationId="{43F8A58B-5155-44CE-A5FF-7647B47D0A7A}"/>
          </ac:spMkLst>
        </pc:spChg>
        <pc:spChg chg="add del">
          <ac:chgData name="Carlos F. Martínez Sánchez" userId="d33d2b3b44d66e5c" providerId="Windows Live" clId="Web-{A5A37472-A4EF-4EA4-826D-C3DE7BBAB4F6}" dt="2025-09-16T20:27:56.074" v="136"/>
          <ac:spMkLst>
            <pc:docMk/>
            <pc:sldMk cId="2136132265" sldId="271"/>
            <ac:spMk id="19" creationId="{443F2ACA-E6D6-4028-82DD-F03C262D5DE6}"/>
          </ac:spMkLst>
        </pc:spChg>
        <pc:spChg chg="add del">
          <ac:chgData name="Carlos F. Martínez Sánchez" userId="d33d2b3b44d66e5c" providerId="Windows Live" clId="Web-{A5A37472-A4EF-4EA4-826D-C3DE7BBAB4F6}" dt="2025-09-16T20:28:07.449" v="138"/>
          <ac:spMkLst>
            <pc:docMk/>
            <pc:sldMk cId="2136132265" sldId="271"/>
            <ac:spMk id="21" creationId="{BACC6370-2D7E-4714-9D71-7542949D7D5D}"/>
          </ac:spMkLst>
        </pc:spChg>
        <pc:spChg chg="add del">
          <ac:chgData name="Carlos F. Martínez Sánchez" userId="d33d2b3b44d66e5c" providerId="Windows Live" clId="Web-{A5A37472-A4EF-4EA4-826D-C3DE7BBAB4F6}" dt="2025-09-16T20:28:07.449" v="138"/>
          <ac:spMkLst>
            <pc:docMk/>
            <pc:sldMk cId="2136132265" sldId="271"/>
            <ac:spMk id="22" creationId="{256B2C21-A230-48C0-8DF1-C46611373C44}"/>
          </ac:spMkLst>
        </pc:spChg>
        <pc:spChg chg="add del">
          <ac:chgData name="Carlos F. Martínez Sánchez" userId="d33d2b3b44d66e5c" providerId="Windows Live" clId="Web-{A5A37472-A4EF-4EA4-826D-C3DE7BBAB4F6}" dt="2025-09-16T20:28:07.449" v="138"/>
          <ac:spMkLst>
            <pc:docMk/>
            <pc:sldMk cId="2136132265" sldId="271"/>
            <ac:spMk id="23" creationId="{3847E18C-932D-4C95-AABA-FEC7C9499AD7}"/>
          </ac:spMkLst>
        </pc:spChg>
        <pc:spChg chg="add del">
          <ac:chgData name="Carlos F. Martínez Sánchez" userId="d33d2b3b44d66e5c" providerId="Windows Live" clId="Web-{A5A37472-A4EF-4EA4-826D-C3DE7BBAB4F6}" dt="2025-09-16T20:28:07.449" v="138"/>
          <ac:spMkLst>
            <pc:docMk/>
            <pc:sldMk cId="2136132265" sldId="271"/>
            <ac:spMk id="24" creationId="{3150CB11-0C61-439E-910F-5787759E72A0}"/>
          </ac:spMkLst>
        </pc:spChg>
        <pc:spChg chg="add del">
          <ac:chgData name="Carlos F. Martínez Sánchez" userId="d33d2b3b44d66e5c" providerId="Windows Live" clId="Web-{A5A37472-A4EF-4EA4-826D-C3DE7BBAB4F6}" dt="2025-09-16T20:28:07.449" v="138"/>
          <ac:spMkLst>
            <pc:docMk/>
            <pc:sldMk cId="2136132265" sldId="271"/>
            <ac:spMk id="25" creationId="{43F8A58B-5155-44CE-A5FF-7647B47D0A7A}"/>
          </ac:spMkLst>
        </pc:spChg>
        <pc:spChg chg="add del">
          <ac:chgData name="Carlos F. Martínez Sánchez" userId="d33d2b3b44d66e5c" providerId="Windows Live" clId="Web-{A5A37472-A4EF-4EA4-826D-C3DE7BBAB4F6}" dt="2025-09-16T20:28:07.449" v="138"/>
          <ac:spMkLst>
            <pc:docMk/>
            <pc:sldMk cId="2136132265" sldId="271"/>
            <ac:spMk id="26" creationId="{443F2ACA-E6D6-4028-82DD-F03C262D5DE6}"/>
          </ac:spMkLst>
        </pc:spChg>
        <pc:spChg chg="add del">
          <ac:chgData name="Carlos F. Martínez Sánchez" userId="d33d2b3b44d66e5c" providerId="Windows Live" clId="Web-{A5A37472-A4EF-4EA4-826D-C3DE7BBAB4F6}" dt="2025-09-16T20:28:11.840" v="140"/>
          <ac:spMkLst>
            <pc:docMk/>
            <pc:sldMk cId="2136132265" sldId="271"/>
            <ac:spMk id="29" creationId="{BACC6370-2D7E-4714-9D71-7542949D7D5D}"/>
          </ac:spMkLst>
        </pc:spChg>
        <pc:spChg chg="add del">
          <ac:chgData name="Carlos F. Martínez Sánchez" userId="d33d2b3b44d66e5c" providerId="Windows Live" clId="Web-{A5A37472-A4EF-4EA4-826D-C3DE7BBAB4F6}" dt="2025-09-16T20:28:11.840" v="140"/>
          <ac:spMkLst>
            <pc:docMk/>
            <pc:sldMk cId="2136132265" sldId="271"/>
            <ac:spMk id="30" creationId="{F68B3F68-107C-434F-AA38-110D5EA91B85}"/>
          </ac:spMkLst>
        </pc:spChg>
        <pc:spChg chg="add del">
          <ac:chgData name="Carlos F. Martínez Sánchez" userId="d33d2b3b44d66e5c" providerId="Windows Live" clId="Web-{A5A37472-A4EF-4EA4-826D-C3DE7BBAB4F6}" dt="2025-09-16T20:28:11.840" v="140"/>
          <ac:spMkLst>
            <pc:docMk/>
            <pc:sldMk cId="2136132265" sldId="271"/>
            <ac:spMk id="31" creationId="{AAD0DBB9-1A4B-4391-81D4-CB19F9AB918A}"/>
          </ac:spMkLst>
        </pc:spChg>
        <pc:spChg chg="add del">
          <ac:chgData name="Carlos F. Martínez Sánchez" userId="d33d2b3b44d66e5c" providerId="Windows Live" clId="Web-{A5A37472-A4EF-4EA4-826D-C3DE7BBAB4F6}" dt="2025-09-16T20:28:11.840" v="140"/>
          <ac:spMkLst>
            <pc:docMk/>
            <pc:sldMk cId="2136132265" sldId="271"/>
            <ac:spMk id="32" creationId="{063BBA22-50EA-4C4D-BE05-F1CE4E63AA56}"/>
          </ac:spMkLst>
        </pc:spChg>
        <pc:spChg chg="add">
          <ac:chgData name="Carlos F. Martínez Sánchez" userId="d33d2b3b44d66e5c" providerId="Windows Live" clId="Web-{A5A37472-A4EF-4EA4-826D-C3DE7BBAB4F6}" dt="2025-09-16T20:28:11.871" v="141"/>
          <ac:spMkLst>
            <pc:docMk/>
            <pc:sldMk cId="2136132265" sldId="271"/>
            <ac:spMk id="35" creationId="{BACC6370-2D7E-4714-9D71-7542949D7D5D}"/>
          </ac:spMkLst>
        </pc:spChg>
        <pc:spChg chg="add">
          <ac:chgData name="Carlos F. Martínez Sánchez" userId="d33d2b3b44d66e5c" providerId="Windows Live" clId="Web-{A5A37472-A4EF-4EA4-826D-C3DE7BBAB4F6}" dt="2025-09-16T20:28:11.871" v="141"/>
          <ac:spMkLst>
            <pc:docMk/>
            <pc:sldMk cId="2136132265" sldId="271"/>
            <ac:spMk id="36" creationId="{F68B3F68-107C-434F-AA38-110D5EA91B85}"/>
          </ac:spMkLst>
        </pc:spChg>
        <pc:spChg chg="add">
          <ac:chgData name="Carlos F. Martínez Sánchez" userId="d33d2b3b44d66e5c" providerId="Windows Live" clId="Web-{A5A37472-A4EF-4EA4-826D-C3DE7BBAB4F6}" dt="2025-09-16T20:28:11.871" v="141"/>
          <ac:spMkLst>
            <pc:docMk/>
            <pc:sldMk cId="2136132265" sldId="271"/>
            <ac:spMk id="37" creationId="{AAD0DBB9-1A4B-4391-81D4-CB19F9AB918A}"/>
          </ac:spMkLst>
        </pc:spChg>
        <pc:spChg chg="add">
          <ac:chgData name="Carlos F. Martínez Sánchez" userId="d33d2b3b44d66e5c" providerId="Windows Live" clId="Web-{A5A37472-A4EF-4EA4-826D-C3DE7BBAB4F6}" dt="2025-09-16T20:28:11.871" v="141"/>
          <ac:spMkLst>
            <pc:docMk/>
            <pc:sldMk cId="2136132265" sldId="271"/>
            <ac:spMk id="38" creationId="{063BBA22-50EA-4C4D-BE05-F1CE4E63AA56}"/>
          </ac:spMkLst>
        </pc:spChg>
        <pc:graphicFrameChg chg="add del">
          <ac:chgData name="Carlos F. Martínez Sánchez" userId="d33d2b3b44d66e5c" providerId="Windows Live" clId="Web-{A5A37472-A4EF-4EA4-826D-C3DE7BBAB4F6}" dt="2025-09-16T20:27:56.074" v="136"/>
          <ac:graphicFrameMkLst>
            <pc:docMk/>
            <pc:sldMk cId="2136132265" sldId="271"/>
            <ac:graphicFrameMk id="5" creationId="{F884419B-138D-4886-C102-556EA61FDDCF}"/>
          </ac:graphicFrameMkLst>
        </pc:graphicFrameChg>
        <pc:graphicFrameChg chg="add del">
          <ac:chgData name="Carlos F. Martínez Sánchez" userId="d33d2b3b44d66e5c" providerId="Windows Live" clId="Web-{A5A37472-A4EF-4EA4-826D-C3DE7BBAB4F6}" dt="2025-09-16T20:28:07.449" v="138"/>
          <ac:graphicFrameMkLst>
            <pc:docMk/>
            <pc:sldMk cId="2136132265" sldId="271"/>
            <ac:graphicFrameMk id="27" creationId="{211538EB-CE4B-7E84-D2FA-76C518134271}"/>
          </ac:graphicFrameMkLst>
        </pc:graphicFrameChg>
        <pc:graphicFrameChg chg="add del">
          <ac:chgData name="Carlos F. Martínez Sánchez" userId="d33d2b3b44d66e5c" providerId="Windows Live" clId="Web-{A5A37472-A4EF-4EA4-826D-C3DE7BBAB4F6}" dt="2025-09-16T20:28:11.840" v="140"/>
          <ac:graphicFrameMkLst>
            <pc:docMk/>
            <pc:sldMk cId="2136132265" sldId="271"/>
            <ac:graphicFrameMk id="33" creationId="{C5FECA6A-A7A1-FF2C-C94B-E402384F5DE0}"/>
          </ac:graphicFrameMkLst>
        </pc:graphicFrameChg>
        <pc:graphicFrameChg chg="add">
          <ac:chgData name="Carlos F. Martínez Sánchez" userId="d33d2b3b44d66e5c" providerId="Windows Live" clId="Web-{A5A37472-A4EF-4EA4-826D-C3DE7BBAB4F6}" dt="2025-09-16T20:28:11.871" v="141"/>
          <ac:graphicFrameMkLst>
            <pc:docMk/>
            <pc:sldMk cId="2136132265" sldId="271"/>
            <ac:graphicFrameMk id="39" creationId="{51B24209-EE60-73F7-FEE2-AFA6ADDF183D}"/>
          </ac:graphicFrameMkLst>
        </pc:graphicFrameChg>
        <pc:picChg chg="add">
          <ac:chgData name="Carlos F. Martínez Sánchez" userId="d33d2b3b44d66e5c" providerId="Windows Live" clId="Web-{A5A37472-A4EF-4EA4-826D-C3DE7BBAB4F6}" dt="2025-09-16T20:28:28.340" v="142"/>
          <ac:picMkLst>
            <pc:docMk/>
            <pc:sldMk cId="2136132265" sldId="271"/>
            <ac:picMk id="58" creationId="{EA64C130-3B70-3C57-8B40-CFE4A8E3C33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8734C-8643-4E8E-98DC-A75DAD1B615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50877F-736A-4C0E-BE90-2D73F98B4E95}">
      <dgm:prSet/>
      <dgm:spPr/>
      <dgm:t>
        <a:bodyPr/>
        <a:lstStyle/>
        <a:p>
          <a:pPr>
            <a:defRPr b="1"/>
          </a:pPr>
          <a:r>
            <a:rPr lang="es-ES"/>
            <a:t>Proceso de evaluación fragmentado</a:t>
          </a:r>
          <a:endParaRPr lang="en-US"/>
        </a:p>
      </dgm:t>
    </dgm:pt>
    <dgm:pt modelId="{7AAEFC6C-CA3B-435B-A944-C9930F18769D}" type="parTrans" cxnId="{67F8CF5E-6541-4C24-92DF-2357821EF9D9}">
      <dgm:prSet/>
      <dgm:spPr/>
      <dgm:t>
        <a:bodyPr/>
        <a:lstStyle/>
        <a:p>
          <a:endParaRPr lang="en-US"/>
        </a:p>
      </dgm:t>
    </dgm:pt>
    <dgm:pt modelId="{9010F733-04B3-49F8-ACDF-0E7D56433A8E}" type="sibTrans" cxnId="{67F8CF5E-6541-4C24-92DF-2357821EF9D9}">
      <dgm:prSet/>
      <dgm:spPr/>
      <dgm:t>
        <a:bodyPr/>
        <a:lstStyle/>
        <a:p>
          <a:endParaRPr lang="en-US"/>
        </a:p>
      </dgm:t>
    </dgm:pt>
    <dgm:pt modelId="{DB564D9D-F28C-40C7-BDB6-FA69F4484934}">
      <dgm:prSet/>
      <dgm:spPr/>
      <dgm:t>
        <a:bodyPr/>
        <a:lstStyle/>
        <a:p>
          <a:r>
            <a:rPr lang="es-ES"/>
            <a:t>Docentes usan herramientas inconexas (formularios, planillas, correo), duplicando trabajo y perdiendo consistencia.</a:t>
          </a:r>
          <a:endParaRPr lang="en-US"/>
        </a:p>
      </dgm:t>
    </dgm:pt>
    <dgm:pt modelId="{09D8A599-DEAC-4EC8-A52C-BAB7D4D06EE6}" type="parTrans" cxnId="{64AD8768-5593-4CA4-A884-B25B779F42A6}">
      <dgm:prSet/>
      <dgm:spPr/>
      <dgm:t>
        <a:bodyPr/>
        <a:lstStyle/>
        <a:p>
          <a:endParaRPr lang="en-US"/>
        </a:p>
      </dgm:t>
    </dgm:pt>
    <dgm:pt modelId="{8AF731A6-26E2-4E8D-855D-6859ACC3270C}" type="sibTrans" cxnId="{64AD8768-5593-4CA4-A884-B25B779F42A6}">
      <dgm:prSet/>
      <dgm:spPr/>
      <dgm:t>
        <a:bodyPr/>
        <a:lstStyle/>
        <a:p>
          <a:endParaRPr lang="en-US"/>
        </a:p>
      </dgm:t>
    </dgm:pt>
    <dgm:pt modelId="{7BEAD16F-BFF4-4FC5-89B4-C02478FFEBD1}">
      <dgm:prSet/>
      <dgm:spPr/>
      <dgm:t>
        <a:bodyPr/>
        <a:lstStyle/>
        <a:p>
          <a:pPr>
            <a:defRPr b="1"/>
          </a:pPr>
          <a:r>
            <a:rPr lang="es-ES"/>
            <a:t>Sobrecarga y errores</a:t>
          </a:r>
          <a:endParaRPr lang="en-US"/>
        </a:p>
      </dgm:t>
    </dgm:pt>
    <dgm:pt modelId="{A2D7193F-F358-4E3F-A44C-F7481F4862EA}" type="parTrans" cxnId="{0D59F31B-259F-49F1-8897-5D8D5B88B39E}">
      <dgm:prSet/>
      <dgm:spPr/>
      <dgm:t>
        <a:bodyPr/>
        <a:lstStyle/>
        <a:p>
          <a:endParaRPr lang="en-US"/>
        </a:p>
      </dgm:t>
    </dgm:pt>
    <dgm:pt modelId="{1727DD97-DB0F-42F0-BBAF-0A29EC4F1033}" type="sibTrans" cxnId="{0D59F31B-259F-49F1-8897-5D8D5B88B39E}">
      <dgm:prSet/>
      <dgm:spPr/>
      <dgm:t>
        <a:bodyPr/>
        <a:lstStyle/>
        <a:p>
          <a:endParaRPr lang="en-US"/>
        </a:p>
      </dgm:t>
    </dgm:pt>
    <dgm:pt modelId="{CB25B3FF-A6D6-4577-9966-4FFEA49EFAB0}">
      <dgm:prSet/>
      <dgm:spPr/>
      <dgm:t>
        <a:bodyPr/>
        <a:lstStyle/>
        <a:p>
          <a:r>
            <a:rPr lang="es-ES"/>
            <a:t>La digitación manual y los traspasos entre planillas elevan tiempos y la probabilidad de errores.</a:t>
          </a:r>
          <a:endParaRPr lang="en-US"/>
        </a:p>
      </dgm:t>
    </dgm:pt>
    <dgm:pt modelId="{35C5BB97-3E48-4E30-B72B-F8E1BEE59A71}" type="parTrans" cxnId="{DEBA2946-4801-4AAD-8A12-F98C5873B3A5}">
      <dgm:prSet/>
      <dgm:spPr/>
      <dgm:t>
        <a:bodyPr/>
        <a:lstStyle/>
        <a:p>
          <a:endParaRPr lang="en-US"/>
        </a:p>
      </dgm:t>
    </dgm:pt>
    <dgm:pt modelId="{4BAC286E-940D-442D-B23F-EAB091488DEE}" type="sibTrans" cxnId="{DEBA2946-4801-4AAD-8A12-F98C5873B3A5}">
      <dgm:prSet/>
      <dgm:spPr/>
      <dgm:t>
        <a:bodyPr/>
        <a:lstStyle/>
        <a:p>
          <a:endParaRPr lang="en-US"/>
        </a:p>
      </dgm:t>
    </dgm:pt>
    <dgm:pt modelId="{5E9BDCEE-C92D-4441-9841-B4AF2A48B40A}">
      <dgm:prSet/>
      <dgm:spPr/>
      <dgm:t>
        <a:bodyPr/>
        <a:lstStyle/>
        <a:p>
          <a:pPr>
            <a:defRPr b="1"/>
          </a:pPr>
          <a:r>
            <a:rPr lang="es-ES"/>
            <a:t>Baja trazabilidad</a:t>
          </a:r>
          <a:endParaRPr lang="en-US"/>
        </a:p>
      </dgm:t>
    </dgm:pt>
    <dgm:pt modelId="{D3583D33-8911-42CF-B50B-673636D1F960}" type="parTrans" cxnId="{EAB47420-DE70-4E24-86CB-285575884F43}">
      <dgm:prSet/>
      <dgm:spPr/>
      <dgm:t>
        <a:bodyPr/>
        <a:lstStyle/>
        <a:p>
          <a:endParaRPr lang="en-US"/>
        </a:p>
      </dgm:t>
    </dgm:pt>
    <dgm:pt modelId="{3E0827DB-FA08-4916-973F-C2FD6E42FE0F}" type="sibTrans" cxnId="{EAB47420-DE70-4E24-86CB-285575884F43}">
      <dgm:prSet/>
      <dgm:spPr/>
      <dgm:t>
        <a:bodyPr/>
        <a:lstStyle/>
        <a:p>
          <a:endParaRPr lang="en-US"/>
        </a:p>
      </dgm:t>
    </dgm:pt>
    <dgm:pt modelId="{17452E88-9C5D-402D-B055-F3863993F56C}">
      <dgm:prSet/>
      <dgm:spPr/>
      <dgm:t>
        <a:bodyPr/>
        <a:lstStyle/>
        <a:p>
          <a:r>
            <a:rPr lang="es-ES"/>
            <a:t>Sin registros unificados, cuesta auditar, comparar cohortes y reaccionar oportunamente a resultados.</a:t>
          </a:r>
          <a:endParaRPr lang="en-US"/>
        </a:p>
      </dgm:t>
    </dgm:pt>
    <dgm:pt modelId="{3C54171C-D08F-4035-B636-FA7AB44050C9}" type="parTrans" cxnId="{D50655FA-63AF-433F-9B62-4045868E5241}">
      <dgm:prSet/>
      <dgm:spPr/>
      <dgm:t>
        <a:bodyPr/>
        <a:lstStyle/>
        <a:p>
          <a:endParaRPr lang="en-US"/>
        </a:p>
      </dgm:t>
    </dgm:pt>
    <dgm:pt modelId="{DAEF56F9-544A-48C6-B377-49F679B8DD8F}" type="sibTrans" cxnId="{D50655FA-63AF-433F-9B62-4045868E5241}">
      <dgm:prSet/>
      <dgm:spPr/>
      <dgm:t>
        <a:bodyPr/>
        <a:lstStyle/>
        <a:p>
          <a:endParaRPr lang="en-US"/>
        </a:p>
      </dgm:t>
    </dgm:pt>
    <dgm:pt modelId="{F0B0537A-FA36-4D2B-86E1-1845CEE58C33}" type="pres">
      <dgm:prSet presAssocID="{AAA8734C-8643-4E8E-98DC-A75DAD1B6158}" presName="root" presStyleCnt="0">
        <dgm:presLayoutVars>
          <dgm:dir/>
          <dgm:resizeHandles val="exact"/>
        </dgm:presLayoutVars>
      </dgm:prSet>
      <dgm:spPr/>
    </dgm:pt>
    <dgm:pt modelId="{8026CF34-E13F-4890-AFD1-12DF889E6838}" type="pres">
      <dgm:prSet presAssocID="{BA50877F-736A-4C0E-BE90-2D73F98B4E95}" presName="compNode" presStyleCnt="0"/>
      <dgm:spPr/>
    </dgm:pt>
    <dgm:pt modelId="{29067FF6-12D7-427F-93DB-C05BB71EF73B}" type="pres">
      <dgm:prSet presAssocID="{BA50877F-736A-4C0E-BE90-2D73F98B4E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bre"/>
        </a:ext>
      </dgm:extLst>
    </dgm:pt>
    <dgm:pt modelId="{E3E0C96D-A209-461E-9C5F-8A4C0BA7E593}" type="pres">
      <dgm:prSet presAssocID="{BA50877F-736A-4C0E-BE90-2D73F98B4E95}" presName="iconSpace" presStyleCnt="0"/>
      <dgm:spPr/>
    </dgm:pt>
    <dgm:pt modelId="{0000D1F9-EDDD-47E5-BF13-423F896A1DC0}" type="pres">
      <dgm:prSet presAssocID="{BA50877F-736A-4C0E-BE90-2D73F98B4E95}" presName="parTx" presStyleLbl="revTx" presStyleIdx="0" presStyleCnt="6">
        <dgm:presLayoutVars>
          <dgm:chMax val="0"/>
          <dgm:chPref val="0"/>
        </dgm:presLayoutVars>
      </dgm:prSet>
      <dgm:spPr/>
    </dgm:pt>
    <dgm:pt modelId="{7546C94C-CE2B-44ED-AEEA-2CF8C59BF71C}" type="pres">
      <dgm:prSet presAssocID="{BA50877F-736A-4C0E-BE90-2D73F98B4E95}" presName="txSpace" presStyleCnt="0"/>
      <dgm:spPr/>
    </dgm:pt>
    <dgm:pt modelId="{D1C9A119-AC23-4AA1-BD2B-3D540D29F5A6}" type="pres">
      <dgm:prSet presAssocID="{BA50877F-736A-4C0E-BE90-2D73F98B4E95}" presName="desTx" presStyleLbl="revTx" presStyleIdx="1" presStyleCnt="6">
        <dgm:presLayoutVars/>
      </dgm:prSet>
      <dgm:spPr/>
    </dgm:pt>
    <dgm:pt modelId="{50EC777D-E689-4B0F-90C2-BF4B4773C673}" type="pres">
      <dgm:prSet presAssocID="{9010F733-04B3-49F8-ACDF-0E7D56433A8E}" presName="sibTrans" presStyleCnt="0"/>
      <dgm:spPr/>
    </dgm:pt>
    <dgm:pt modelId="{3F362777-5612-4B95-B681-88C8D652D020}" type="pres">
      <dgm:prSet presAssocID="{7BEAD16F-BFF4-4FC5-89B4-C02478FFEBD1}" presName="compNode" presStyleCnt="0"/>
      <dgm:spPr/>
    </dgm:pt>
    <dgm:pt modelId="{B3836614-904D-4830-BA54-0720244F00F8}" type="pres">
      <dgm:prSet presAssocID="{7BEAD16F-BFF4-4FC5-89B4-C02478FFEB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0644C2F6-8398-4704-981A-A9B320FAB567}" type="pres">
      <dgm:prSet presAssocID="{7BEAD16F-BFF4-4FC5-89B4-C02478FFEBD1}" presName="iconSpace" presStyleCnt="0"/>
      <dgm:spPr/>
    </dgm:pt>
    <dgm:pt modelId="{D0F3D75A-DD7D-4B12-A048-FE9BCCCCF35E}" type="pres">
      <dgm:prSet presAssocID="{7BEAD16F-BFF4-4FC5-89B4-C02478FFEBD1}" presName="parTx" presStyleLbl="revTx" presStyleIdx="2" presStyleCnt="6">
        <dgm:presLayoutVars>
          <dgm:chMax val="0"/>
          <dgm:chPref val="0"/>
        </dgm:presLayoutVars>
      </dgm:prSet>
      <dgm:spPr/>
    </dgm:pt>
    <dgm:pt modelId="{E13FFA5E-9BB1-4C43-998E-810D7E083954}" type="pres">
      <dgm:prSet presAssocID="{7BEAD16F-BFF4-4FC5-89B4-C02478FFEBD1}" presName="txSpace" presStyleCnt="0"/>
      <dgm:spPr/>
    </dgm:pt>
    <dgm:pt modelId="{FBA663BF-753D-46E2-AF89-027026483254}" type="pres">
      <dgm:prSet presAssocID="{7BEAD16F-BFF4-4FC5-89B4-C02478FFEBD1}" presName="desTx" presStyleLbl="revTx" presStyleIdx="3" presStyleCnt="6">
        <dgm:presLayoutVars/>
      </dgm:prSet>
      <dgm:spPr/>
    </dgm:pt>
    <dgm:pt modelId="{C9D0D68C-994E-4DE7-9861-79DA615C27A3}" type="pres">
      <dgm:prSet presAssocID="{1727DD97-DB0F-42F0-BBAF-0A29EC4F1033}" presName="sibTrans" presStyleCnt="0"/>
      <dgm:spPr/>
    </dgm:pt>
    <dgm:pt modelId="{87AA3414-5687-4395-B844-EEAF694BE0ED}" type="pres">
      <dgm:prSet presAssocID="{5E9BDCEE-C92D-4441-9841-B4AF2A48B40A}" presName="compNode" presStyleCnt="0"/>
      <dgm:spPr/>
    </dgm:pt>
    <dgm:pt modelId="{466582B5-2446-4EF5-811B-05CA30675932}" type="pres">
      <dgm:prSet presAssocID="{5E9BDCEE-C92D-4441-9841-B4AF2A48B4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AA9F488-0F0D-4615-92DD-2194613F4189}" type="pres">
      <dgm:prSet presAssocID="{5E9BDCEE-C92D-4441-9841-B4AF2A48B40A}" presName="iconSpace" presStyleCnt="0"/>
      <dgm:spPr/>
    </dgm:pt>
    <dgm:pt modelId="{ECE24E6C-784C-414B-865C-DCAAF1C0B723}" type="pres">
      <dgm:prSet presAssocID="{5E9BDCEE-C92D-4441-9841-B4AF2A48B40A}" presName="parTx" presStyleLbl="revTx" presStyleIdx="4" presStyleCnt="6">
        <dgm:presLayoutVars>
          <dgm:chMax val="0"/>
          <dgm:chPref val="0"/>
        </dgm:presLayoutVars>
      </dgm:prSet>
      <dgm:spPr/>
    </dgm:pt>
    <dgm:pt modelId="{C23370FB-9CBA-48DB-BEF9-0FC5DEEF0D82}" type="pres">
      <dgm:prSet presAssocID="{5E9BDCEE-C92D-4441-9841-B4AF2A48B40A}" presName="txSpace" presStyleCnt="0"/>
      <dgm:spPr/>
    </dgm:pt>
    <dgm:pt modelId="{90A38394-E1A2-4142-A6F4-B12A559BF32C}" type="pres">
      <dgm:prSet presAssocID="{5E9BDCEE-C92D-4441-9841-B4AF2A48B40A}" presName="desTx" presStyleLbl="revTx" presStyleIdx="5" presStyleCnt="6">
        <dgm:presLayoutVars/>
      </dgm:prSet>
      <dgm:spPr/>
    </dgm:pt>
  </dgm:ptLst>
  <dgm:cxnLst>
    <dgm:cxn modelId="{0D59F31B-259F-49F1-8897-5D8D5B88B39E}" srcId="{AAA8734C-8643-4E8E-98DC-A75DAD1B6158}" destId="{7BEAD16F-BFF4-4FC5-89B4-C02478FFEBD1}" srcOrd="1" destOrd="0" parTransId="{A2D7193F-F358-4E3F-A44C-F7481F4862EA}" sibTransId="{1727DD97-DB0F-42F0-BBAF-0A29EC4F1033}"/>
    <dgm:cxn modelId="{EAB47420-DE70-4E24-86CB-285575884F43}" srcId="{AAA8734C-8643-4E8E-98DC-A75DAD1B6158}" destId="{5E9BDCEE-C92D-4441-9841-B4AF2A48B40A}" srcOrd="2" destOrd="0" parTransId="{D3583D33-8911-42CF-B50B-673636D1F960}" sibTransId="{3E0827DB-FA08-4916-973F-C2FD6E42FE0F}"/>
    <dgm:cxn modelId="{67F8CF5E-6541-4C24-92DF-2357821EF9D9}" srcId="{AAA8734C-8643-4E8E-98DC-A75DAD1B6158}" destId="{BA50877F-736A-4C0E-BE90-2D73F98B4E95}" srcOrd="0" destOrd="0" parTransId="{7AAEFC6C-CA3B-435B-A944-C9930F18769D}" sibTransId="{9010F733-04B3-49F8-ACDF-0E7D56433A8E}"/>
    <dgm:cxn modelId="{A4B84F5F-7256-48FD-8ABD-AB959E44DCF2}" type="presOf" srcId="{17452E88-9C5D-402D-B055-F3863993F56C}" destId="{90A38394-E1A2-4142-A6F4-B12A559BF32C}" srcOrd="0" destOrd="0" presId="urn:microsoft.com/office/officeart/2018/5/layout/CenteredIconLabelDescriptionList"/>
    <dgm:cxn modelId="{DEBA2946-4801-4AAD-8A12-F98C5873B3A5}" srcId="{7BEAD16F-BFF4-4FC5-89B4-C02478FFEBD1}" destId="{CB25B3FF-A6D6-4577-9966-4FFEA49EFAB0}" srcOrd="0" destOrd="0" parTransId="{35C5BB97-3E48-4E30-B72B-F8E1BEE59A71}" sibTransId="{4BAC286E-940D-442D-B23F-EAB091488DEE}"/>
    <dgm:cxn modelId="{64AD8768-5593-4CA4-A884-B25B779F42A6}" srcId="{BA50877F-736A-4C0E-BE90-2D73F98B4E95}" destId="{DB564D9D-F28C-40C7-BDB6-FA69F4484934}" srcOrd="0" destOrd="0" parTransId="{09D8A599-DEAC-4EC8-A52C-BAB7D4D06EE6}" sibTransId="{8AF731A6-26E2-4E8D-855D-6859ACC3270C}"/>
    <dgm:cxn modelId="{6B711A79-222A-45EE-8EE2-94C411A27A1E}" type="presOf" srcId="{5E9BDCEE-C92D-4441-9841-B4AF2A48B40A}" destId="{ECE24E6C-784C-414B-865C-DCAAF1C0B723}" srcOrd="0" destOrd="0" presId="urn:microsoft.com/office/officeart/2018/5/layout/CenteredIconLabelDescriptionList"/>
    <dgm:cxn modelId="{787EBF87-2489-4A94-AC3A-B597C7FA88CB}" type="presOf" srcId="{CB25B3FF-A6D6-4577-9966-4FFEA49EFAB0}" destId="{FBA663BF-753D-46E2-AF89-027026483254}" srcOrd="0" destOrd="0" presId="urn:microsoft.com/office/officeart/2018/5/layout/CenteredIconLabelDescriptionList"/>
    <dgm:cxn modelId="{D0F5C698-5934-47DD-BD98-23A34ED03C3E}" type="presOf" srcId="{BA50877F-736A-4C0E-BE90-2D73F98B4E95}" destId="{0000D1F9-EDDD-47E5-BF13-423F896A1DC0}" srcOrd="0" destOrd="0" presId="urn:microsoft.com/office/officeart/2018/5/layout/CenteredIconLabelDescriptionList"/>
    <dgm:cxn modelId="{168AF2A5-65C0-499B-8743-917332CC058D}" type="presOf" srcId="{7BEAD16F-BFF4-4FC5-89B4-C02478FFEBD1}" destId="{D0F3D75A-DD7D-4B12-A048-FE9BCCCCF35E}" srcOrd="0" destOrd="0" presId="urn:microsoft.com/office/officeart/2018/5/layout/CenteredIconLabelDescriptionList"/>
    <dgm:cxn modelId="{F33124C7-4A64-401D-900D-A48249D9EF11}" type="presOf" srcId="{DB564D9D-F28C-40C7-BDB6-FA69F4484934}" destId="{D1C9A119-AC23-4AA1-BD2B-3D540D29F5A6}" srcOrd="0" destOrd="0" presId="urn:microsoft.com/office/officeart/2018/5/layout/CenteredIconLabelDescriptionList"/>
    <dgm:cxn modelId="{7E3AC6E0-537C-4CFB-B33A-1ED3A48D0D68}" type="presOf" srcId="{AAA8734C-8643-4E8E-98DC-A75DAD1B6158}" destId="{F0B0537A-FA36-4D2B-86E1-1845CEE58C33}" srcOrd="0" destOrd="0" presId="urn:microsoft.com/office/officeart/2018/5/layout/CenteredIconLabelDescriptionList"/>
    <dgm:cxn modelId="{D50655FA-63AF-433F-9B62-4045868E5241}" srcId="{5E9BDCEE-C92D-4441-9841-B4AF2A48B40A}" destId="{17452E88-9C5D-402D-B055-F3863993F56C}" srcOrd="0" destOrd="0" parTransId="{3C54171C-D08F-4035-B636-FA7AB44050C9}" sibTransId="{DAEF56F9-544A-48C6-B377-49F679B8DD8F}"/>
    <dgm:cxn modelId="{F7593FD6-C9B0-4421-AED8-C0F032434D1F}" type="presParOf" srcId="{F0B0537A-FA36-4D2B-86E1-1845CEE58C33}" destId="{8026CF34-E13F-4890-AFD1-12DF889E6838}" srcOrd="0" destOrd="0" presId="urn:microsoft.com/office/officeart/2018/5/layout/CenteredIconLabelDescriptionList"/>
    <dgm:cxn modelId="{1041930B-E533-479A-A447-14126326289C}" type="presParOf" srcId="{8026CF34-E13F-4890-AFD1-12DF889E6838}" destId="{29067FF6-12D7-427F-93DB-C05BB71EF73B}" srcOrd="0" destOrd="0" presId="urn:microsoft.com/office/officeart/2018/5/layout/CenteredIconLabelDescriptionList"/>
    <dgm:cxn modelId="{CB201DEB-F37F-4055-B9CD-8988B8AE9EA3}" type="presParOf" srcId="{8026CF34-E13F-4890-AFD1-12DF889E6838}" destId="{E3E0C96D-A209-461E-9C5F-8A4C0BA7E593}" srcOrd="1" destOrd="0" presId="urn:microsoft.com/office/officeart/2018/5/layout/CenteredIconLabelDescriptionList"/>
    <dgm:cxn modelId="{356E17C1-06B7-40B9-B0AA-942ECF5DCB73}" type="presParOf" srcId="{8026CF34-E13F-4890-AFD1-12DF889E6838}" destId="{0000D1F9-EDDD-47E5-BF13-423F896A1DC0}" srcOrd="2" destOrd="0" presId="urn:microsoft.com/office/officeart/2018/5/layout/CenteredIconLabelDescriptionList"/>
    <dgm:cxn modelId="{55F39660-44CB-4711-87F3-24FDA1BCB9F5}" type="presParOf" srcId="{8026CF34-E13F-4890-AFD1-12DF889E6838}" destId="{7546C94C-CE2B-44ED-AEEA-2CF8C59BF71C}" srcOrd="3" destOrd="0" presId="urn:microsoft.com/office/officeart/2018/5/layout/CenteredIconLabelDescriptionList"/>
    <dgm:cxn modelId="{8C4E32CF-CC8F-4BCC-9F8A-89DCF64A1CCD}" type="presParOf" srcId="{8026CF34-E13F-4890-AFD1-12DF889E6838}" destId="{D1C9A119-AC23-4AA1-BD2B-3D540D29F5A6}" srcOrd="4" destOrd="0" presId="urn:microsoft.com/office/officeart/2018/5/layout/CenteredIconLabelDescriptionList"/>
    <dgm:cxn modelId="{B2271E0A-AC29-4026-AC6B-BDDEF5196DBF}" type="presParOf" srcId="{F0B0537A-FA36-4D2B-86E1-1845CEE58C33}" destId="{50EC777D-E689-4B0F-90C2-BF4B4773C673}" srcOrd="1" destOrd="0" presId="urn:microsoft.com/office/officeart/2018/5/layout/CenteredIconLabelDescriptionList"/>
    <dgm:cxn modelId="{62968DF6-29A3-4470-9C0C-788C9729232A}" type="presParOf" srcId="{F0B0537A-FA36-4D2B-86E1-1845CEE58C33}" destId="{3F362777-5612-4B95-B681-88C8D652D020}" srcOrd="2" destOrd="0" presId="urn:microsoft.com/office/officeart/2018/5/layout/CenteredIconLabelDescriptionList"/>
    <dgm:cxn modelId="{8892D0CB-025B-4B6B-ACD1-14C62B3F6191}" type="presParOf" srcId="{3F362777-5612-4B95-B681-88C8D652D020}" destId="{B3836614-904D-4830-BA54-0720244F00F8}" srcOrd="0" destOrd="0" presId="urn:microsoft.com/office/officeart/2018/5/layout/CenteredIconLabelDescriptionList"/>
    <dgm:cxn modelId="{4BB76817-FF5C-4916-9FB5-B43722DE8F9B}" type="presParOf" srcId="{3F362777-5612-4B95-B681-88C8D652D020}" destId="{0644C2F6-8398-4704-981A-A9B320FAB567}" srcOrd="1" destOrd="0" presId="urn:microsoft.com/office/officeart/2018/5/layout/CenteredIconLabelDescriptionList"/>
    <dgm:cxn modelId="{944998B3-2235-405D-BD03-138973FD41D0}" type="presParOf" srcId="{3F362777-5612-4B95-B681-88C8D652D020}" destId="{D0F3D75A-DD7D-4B12-A048-FE9BCCCCF35E}" srcOrd="2" destOrd="0" presId="urn:microsoft.com/office/officeart/2018/5/layout/CenteredIconLabelDescriptionList"/>
    <dgm:cxn modelId="{89815BC7-5067-4FDD-B940-7E1F671358CE}" type="presParOf" srcId="{3F362777-5612-4B95-B681-88C8D652D020}" destId="{E13FFA5E-9BB1-4C43-998E-810D7E083954}" srcOrd="3" destOrd="0" presId="urn:microsoft.com/office/officeart/2018/5/layout/CenteredIconLabelDescriptionList"/>
    <dgm:cxn modelId="{98C095BB-1480-4C8B-93C1-B6ABE9C0F369}" type="presParOf" srcId="{3F362777-5612-4B95-B681-88C8D652D020}" destId="{FBA663BF-753D-46E2-AF89-027026483254}" srcOrd="4" destOrd="0" presId="urn:microsoft.com/office/officeart/2018/5/layout/CenteredIconLabelDescriptionList"/>
    <dgm:cxn modelId="{DAC80E06-34E1-4E77-A8B6-5BB1CC13578B}" type="presParOf" srcId="{F0B0537A-FA36-4D2B-86E1-1845CEE58C33}" destId="{C9D0D68C-994E-4DE7-9861-79DA615C27A3}" srcOrd="3" destOrd="0" presId="urn:microsoft.com/office/officeart/2018/5/layout/CenteredIconLabelDescriptionList"/>
    <dgm:cxn modelId="{DEA71D57-BCD8-4CCA-8529-845A3C0EDBF2}" type="presParOf" srcId="{F0B0537A-FA36-4D2B-86E1-1845CEE58C33}" destId="{87AA3414-5687-4395-B844-EEAF694BE0ED}" srcOrd="4" destOrd="0" presId="urn:microsoft.com/office/officeart/2018/5/layout/CenteredIconLabelDescriptionList"/>
    <dgm:cxn modelId="{B68C510A-988C-4ACD-BECD-10BEEE197297}" type="presParOf" srcId="{87AA3414-5687-4395-B844-EEAF694BE0ED}" destId="{466582B5-2446-4EF5-811B-05CA30675932}" srcOrd="0" destOrd="0" presId="urn:microsoft.com/office/officeart/2018/5/layout/CenteredIconLabelDescriptionList"/>
    <dgm:cxn modelId="{056950D0-6725-44D6-9ADD-16F24C232E94}" type="presParOf" srcId="{87AA3414-5687-4395-B844-EEAF694BE0ED}" destId="{FAA9F488-0F0D-4615-92DD-2194613F4189}" srcOrd="1" destOrd="0" presId="urn:microsoft.com/office/officeart/2018/5/layout/CenteredIconLabelDescriptionList"/>
    <dgm:cxn modelId="{32F4C75E-36F3-4B6B-8139-DC49391ED30F}" type="presParOf" srcId="{87AA3414-5687-4395-B844-EEAF694BE0ED}" destId="{ECE24E6C-784C-414B-865C-DCAAF1C0B723}" srcOrd="2" destOrd="0" presId="urn:microsoft.com/office/officeart/2018/5/layout/CenteredIconLabelDescriptionList"/>
    <dgm:cxn modelId="{ECE011CF-186B-4599-9E20-111F0AE9C980}" type="presParOf" srcId="{87AA3414-5687-4395-B844-EEAF694BE0ED}" destId="{C23370FB-9CBA-48DB-BEF9-0FC5DEEF0D82}" srcOrd="3" destOrd="0" presId="urn:microsoft.com/office/officeart/2018/5/layout/CenteredIconLabelDescriptionList"/>
    <dgm:cxn modelId="{254A8961-7A78-44AA-849F-856FB6A4CE16}" type="presParOf" srcId="{87AA3414-5687-4395-B844-EEAF694BE0ED}" destId="{90A38394-E1A2-4142-A6F4-B12A559BF32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F7892-F990-46DC-8481-D7A91819E700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97B39D-12E1-4731-BFA4-60139FAA6D61}">
      <dgm:prSet/>
      <dgm:spPr/>
      <dgm:t>
        <a:bodyPr/>
        <a:lstStyle/>
        <a:p>
          <a:r>
            <a:rPr lang="en-US"/>
            <a:t>Banco de preguntas central</a:t>
          </a:r>
        </a:p>
      </dgm:t>
    </dgm:pt>
    <dgm:pt modelId="{28EB2CBC-5467-4E62-91CB-57095DAF4FD7}" type="parTrans" cxnId="{DEE5C477-367C-433B-B882-94FEE93EC64F}">
      <dgm:prSet/>
      <dgm:spPr/>
      <dgm:t>
        <a:bodyPr/>
        <a:lstStyle/>
        <a:p>
          <a:endParaRPr lang="en-US"/>
        </a:p>
      </dgm:t>
    </dgm:pt>
    <dgm:pt modelId="{2730F560-1377-4C88-859E-064DD002ABD6}" type="sibTrans" cxnId="{DEE5C477-367C-433B-B882-94FEE93EC64F}">
      <dgm:prSet/>
      <dgm:spPr/>
      <dgm:t>
        <a:bodyPr/>
        <a:lstStyle/>
        <a:p>
          <a:endParaRPr lang="en-US"/>
        </a:p>
      </dgm:t>
    </dgm:pt>
    <dgm:pt modelId="{0E2BD3DC-C151-44F1-B205-06F21FD8C868}">
      <dgm:prSet/>
      <dgm:spPr/>
      <dgm:t>
        <a:bodyPr/>
        <a:lstStyle/>
        <a:p>
          <a:r>
            <a:rPr lang="es-ES"/>
            <a:t>Repositorio único con metadatos para diseñar y reutilizar ítems coherentes.</a:t>
          </a:r>
          <a:endParaRPr lang="en-US"/>
        </a:p>
      </dgm:t>
    </dgm:pt>
    <dgm:pt modelId="{C0DE06E8-733B-42F4-8F68-6DDAA1DEC04F}" type="parTrans" cxnId="{D1D22624-C58A-4112-AAD5-5D395B5984EB}">
      <dgm:prSet/>
      <dgm:spPr/>
      <dgm:t>
        <a:bodyPr/>
        <a:lstStyle/>
        <a:p>
          <a:endParaRPr lang="en-US"/>
        </a:p>
      </dgm:t>
    </dgm:pt>
    <dgm:pt modelId="{A3A9ADE5-DE70-4DA5-BC0C-A943B34D4F2D}" type="sibTrans" cxnId="{D1D22624-C58A-4112-AAD5-5D395B5984EB}">
      <dgm:prSet/>
      <dgm:spPr/>
      <dgm:t>
        <a:bodyPr/>
        <a:lstStyle/>
        <a:p>
          <a:endParaRPr lang="en-US"/>
        </a:p>
      </dgm:t>
    </dgm:pt>
    <dgm:pt modelId="{51D05BFA-D4A1-4F38-AC40-F05F299EEBD8}">
      <dgm:prSet/>
      <dgm:spPr/>
      <dgm:t>
        <a:bodyPr/>
        <a:lstStyle/>
        <a:p>
          <a:r>
            <a:rPr lang="en-US"/>
            <a:t>Evaluación PDF/QR</a:t>
          </a:r>
        </a:p>
      </dgm:t>
    </dgm:pt>
    <dgm:pt modelId="{7B0C7872-439A-46C3-9A2B-5FE7A732C656}" type="parTrans" cxnId="{039350EF-DCD1-4CD3-905E-37A795347325}">
      <dgm:prSet/>
      <dgm:spPr/>
      <dgm:t>
        <a:bodyPr/>
        <a:lstStyle/>
        <a:p>
          <a:endParaRPr lang="en-US"/>
        </a:p>
      </dgm:t>
    </dgm:pt>
    <dgm:pt modelId="{EF8E7BE1-97F7-41E3-B5BD-6A1CC5371913}" type="sibTrans" cxnId="{039350EF-DCD1-4CD3-905E-37A795347325}">
      <dgm:prSet/>
      <dgm:spPr/>
      <dgm:t>
        <a:bodyPr/>
        <a:lstStyle/>
        <a:p>
          <a:endParaRPr lang="en-US"/>
        </a:p>
      </dgm:t>
    </dgm:pt>
    <dgm:pt modelId="{972CFFA6-15AB-4C87-A62C-572C4B38D6D0}">
      <dgm:prSet/>
      <dgm:spPr/>
      <dgm:t>
        <a:bodyPr/>
        <a:lstStyle/>
        <a:p>
          <a:r>
            <a:rPr lang="en-US"/>
            <a:t>Generación de pruebas con identificador/QR para trazabilidad y captura confiable.</a:t>
          </a:r>
        </a:p>
      </dgm:t>
    </dgm:pt>
    <dgm:pt modelId="{CFF9989F-C8F5-406B-B642-282EC196EF66}" type="parTrans" cxnId="{492A9466-241F-4143-884A-5DFE0CC5B3D8}">
      <dgm:prSet/>
      <dgm:spPr/>
      <dgm:t>
        <a:bodyPr/>
        <a:lstStyle/>
        <a:p>
          <a:endParaRPr lang="en-US"/>
        </a:p>
      </dgm:t>
    </dgm:pt>
    <dgm:pt modelId="{8A081564-E0EF-4D25-A620-5AC81922B33B}" type="sibTrans" cxnId="{492A9466-241F-4143-884A-5DFE0CC5B3D8}">
      <dgm:prSet/>
      <dgm:spPr/>
      <dgm:t>
        <a:bodyPr/>
        <a:lstStyle/>
        <a:p>
          <a:endParaRPr lang="en-US"/>
        </a:p>
      </dgm:t>
    </dgm:pt>
    <dgm:pt modelId="{AA3BEB05-61FB-4BE7-B01E-30FF2F251654}">
      <dgm:prSet/>
      <dgm:spPr/>
      <dgm:t>
        <a:bodyPr/>
        <a:lstStyle/>
        <a:p>
          <a:r>
            <a:rPr lang="en-US"/>
            <a:t>Ingesta móvil y web</a:t>
          </a:r>
        </a:p>
      </dgm:t>
    </dgm:pt>
    <dgm:pt modelId="{327BF332-2962-4147-B6A1-6CB719D2FD71}" type="parTrans" cxnId="{C7384EE7-5908-4C96-B52B-308EE4B1C210}">
      <dgm:prSet/>
      <dgm:spPr/>
      <dgm:t>
        <a:bodyPr/>
        <a:lstStyle/>
        <a:p>
          <a:endParaRPr lang="en-US"/>
        </a:p>
      </dgm:t>
    </dgm:pt>
    <dgm:pt modelId="{B0B15582-E6C1-46D2-9826-333823D25393}" type="sibTrans" cxnId="{C7384EE7-5908-4C96-B52B-308EE4B1C210}">
      <dgm:prSet/>
      <dgm:spPr/>
      <dgm:t>
        <a:bodyPr/>
        <a:lstStyle/>
        <a:p>
          <a:endParaRPr lang="en-US"/>
        </a:p>
      </dgm:t>
    </dgm:pt>
    <dgm:pt modelId="{B4A85E8C-BAB4-49A3-9525-2C9B72FDC47A}">
      <dgm:prSet/>
      <dgm:spPr/>
      <dgm:t>
        <a:bodyPr/>
        <a:lstStyle/>
        <a:p>
          <a:r>
            <a:rPr lang="es-ES"/>
            <a:t>Captura de respuestas vía app y/o carga web, reduciendo digitación manual.</a:t>
          </a:r>
          <a:endParaRPr lang="en-US"/>
        </a:p>
      </dgm:t>
    </dgm:pt>
    <dgm:pt modelId="{985255F8-B486-4FF1-8A02-88FFAFE9E7D4}" type="parTrans" cxnId="{6069FA79-B7A0-4969-9381-F9F617C9C49A}">
      <dgm:prSet/>
      <dgm:spPr/>
      <dgm:t>
        <a:bodyPr/>
        <a:lstStyle/>
        <a:p>
          <a:endParaRPr lang="en-US"/>
        </a:p>
      </dgm:t>
    </dgm:pt>
    <dgm:pt modelId="{1B116474-4D7B-44CE-8576-EAE2B87BCC26}" type="sibTrans" cxnId="{6069FA79-B7A0-4969-9381-F9F617C9C49A}">
      <dgm:prSet/>
      <dgm:spPr/>
      <dgm:t>
        <a:bodyPr/>
        <a:lstStyle/>
        <a:p>
          <a:endParaRPr lang="en-US"/>
        </a:p>
      </dgm:t>
    </dgm:pt>
    <dgm:pt modelId="{A644EDA6-4F9F-4F50-94EC-AB47914EE756}">
      <dgm:prSet/>
      <dgm:spPr/>
      <dgm:t>
        <a:bodyPr/>
        <a:lstStyle/>
        <a:p>
          <a:r>
            <a:rPr lang="en-US"/>
            <a:t>Calificación automática + reportes</a:t>
          </a:r>
        </a:p>
      </dgm:t>
    </dgm:pt>
    <dgm:pt modelId="{9A8782C1-DCAC-433C-A78D-50B107153899}" type="parTrans" cxnId="{9831AE6C-A6AE-49E4-AAF4-D48DDA19BA07}">
      <dgm:prSet/>
      <dgm:spPr/>
      <dgm:t>
        <a:bodyPr/>
        <a:lstStyle/>
        <a:p>
          <a:endParaRPr lang="en-US"/>
        </a:p>
      </dgm:t>
    </dgm:pt>
    <dgm:pt modelId="{D4D8602D-5E3E-4E86-B491-150765EEDE3F}" type="sibTrans" cxnId="{9831AE6C-A6AE-49E4-AAF4-D48DDA19BA07}">
      <dgm:prSet/>
      <dgm:spPr/>
      <dgm:t>
        <a:bodyPr/>
        <a:lstStyle/>
        <a:p>
          <a:endParaRPr lang="en-US"/>
        </a:p>
      </dgm:t>
    </dgm:pt>
    <dgm:pt modelId="{AB8599F4-395B-4290-8138-B3664A9230D5}">
      <dgm:prSet/>
      <dgm:spPr/>
      <dgm:t>
        <a:bodyPr/>
        <a:lstStyle/>
        <a:p>
          <a:r>
            <a:rPr lang="es-ES"/>
            <a:t>Corrección automática y reportes básicos para decisiones oportunas.</a:t>
          </a:r>
          <a:endParaRPr lang="en-US"/>
        </a:p>
      </dgm:t>
    </dgm:pt>
    <dgm:pt modelId="{1A28E1A1-BDF9-4694-9568-BA35AC339D4F}" type="parTrans" cxnId="{D0AC7ADE-1371-44EC-A20C-9E627CA99795}">
      <dgm:prSet/>
      <dgm:spPr/>
      <dgm:t>
        <a:bodyPr/>
        <a:lstStyle/>
        <a:p>
          <a:endParaRPr lang="en-US"/>
        </a:p>
      </dgm:t>
    </dgm:pt>
    <dgm:pt modelId="{42A6CB4C-75CD-4CC1-9FE3-344B3324AF42}" type="sibTrans" cxnId="{D0AC7ADE-1371-44EC-A20C-9E627CA99795}">
      <dgm:prSet/>
      <dgm:spPr/>
      <dgm:t>
        <a:bodyPr/>
        <a:lstStyle/>
        <a:p>
          <a:endParaRPr lang="en-US"/>
        </a:p>
      </dgm:t>
    </dgm:pt>
    <dgm:pt modelId="{C56DF579-A735-4BCB-BB07-758F2A86BE1F}" type="pres">
      <dgm:prSet presAssocID="{771F7892-F990-46DC-8481-D7A91819E700}" presName="Name0" presStyleCnt="0">
        <dgm:presLayoutVars>
          <dgm:dir/>
          <dgm:animLvl val="lvl"/>
          <dgm:resizeHandles val="exact"/>
        </dgm:presLayoutVars>
      </dgm:prSet>
      <dgm:spPr/>
    </dgm:pt>
    <dgm:pt modelId="{435A366A-C65E-4B1F-9F27-D73538526903}" type="pres">
      <dgm:prSet presAssocID="{A644EDA6-4F9F-4F50-94EC-AB47914EE756}" presName="boxAndChildren" presStyleCnt="0"/>
      <dgm:spPr/>
    </dgm:pt>
    <dgm:pt modelId="{D0D8E551-91C9-4522-BC8F-8255BAB4A6B4}" type="pres">
      <dgm:prSet presAssocID="{A644EDA6-4F9F-4F50-94EC-AB47914EE756}" presName="parentTextBox" presStyleLbl="alignNode1" presStyleIdx="0" presStyleCnt="4"/>
      <dgm:spPr/>
    </dgm:pt>
    <dgm:pt modelId="{F3671586-C9DC-43A1-A46E-C1B9B5E5F8AD}" type="pres">
      <dgm:prSet presAssocID="{A644EDA6-4F9F-4F50-94EC-AB47914EE756}" presName="descendantBox" presStyleLbl="bgAccFollowNode1" presStyleIdx="0" presStyleCnt="4"/>
      <dgm:spPr/>
    </dgm:pt>
    <dgm:pt modelId="{7EB8C421-B73D-41FB-ADBC-C0C6C927D71B}" type="pres">
      <dgm:prSet presAssocID="{B0B15582-E6C1-46D2-9826-333823D25393}" presName="sp" presStyleCnt="0"/>
      <dgm:spPr/>
    </dgm:pt>
    <dgm:pt modelId="{3AC046BC-1125-4D5B-9425-4309FD04F86D}" type="pres">
      <dgm:prSet presAssocID="{AA3BEB05-61FB-4BE7-B01E-30FF2F251654}" presName="arrowAndChildren" presStyleCnt="0"/>
      <dgm:spPr/>
    </dgm:pt>
    <dgm:pt modelId="{0B4008B6-E763-4619-A2F3-31360E04FA16}" type="pres">
      <dgm:prSet presAssocID="{AA3BEB05-61FB-4BE7-B01E-30FF2F251654}" presName="parentTextArrow" presStyleLbl="node1" presStyleIdx="0" presStyleCnt="0"/>
      <dgm:spPr/>
    </dgm:pt>
    <dgm:pt modelId="{2808E33C-14D3-42FC-BBF4-4D22CECABB1E}" type="pres">
      <dgm:prSet presAssocID="{AA3BEB05-61FB-4BE7-B01E-30FF2F251654}" presName="arrow" presStyleLbl="alignNode1" presStyleIdx="1" presStyleCnt="4"/>
      <dgm:spPr/>
    </dgm:pt>
    <dgm:pt modelId="{FDE87380-A74B-407E-8931-5C3C7D7EBB39}" type="pres">
      <dgm:prSet presAssocID="{AA3BEB05-61FB-4BE7-B01E-30FF2F251654}" presName="descendantArrow" presStyleLbl="bgAccFollowNode1" presStyleIdx="1" presStyleCnt="4"/>
      <dgm:spPr/>
    </dgm:pt>
    <dgm:pt modelId="{D2060CDD-8229-4383-94AD-FE4EFECEDDB9}" type="pres">
      <dgm:prSet presAssocID="{EF8E7BE1-97F7-41E3-B5BD-6A1CC5371913}" presName="sp" presStyleCnt="0"/>
      <dgm:spPr/>
    </dgm:pt>
    <dgm:pt modelId="{0F0B9F8B-1B5D-4F7B-99A8-9F43F071310C}" type="pres">
      <dgm:prSet presAssocID="{51D05BFA-D4A1-4F38-AC40-F05F299EEBD8}" presName="arrowAndChildren" presStyleCnt="0"/>
      <dgm:spPr/>
    </dgm:pt>
    <dgm:pt modelId="{794AC6A8-6AA4-4E34-A067-C7AB273B958B}" type="pres">
      <dgm:prSet presAssocID="{51D05BFA-D4A1-4F38-AC40-F05F299EEBD8}" presName="parentTextArrow" presStyleLbl="node1" presStyleIdx="0" presStyleCnt="0"/>
      <dgm:spPr/>
    </dgm:pt>
    <dgm:pt modelId="{E4B014D8-300A-4293-8DB4-6AB13D36EDCC}" type="pres">
      <dgm:prSet presAssocID="{51D05BFA-D4A1-4F38-AC40-F05F299EEBD8}" presName="arrow" presStyleLbl="alignNode1" presStyleIdx="2" presStyleCnt="4"/>
      <dgm:spPr/>
    </dgm:pt>
    <dgm:pt modelId="{03F70966-3060-4FF8-88E0-3A0FEDC80E75}" type="pres">
      <dgm:prSet presAssocID="{51D05BFA-D4A1-4F38-AC40-F05F299EEBD8}" presName="descendantArrow" presStyleLbl="bgAccFollowNode1" presStyleIdx="2" presStyleCnt="4"/>
      <dgm:spPr/>
    </dgm:pt>
    <dgm:pt modelId="{7FC233B6-B3CD-4C25-BB6C-0C751A414780}" type="pres">
      <dgm:prSet presAssocID="{2730F560-1377-4C88-859E-064DD002ABD6}" presName="sp" presStyleCnt="0"/>
      <dgm:spPr/>
    </dgm:pt>
    <dgm:pt modelId="{1E0CD3DA-E874-419C-BB6A-2F5080EC1A59}" type="pres">
      <dgm:prSet presAssocID="{6197B39D-12E1-4731-BFA4-60139FAA6D61}" presName="arrowAndChildren" presStyleCnt="0"/>
      <dgm:spPr/>
    </dgm:pt>
    <dgm:pt modelId="{1CAB5A68-B4F0-4E65-BC4D-58E4603CC0AD}" type="pres">
      <dgm:prSet presAssocID="{6197B39D-12E1-4731-BFA4-60139FAA6D61}" presName="parentTextArrow" presStyleLbl="node1" presStyleIdx="0" presStyleCnt="0"/>
      <dgm:spPr/>
    </dgm:pt>
    <dgm:pt modelId="{BB8720F3-189F-4904-A097-02528F37A4BD}" type="pres">
      <dgm:prSet presAssocID="{6197B39D-12E1-4731-BFA4-60139FAA6D61}" presName="arrow" presStyleLbl="alignNode1" presStyleIdx="3" presStyleCnt="4"/>
      <dgm:spPr/>
    </dgm:pt>
    <dgm:pt modelId="{22A58F40-75F8-490F-997F-DBD81CD48B59}" type="pres">
      <dgm:prSet presAssocID="{6197B39D-12E1-4731-BFA4-60139FAA6D61}" presName="descendantArrow" presStyleLbl="bgAccFollowNode1" presStyleIdx="3" presStyleCnt="4"/>
      <dgm:spPr/>
    </dgm:pt>
  </dgm:ptLst>
  <dgm:cxnLst>
    <dgm:cxn modelId="{D1D22624-C58A-4112-AAD5-5D395B5984EB}" srcId="{6197B39D-12E1-4731-BFA4-60139FAA6D61}" destId="{0E2BD3DC-C151-44F1-B205-06F21FD8C868}" srcOrd="0" destOrd="0" parTransId="{C0DE06E8-733B-42F4-8F68-6DDAA1DEC04F}" sibTransId="{A3A9ADE5-DE70-4DA5-BC0C-A943B34D4F2D}"/>
    <dgm:cxn modelId="{25B2D92F-7A01-4E7D-BB7D-8CCB86A06FAB}" type="presOf" srcId="{972CFFA6-15AB-4C87-A62C-572C4B38D6D0}" destId="{03F70966-3060-4FF8-88E0-3A0FEDC80E75}" srcOrd="0" destOrd="0" presId="urn:microsoft.com/office/officeart/2016/7/layout/VerticalDownArrowProcess"/>
    <dgm:cxn modelId="{3033F65D-78BB-4080-8B3D-9BEF8C9BCDD1}" type="presOf" srcId="{AB8599F4-395B-4290-8138-B3664A9230D5}" destId="{F3671586-C9DC-43A1-A46E-C1B9B5E5F8AD}" srcOrd="0" destOrd="0" presId="urn:microsoft.com/office/officeart/2016/7/layout/VerticalDownArrowProcess"/>
    <dgm:cxn modelId="{492A9466-241F-4143-884A-5DFE0CC5B3D8}" srcId="{51D05BFA-D4A1-4F38-AC40-F05F299EEBD8}" destId="{972CFFA6-15AB-4C87-A62C-572C4B38D6D0}" srcOrd="0" destOrd="0" parTransId="{CFF9989F-C8F5-406B-B642-282EC196EF66}" sibTransId="{8A081564-E0EF-4D25-A620-5AC81922B33B}"/>
    <dgm:cxn modelId="{9831AE6C-A6AE-49E4-AAF4-D48DDA19BA07}" srcId="{771F7892-F990-46DC-8481-D7A91819E700}" destId="{A644EDA6-4F9F-4F50-94EC-AB47914EE756}" srcOrd="3" destOrd="0" parTransId="{9A8782C1-DCAC-433C-A78D-50B107153899}" sibTransId="{D4D8602D-5E3E-4E86-B491-150765EEDE3F}"/>
    <dgm:cxn modelId="{77677751-5776-4474-8291-DE86C8ED81C0}" type="presOf" srcId="{6197B39D-12E1-4731-BFA4-60139FAA6D61}" destId="{BB8720F3-189F-4904-A097-02528F37A4BD}" srcOrd="1" destOrd="0" presId="urn:microsoft.com/office/officeart/2016/7/layout/VerticalDownArrowProcess"/>
    <dgm:cxn modelId="{DEE5C477-367C-433B-B882-94FEE93EC64F}" srcId="{771F7892-F990-46DC-8481-D7A91819E700}" destId="{6197B39D-12E1-4731-BFA4-60139FAA6D61}" srcOrd="0" destOrd="0" parTransId="{28EB2CBC-5467-4E62-91CB-57095DAF4FD7}" sibTransId="{2730F560-1377-4C88-859E-064DD002ABD6}"/>
    <dgm:cxn modelId="{91967459-A647-4BD4-8DBB-A6F7E8A8C533}" type="presOf" srcId="{51D05BFA-D4A1-4F38-AC40-F05F299EEBD8}" destId="{794AC6A8-6AA4-4E34-A067-C7AB273B958B}" srcOrd="0" destOrd="0" presId="urn:microsoft.com/office/officeart/2016/7/layout/VerticalDownArrowProcess"/>
    <dgm:cxn modelId="{6069FA79-B7A0-4969-9381-F9F617C9C49A}" srcId="{AA3BEB05-61FB-4BE7-B01E-30FF2F251654}" destId="{B4A85E8C-BAB4-49A3-9525-2C9B72FDC47A}" srcOrd="0" destOrd="0" parTransId="{985255F8-B486-4FF1-8A02-88FFAFE9E7D4}" sibTransId="{1B116474-4D7B-44CE-8576-EAE2B87BCC26}"/>
    <dgm:cxn modelId="{EF266386-F944-4E26-B5C7-81C817BC7D57}" type="presOf" srcId="{51D05BFA-D4A1-4F38-AC40-F05F299EEBD8}" destId="{E4B014D8-300A-4293-8DB4-6AB13D36EDCC}" srcOrd="1" destOrd="0" presId="urn:microsoft.com/office/officeart/2016/7/layout/VerticalDownArrowProcess"/>
    <dgm:cxn modelId="{2632A494-C270-4088-8A29-86350CAD0A0D}" type="presOf" srcId="{A644EDA6-4F9F-4F50-94EC-AB47914EE756}" destId="{D0D8E551-91C9-4522-BC8F-8255BAB4A6B4}" srcOrd="0" destOrd="0" presId="urn:microsoft.com/office/officeart/2016/7/layout/VerticalDownArrowProcess"/>
    <dgm:cxn modelId="{71A196C1-F0A1-489F-8973-17D6A8A1546B}" type="presOf" srcId="{AA3BEB05-61FB-4BE7-B01E-30FF2F251654}" destId="{0B4008B6-E763-4619-A2F3-31360E04FA16}" srcOrd="0" destOrd="0" presId="urn:microsoft.com/office/officeart/2016/7/layout/VerticalDownArrowProcess"/>
    <dgm:cxn modelId="{3BBC7FD9-4049-425A-B720-BA9CF5D7AC68}" type="presOf" srcId="{0E2BD3DC-C151-44F1-B205-06F21FD8C868}" destId="{22A58F40-75F8-490F-997F-DBD81CD48B59}" srcOrd="0" destOrd="0" presId="urn:microsoft.com/office/officeart/2016/7/layout/VerticalDownArrowProcess"/>
    <dgm:cxn modelId="{D0AC7ADE-1371-44EC-A20C-9E627CA99795}" srcId="{A644EDA6-4F9F-4F50-94EC-AB47914EE756}" destId="{AB8599F4-395B-4290-8138-B3664A9230D5}" srcOrd="0" destOrd="0" parTransId="{1A28E1A1-BDF9-4694-9568-BA35AC339D4F}" sibTransId="{42A6CB4C-75CD-4CC1-9FE3-344B3324AF42}"/>
    <dgm:cxn modelId="{BAA3B3E0-DF73-4678-AB04-1EBA339BC1BB}" type="presOf" srcId="{771F7892-F990-46DC-8481-D7A91819E700}" destId="{C56DF579-A735-4BCB-BB07-758F2A86BE1F}" srcOrd="0" destOrd="0" presId="urn:microsoft.com/office/officeart/2016/7/layout/VerticalDownArrowProcess"/>
    <dgm:cxn modelId="{C7384EE7-5908-4C96-B52B-308EE4B1C210}" srcId="{771F7892-F990-46DC-8481-D7A91819E700}" destId="{AA3BEB05-61FB-4BE7-B01E-30FF2F251654}" srcOrd="2" destOrd="0" parTransId="{327BF332-2962-4147-B6A1-6CB719D2FD71}" sibTransId="{B0B15582-E6C1-46D2-9826-333823D25393}"/>
    <dgm:cxn modelId="{7A4BD5ED-0A88-4B8C-B972-2FD8ED0A7922}" type="presOf" srcId="{AA3BEB05-61FB-4BE7-B01E-30FF2F251654}" destId="{2808E33C-14D3-42FC-BBF4-4D22CECABB1E}" srcOrd="1" destOrd="0" presId="urn:microsoft.com/office/officeart/2016/7/layout/VerticalDownArrowProcess"/>
    <dgm:cxn modelId="{039350EF-DCD1-4CD3-905E-37A795347325}" srcId="{771F7892-F990-46DC-8481-D7A91819E700}" destId="{51D05BFA-D4A1-4F38-AC40-F05F299EEBD8}" srcOrd="1" destOrd="0" parTransId="{7B0C7872-439A-46C3-9A2B-5FE7A732C656}" sibTransId="{EF8E7BE1-97F7-41E3-B5BD-6A1CC5371913}"/>
    <dgm:cxn modelId="{B8A3DCFC-EDB6-4981-AB57-7B1A28B9872D}" type="presOf" srcId="{B4A85E8C-BAB4-49A3-9525-2C9B72FDC47A}" destId="{FDE87380-A74B-407E-8931-5C3C7D7EBB39}" srcOrd="0" destOrd="0" presId="urn:microsoft.com/office/officeart/2016/7/layout/VerticalDownArrowProcess"/>
    <dgm:cxn modelId="{D9245EFF-1156-4565-99B5-B8953669076F}" type="presOf" srcId="{6197B39D-12E1-4731-BFA4-60139FAA6D61}" destId="{1CAB5A68-B4F0-4E65-BC4D-58E4603CC0AD}" srcOrd="0" destOrd="0" presId="urn:microsoft.com/office/officeart/2016/7/layout/VerticalDownArrowProcess"/>
    <dgm:cxn modelId="{1D38B75D-9CEF-4833-BD7E-0616C8E29EB5}" type="presParOf" srcId="{C56DF579-A735-4BCB-BB07-758F2A86BE1F}" destId="{435A366A-C65E-4B1F-9F27-D73538526903}" srcOrd="0" destOrd="0" presId="urn:microsoft.com/office/officeart/2016/7/layout/VerticalDownArrowProcess"/>
    <dgm:cxn modelId="{3CD46571-061C-4140-9FF9-AF1DF71608AB}" type="presParOf" srcId="{435A366A-C65E-4B1F-9F27-D73538526903}" destId="{D0D8E551-91C9-4522-BC8F-8255BAB4A6B4}" srcOrd="0" destOrd="0" presId="urn:microsoft.com/office/officeart/2016/7/layout/VerticalDownArrowProcess"/>
    <dgm:cxn modelId="{C3E386C3-0714-4E0C-B321-3E0E4F83311F}" type="presParOf" srcId="{435A366A-C65E-4B1F-9F27-D73538526903}" destId="{F3671586-C9DC-43A1-A46E-C1B9B5E5F8AD}" srcOrd="1" destOrd="0" presId="urn:microsoft.com/office/officeart/2016/7/layout/VerticalDownArrowProcess"/>
    <dgm:cxn modelId="{90AC3952-2B79-458C-9E94-7C06782CAE21}" type="presParOf" srcId="{C56DF579-A735-4BCB-BB07-758F2A86BE1F}" destId="{7EB8C421-B73D-41FB-ADBC-C0C6C927D71B}" srcOrd="1" destOrd="0" presId="urn:microsoft.com/office/officeart/2016/7/layout/VerticalDownArrowProcess"/>
    <dgm:cxn modelId="{AC83F2C4-5650-43B6-A3D3-45E120C43E62}" type="presParOf" srcId="{C56DF579-A735-4BCB-BB07-758F2A86BE1F}" destId="{3AC046BC-1125-4D5B-9425-4309FD04F86D}" srcOrd="2" destOrd="0" presId="urn:microsoft.com/office/officeart/2016/7/layout/VerticalDownArrowProcess"/>
    <dgm:cxn modelId="{4C09B728-385B-40EC-ACA4-2AB85C90D72B}" type="presParOf" srcId="{3AC046BC-1125-4D5B-9425-4309FD04F86D}" destId="{0B4008B6-E763-4619-A2F3-31360E04FA16}" srcOrd="0" destOrd="0" presId="urn:microsoft.com/office/officeart/2016/7/layout/VerticalDownArrowProcess"/>
    <dgm:cxn modelId="{4F947443-9557-4241-A0E4-D16E00FDE0FC}" type="presParOf" srcId="{3AC046BC-1125-4D5B-9425-4309FD04F86D}" destId="{2808E33C-14D3-42FC-BBF4-4D22CECABB1E}" srcOrd="1" destOrd="0" presId="urn:microsoft.com/office/officeart/2016/7/layout/VerticalDownArrowProcess"/>
    <dgm:cxn modelId="{D4A4471B-8225-480A-8CC0-4307C7C52740}" type="presParOf" srcId="{3AC046BC-1125-4D5B-9425-4309FD04F86D}" destId="{FDE87380-A74B-407E-8931-5C3C7D7EBB39}" srcOrd="2" destOrd="0" presId="urn:microsoft.com/office/officeart/2016/7/layout/VerticalDownArrowProcess"/>
    <dgm:cxn modelId="{68A693C1-9B2D-44D3-B641-9E1790E5072C}" type="presParOf" srcId="{C56DF579-A735-4BCB-BB07-758F2A86BE1F}" destId="{D2060CDD-8229-4383-94AD-FE4EFECEDDB9}" srcOrd="3" destOrd="0" presId="urn:microsoft.com/office/officeart/2016/7/layout/VerticalDownArrowProcess"/>
    <dgm:cxn modelId="{8E8986C7-8EAA-44B9-8430-816A01DD8BFB}" type="presParOf" srcId="{C56DF579-A735-4BCB-BB07-758F2A86BE1F}" destId="{0F0B9F8B-1B5D-4F7B-99A8-9F43F071310C}" srcOrd="4" destOrd="0" presId="urn:microsoft.com/office/officeart/2016/7/layout/VerticalDownArrowProcess"/>
    <dgm:cxn modelId="{75E2F275-17AE-40FB-BB66-CB255BDF567D}" type="presParOf" srcId="{0F0B9F8B-1B5D-4F7B-99A8-9F43F071310C}" destId="{794AC6A8-6AA4-4E34-A067-C7AB273B958B}" srcOrd="0" destOrd="0" presId="urn:microsoft.com/office/officeart/2016/7/layout/VerticalDownArrowProcess"/>
    <dgm:cxn modelId="{7B5862A4-24D7-437F-B7AF-4ABC57D85B58}" type="presParOf" srcId="{0F0B9F8B-1B5D-4F7B-99A8-9F43F071310C}" destId="{E4B014D8-300A-4293-8DB4-6AB13D36EDCC}" srcOrd="1" destOrd="0" presId="urn:microsoft.com/office/officeart/2016/7/layout/VerticalDownArrowProcess"/>
    <dgm:cxn modelId="{B2EFB48E-5640-467B-A76F-FF738A02F726}" type="presParOf" srcId="{0F0B9F8B-1B5D-4F7B-99A8-9F43F071310C}" destId="{03F70966-3060-4FF8-88E0-3A0FEDC80E75}" srcOrd="2" destOrd="0" presId="urn:microsoft.com/office/officeart/2016/7/layout/VerticalDownArrowProcess"/>
    <dgm:cxn modelId="{D32F2FAD-378D-4AA4-B008-859EEE257B2C}" type="presParOf" srcId="{C56DF579-A735-4BCB-BB07-758F2A86BE1F}" destId="{7FC233B6-B3CD-4C25-BB6C-0C751A414780}" srcOrd="5" destOrd="0" presId="urn:microsoft.com/office/officeart/2016/7/layout/VerticalDownArrowProcess"/>
    <dgm:cxn modelId="{1B0381DA-A48B-4003-A121-5C2A6DBD882A}" type="presParOf" srcId="{C56DF579-A735-4BCB-BB07-758F2A86BE1F}" destId="{1E0CD3DA-E874-419C-BB6A-2F5080EC1A59}" srcOrd="6" destOrd="0" presId="urn:microsoft.com/office/officeart/2016/7/layout/VerticalDownArrowProcess"/>
    <dgm:cxn modelId="{003CC535-8346-45FD-ABCE-A022CCDD50F1}" type="presParOf" srcId="{1E0CD3DA-E874-419C-BB6A-2F5080EC1A59}" destId="{1CAB5A68-B4F0-4E65-BC4D-58E4603CC0AD}" srcOrd="0" destOrd="0" presId="urn:microsoft.com/office/officeart/2016/7/layout/VerticalDownArrowProcess"/>
    <dgm:cxn modelId="{C6222804-C7C2-4F11-B903-C1DA097928F9}" type="presParOf" srcId="{1E0CD3DA-E874-419C-BB6A-2F5080EC1A59}" destId="{BB8720F3-189F-4904-A097-02528F37A4BD}" srcOrd="1" destOrd="0" presId="urn:microsoft.com/office/officeart/2016/7/layout/VerticalDownArrowProcess"/>
    <dgm:cxn modelId="{A7F9F334-8540-4580-8D76-F921ACA5698B}" type="presParOf" srcId="{1E0CD3DA-E874-419C-BB6A-2F5080EC1A59}" destId="{22A58F40-75F8-490F-997F-DBD81CD48B5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ADFD74-89B0-4328-A767-1A6E4D7CEC33}" type="doc">
      <dgm:prSet loTypeId="urn:microsoft.com/office/officeart/2005/8/layout/l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DC5183-0BDE-4588-8CC8-994C917BCF2B}">
      <dgm:prSet/>
      <dgm:spPr/>
      <dgm:t>
        <a:bodyPr/>
        <a:lstStyle/>
        <a:p>
          <a:r>
            <a:rPr lang="es-ES" dirty="0"/>
            <a:t>Incluye</a:t>
          </a:r>
          <a:endParaRPr lang="en-US" dirty="0"/>
        </a:p>
      </dgm:t>
    </dgm:pt>
    <dgm:pt modelId="{0BE9FD2F-9C47-415A-9F79-ADA67E9834BD}" type="parTrans" cxnId="{2115F313-84F0-4F29-9EC3-C402D9345A09}">
      <dgm:prSet/>
      <dgm:spPr/>
      <dgm:t>
        <a:bodyPr/>
        <a:lstStyle/>
        <a:p>
          <a:endParaRPr lang="en-US"/>
        </a:p>
      </dgm:t>
    </dgm:pt>
    <dgm:pt modelId="{40DAA3CF-17F3-4FF5-BE29-C2B5C10F0799}" type="sibTrans" cxnId="{2115F313-84F0-4F29-9EC3-C402D9345A09}">
      <dgm:prSet/>
      <dgm:spPr/>
      <dgm:t>
        <a:bodyPr/>
        <a:lstStyle/>
        <a:p>
          <a:endParaRPr lang="en-US"/>
        </a:p>
      </dgm:t>
    </dgm:pt>
    <dgm:pt modelId="{F9B7A75C-0BBB-46AA-A775-1343AE1752F9}">
      <dgm:prSet/>
      <dgm:spPr/>
      <dgm:t>
        <a:bodyPr/>
        <a:lstStyle/>
        <a:p>
          <a:r>
            <a:rPr lang="es-ES" dirty="0"/>
            <a:t>Banco de preguntas</a:t>
          </a:r>
          <a:endParaRPr lang="en-US" dirty="0"/>
        </a:p>
      </dgm:t>
    </dgm:pt>
    <dgm:pt modelId="{A4E0C416-2F6D-4CCA-A421-914EAB323256}" type="parTrans" cxnId="{8EA8448C-8295-4813-B7D8-8EA8499C1680}">
      <dgm:prSet/>
      <dgm:spPr/>
      <dgm:t>
        <a:bodyPr/>
        <a:lstStyle/>
        <a:p>
          <a:endParaRPr lang="en-US"/>
        </a:p>
      </dgm:t>
    </dgm:pt>
    <dgm:pt modelId="{B161A1E4-63A9-4516-A15E-79898CA226A5}" type="sibTrans" cxnId="{8EA8448C-8295-4813-B7D8-8EA8499C1680}">
      <dgm:prSet/>
      <dgm:spPr/>
      <dgm:t>
        <a:bodyPr/>
        <a:lstStyle/>
        <a:p>
          <a:endParaRPr lang="en-US"/>
        </a:p>
      </dgm:t>
    </dgm:pt>
    <dgm:pt modelId="{F5BC578E-FBC7-4D16-BEED-4C97BDE8F70B}">
      <dgm:prSet/>
      <dgm:spPr/>
      <dgm:t>
        <a:bodyPr/>
        <a:lstStyle/>
        <a:p>
          <a:r>
            <a:rPr lang="es-ES">
              <a:latin typeface="Calibri"/>
            </a:rPr>
            <a:t>Evaluación de</a:t>
          </a:r>
          <a:r>
            <a:rPr lang="es-ES"/>
            <a:t> PDF/QR</a:t>
          </a:r>
          <a:endParaRPr lang="en-US"/>
        </a:p>
      </dgm:t>
    </dgm:pt>
    <dgm:pt modelId="{35D74D82-41BB-4CD3-A242-E91C8D59CFB1}" type="parTrans" cxnId="{F5002A0B-A4BA-49EA-8CC3-F4AC2F783728}">
      <dgm:prSet/>
      <dgm:spPr/>
      <dgm:t>
        <a:bodyPr/>
        <a:lstStyle/>
        <a:p>
          <a:endParaRPr lang="en-US"/>
        </a:p>
      </dgm:t>
    </dgm:pt>
    <dgm:pt modelId="{BBBF353B-5B6B-474C-9C8B-AA56284E9A1D}" type="sibTrans" cxnId="{F5002A0B-A4BA-49EA-8CC3-F4AC2F783728}">
      <dgm:prSet/>
      <dgm:spPr/>
      <dgm:t>
        <a:bodyPr/>
        <a:lstStyle/>
        <a:p>
          <a:endParaRPr lang="en-US"/>
        </a:p>
      </dgm:t>
    </dgm:pt>
    <dgm:pt modelId="{B0E6436A-32FB-4309-8935-36A2FF03B0AA}">
      <dgm:prSet/>
      <dgm:spPr/>
      <dgm:t>
        <a:bodyPr/>
        <a:lstStyle/>
        <a:p>
          <a:r>
            <a:rPr lang="es-ES" dirty="0"/>
            <a:t>Ingesta móvil/web</a:t>
          </a:r>
          <a:endParaRPr lang="en-US" dirty="0"/>
        </a:p>
      </dgm:t>
    </dgm:pt>
    <dgm:pt modelId="{E5D9B049-38BA-4040-8778-EB3C53CE778F}" type="parTrans" cxnId="{C813888D-EC9E-4F64-9A9C-CB7A8C60A8A1}">
      <dgm:prSet/>
      <dgm:spPr/>
      <dgm:t>
        <a:bodyPr/>
        <a:lstStyle/>
        <a:p>
          <a:endParaRPr lang="en-US"/>
        </a:p>
      </dgm:t>
    </dgm:pt>
    <dgm:pt modelId="{7FA89455-9E00-4236-ACE4-546E9CDE40FB}" type="sibTrans" cxnId="{C813888D-EC9E-4F64-9A9C-CB7A8C60A8A1}">
      <dgm:prSet/>
      <dgm:spPr/>
      <dgm:t>
        <a:bodyPr/>
        <a:lstStyle/>
        <a:p>
          <a:endParaRPr lang="en-US"/>
        </a:p>
      </dgm:t>
    </dgm:pt>
    <dgm:pt modelId="{F14876D6-2525-4CBA-AE51-ED2179629205}">
      <dgm:prSet/>
      <dgm:spPr/>
      <dgm:t>
        <a:bodyPr/>
        <a:lstStyle/>
        <a:p>
          <a:r>
            <a:rPr lang="es-ES" dirty="0"/>
            <a:t>Calificación + reportes básicos</a:t>
          </a:r>
          <a:endParaRPr lang="en-US" dirty="0"/>
        </a:p>
      </dgm:t>
    </dgm:pt>
    <dgm:pt modelId="{4C316FD1-8BF9-4BE7-B282-1474839EBB3E}" type="parTrans" cxnId="{E09E0EAC-100D-42D7-831A-DDA5E77CAB46}">
      <dgm:prSet/>
      <dgm:spPr/>
      <dgm:t>
        <a:bodyPr/>
        <a:lstStyle/>
        <a:p>
          <a:endParaRPr lang="en-US"/>
        </a:p>
      </dgm:t>
    </dgm:pt>
    <dgm:pt modelId="{CB2E7A06-D062-4978-BA63-CBE525611450}" type="sibTrans" cxnId="{E09E0EAC-100D-42D7-831A-DDA5E77CAB46}">
      <dgm:prSet/>
      <dgm:spPr/>
      <dgm:t>
        <a:bodyPr/>
        <a:lstStyle/>
        <a:p>
          <a:endParaRPr lang="en-US"/>
        </a:p>
      </dgm:t>
    </dgm:pt>
    <dgm:pt modelId="{20E27CE8-9AB0-461F-9BC5-C31247F34E5E}">
      <dgm:prSet/>
      <dgm:spPr/>
      <dgm:t>
        <a:bodyPr/>
        <a:lstStyle/>
        <a:p>
          <a:r>
            <a:rPr lang="es-ES" dirty="0"/>
            <a:t>Excluye</a:t>
          </a:r>
          <a:endParaRPr lang="en-US" dirty="0"/>
        </a:p>
      </dgm:t>
    </dgm:pt>
    <dgm:pt modelId="{7D77E254-CB47-42CC-AA4A-2343ED43DEA5}" type="parTrans" cxnId="{0CFC24AE-E652-42D9-9AB0-4BB5B003BF77}">
      <dgm:prSet/>
      <dgm:spPr/>
      <dgm:t>
        <a:bodyPr/>
        <a:lstStyle/>
        <a:p>
          <a:endParaRPr lang="en-US"/>
        </a:p>
      </dgm:t>
    </dgm:pt>
    <dgm:pt modelId="{54BE803A-04CD-4EB0-9780-24A973A6B76A}" type="sibTrans" cxnId="{0CFC24AE-E652-42D9-9AB0-4BB5B003BF77}">
      <dgm:prSet/>
      <dgm:spPr/>
      <dgm:t>
        <a:bodyPr/>
        <a:lstStyle/>
        <a:p>
          <a:endParaRPr lang="en-US"/>
        </a:p>
      </dgm:t>
    </dgm:pt>
    <dgm:pt modelId="{D4D7B4A7-B895-439D-A84C-1C068A23D92D}">
      <dgm:prSet/>
      <dgm:spPr/>
      <dgm:t>
        <a:bodyPr/>
        <a:lstStyle/>
        <a:p>
          <a:r>
            <a:rPr lang="es-ES" dirty="0"/>
            <a:t>Analítica avanzada</a:t>
          </a:r>
          <a:endParaRPr lang="en-US" dirty="0"/>
        </a:p>
      </dgm:t>
    </dgm:pt>
    <dgm:pt modelId="{93289219-51F4-4E93-86DF-167CFD8D9921}" type="parTrans" cxnId="{47D2E8D6-E34A-4B43-BACE-FC61ACF2B57F}">
      <dgm:prSet/>
      <dgm:spPr/>
      <dgm:t>
        <a:bodyPr/>
        <a:lstStyle/>
        <a:p>
          <a:endParaRPr lang="en-US"/>
        </a:p>
      </dgm:t>
    </dgm:pt>
    <dgm:pt modelId="{43FA17E8-BEBA-412B-9ADB-65573AD984F9}" type="sibTrans" cxnId="{47D2E8D6-E34A-4B43-BACE-FC61ACF2B57F}">
      <dgm:prSet/>
      <dgm:spPr/>
      <dgm:t>
        <a:bodyPr/>
        <a:lstStyle/>
        <a:p>
          <a:endParaRPr lang="en-US"/>
        </a:p>
      </dgm:t>
    </dgm:pt>
    <dgm:pt modelId="{C20FD2E7-71BC-4D90-9A1C-EC2DCCB422E2}">
      <dgm:prSet/>
      <dgm:spPr/>
      <dgm:t>
        <a:bodyPr/>
        <a:lstStyle/>
        <a:p>
          <a:r>
            <a:rPr lang="es-ES" dirty="0"/>
            <a:t>Portal de estudiantes</a:t>
          </a:r>
          <a:endParaRPr lang="en-US" dirty="0"/>
        </a:p>
      </dgm:t>
    </dgm:pt>
    <dgm:pt modelId="{07F7C34E-4F1B-41F2-AA53-6DA62775E3D4}" type="parTrans" cxnId="{F312A987-73CD-4390-8584-6A036E9C77DC}">
      <dgm:prSet/>
      <dgm:spPr/>
      <dgm:t>
        <a:bodyPr/>
        <a:lstStyle/>
        <a:p>
          <a:endParaRPr lang="en-US"/>
        </a:p>
      </dgm:t>
    </dgm:pt>
    <dgm:pt modelId="{17D93020-BB71-4CEE-A0B7-E00FA5979A8D}" type="sibTrans" cxnId="{F312A987-73CD-4390-8584-6A036E9C77DC}">
      <dgm:prSet/>
      <dgm:spPr/>
      <dgm:t>
        <a:bodyPr/>
        <a:lstStyle/>
        <a:p>
          <a:endParaRPr lang="en-US"/>
        </a:p>
      </dgm:t>
    </dgm:pt>
    <dgm:pt modelId="{5DA5033B-1E4F-45A8-A6A8-BB94661BA309}">
      <dgm:prSet/>
      <dgm:spPr/>
      <dgm:t>
        <a:bodyPr/>
        <a:lstStyle/>
        <a:p>
          <a:r>
            <a:rPr lang="es-ES" dirty="0"/>
            <a:t>Integraciones externas completas</a:t>
          </a:r>
          <a:endParaRPr lang="en-US" dirty="0"/>
        </a:p>
      </dgm:t>
    </dgm:pt>
    <dgm:pt modelId="{D6EB4F37-E766-4823-9820-FA61608F1AF0}" type="parTrans" cxnId="{505073D7-EB87-49C6-BD69-5F11C2084976}">
      <dgm:prSet/>
      <dgm:spPr/>
      <dgm:t>
        <a:bodyPr/>
        <a:lstStyle/>
        <a:p>
          <a:endParaRPr lang="en-US"/>
        </a:p>
      </dgm:t>
    </dgm:pt>
    <dgm:pt modelId="{FE6B369B-61C6-46BB-B5DF-54AB4D365CE6}" type="sibTrans" cxnId="{505073D7-EB87-49C6-BD69-5F11C2084976}">
      <dgm:prSet/>
      <dgm:spPr/>
      <dgm:t>
        <a:bodyPr/>
        <a:lstStyle/>
        <a:p>
          <a:endParaRPr lang="en-US"/>
        </a:p>
      </dgm:t>
    </dgm:pt>
    <dgm:pt modelId="{94EAC56D-67D8-4A38-A3C2-6907AB82E590}" type="pres">
      <dgm:prSet presAssocID="{08ADFD74-89B0-4328-A767-1A6E4D7CEC3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56438BE-66D2-4909-996E-2D6D4A82DFD7}" type="pres">
      <dgm:prSet presAssocID="{AADC5183-0BDE-4588-8CC8-994C917BCF2B}" presName="horFlow" presStyleCnt="0"/>
      <dgm:spPr/>
    </dgm:pt>
    <dgm:pt modelId="{241B2BAC-0AA1-4F10-A327-F658540D6714}" type="pres">
      <dgm:prSet presAssocID="{AADC5183-0BDE-4588-8CC8-994C917BCF2B}" presName="bigChev" presStyleLbl="node1" presStyleIdx="0" presStyleCnt="2"/>
      <dgm:spPr/>
    </dgm:pt>
    <dgm:pt modelId="{1DA23E8B-40F5-428B-8125-80FCAF775250}" type="pres">
      <dgm:prSet presAssocID="{A4E0C416-2F6D-4CCA-A421-914EAB323256}" presName="parTrans" presStyleCnt="0"/>
      <dgm:spPr/>
    </dgm:pt>
    <dgm:pt modelId="{29B71359-0620-4C32-AC13-4A9A000080AC}" type="pres">
      <dgm:prSet presAssocID="{F9B7A75C-0BBB-46AA-A775-1343AE1752F9}" presName="node" presStyleLbl="alignAccFollowNode1" presStyleIdx="0" presStyleCnt="7">
        <dgm:presLayoutVars>
          <dgm:bulletEnabled val="1"/>
        </dgm:presLayoutVars>
      </dgm:prSet>
      <dgm:spPr/>
    </dgm:pt>
    <dgm:pt modelId="{D287F0B0-3268-41CE-8228-792EEE7C412E}" type="pres">
      <dgm:prSet presAssocID="{B161A1E4-63A9-4516-A15E-79898CA226A5}" presName="sibTrans" presStyleCnt="0"/>
      <dgm:spPr/>
    </dgm:pt>
    <dgm:pt modelId="{3D78B874-5793-4B68-94C2-BAD3203D879B}" type="pres">
      <dgm:prSet presAssocID="{F5BC578E-FBC7-4D16-BEED-4C97BDE8F70B}" presName="node" presStyleLbl="alignAccFollowNode1" presStyleIdx="1" presStyleCnt="7">
        <dgm:presLayoutVars>
          <dgm:bulletEnabled val="1"/>
        </dgm:presLayoutVars>
      </dgm:prSet>
      <dgm:spPr/>
    </dgm:pt>
    <dgm:pt modelId="{555A38B5-9C10-456F-B6B7-5F78CBEE0B07}" type="pres">
      <dgm:prSet presAssocID="{BBBF353B-5B6B-474C-9C8B-AA56284E9A1D}" presName="sibTrans" presStyleCnt="0"/>
      <dgm:spPr/>
    </dgm:pt>
    <dgm:pt modelId="{0007EBA1-8E49-4022-BF32-183AFEE01C83}" type="pres">
      <dgm:prSet presAssocID="{B0E6436A-32FB-4309-8935-36A2FF03B0AA}" presName="node" presStyleLbl="alignAccFollowNode1" presStyleIdx="2" presStyleCnt="7">
        <dgm:presLayoutVars>
          <dgm:bulletEnabled val="1"/>
        </dgm:presLayoutVars>
      </dgm:prSet>
      <dgm:spPr/>
    </dgm:pt>
    <dgm:pt modelId="{E956D956-D36D-47D9-BE02-A4D9CA209497}" type="pres">
      <dgm:prSet presAssocID="{7FA89455-9E00-4236-ACE4-546E9CDE40FB}" presName="sibTrans" presStyleCnt="0"/>
      <dgm:spPr/>
    </dgm:pt>
    <dgm:pt modelId="{50FB7237-28A3-4E35-B578-16CCC8744A7C}" type="pres">
      <dgm:prSet presAssocID="{F14876D6-2525-4CBA-AE51-ED2179629205}" presName="node" presStyleLbl="alignAccFollowNode1" presStyleIdx="3" presStyleCnt="7">
        <dgm:presLayoutVars>
          <dgm:bulletEnabled val="1"/>
        </dgm:presLayoutVars>
      </dgm:prSet>
      <dgm:spPr/>
    </dgm:pt>
    <dgm:pt modelId="{7F1A68F2-3F47-4A15-8D3F-D23960E1A37B}" type="pres">
      <dgm:prSet presAssocID="{AADC5183-0BDE-4588-8CC8-994C917BCF2B}" presName="vSp" presStyleCnt="0"/>
      <dgm:spPr/>
    </dgm:pt>
    <dgm:pt modelId="{11D16CAE-CBE3-4747-AD6A-ED8A6A2C0689}" type="pres">
      <dgm:prSet presAssocID="{20E27CE8-9AB0-461F-9BC5-C31247F34E5E}" presName="horFlow" presStyleCnt="0"/>
      <dgm:spPr/>
    </dgm:pt>
    <dgm:pt modelId="{6ACEDE47-6A31-483B-9D52-BF82C9296FFE}" type="pres">
      <dgm:prSet presAssocID="{20E27CE8-9AB0-461F-9BC5-C31247F34E5E}" presName="bigChev" presStyleLbl="node1" presStyleIdx="1" presStyleCnt="2"/>
      <dgm:spPr/>
    </dgm:pt>
    <dgm:pt modelId="{AD623B89-E4EC-49BE-8277-C12DB90B4214}" type="pres">
      <dgm:prSet presAssocID="{93289219-51F4-4E93-86DF-167CFD8D9921}" presName="parTrans" presStyleCnt="0"/>
      <dgm:spPr/>
    </dgm:pt>
    <dgm:pt modelId="{FCD5FF27-B4A9-4907-9F11-B868F3E562FE}" type="pres">
      <dgm:prSet presAssocID="{D4D7B4A7-B895-439D-A84C-1C068A23D92D}" presName="node" presStyleLbl="alignAccFollowNode1" presStyleIdx="4" presStyleCnt="7">
        <dgm:presLayoutVars>
          <dgm:bulletEnabled val="1"/>
        </dgm:presLayoutVars>
      </dgm:prSet>
      <dgm:spPr/>
    </dgm:pt>
    <dgm:pt modelId="{5AF21DF2-BF6B-492A-9FDC-222A73735F9A}" type="pres">
      <dgm:prSet presAssocID="{43FA17E8-BEBA-412B-9ADB-65573AD984F9}" presName="sibTrans" presStyleCnt="0"/>
      <dgm:spPr/>
    </dgm:pt>
    <dgm:pt modelId="{3E2C32D1-F58D-48DC-BAE4-70074F931D51}" type="pres">
      <dgm:prSet presAssocID="{C20FD2E7-71BC-4D90-9A1C-EC2DCCB422E2}" presName="node" presStyleLbl="alignAccFollowNode1" presStyleIdx="5" presStyleCnt="7">
        <dgm:presLayoutVars>
          <dgm:bulletEnabled val="1"/>
        </dgm:presLayoutVars>
      </dgm:prSet>
      <dgm:spPr/>
    </dgm:pt>
    <dgm:pt modelId="{A2BC6866-EA44-4E14-A596-7371D3819523}" type="pres">
      <dgm:prSet presAssocID="{17D93020-BB71-4CEE-A0B7-E00FA5979A8D}" presName="sibTrans" presStyleCnt="0"/>
      <dgm:spPr/>
    </dgm:pt>
    <dgm:pt modelId="{4515B7AA-1284-40B6-B18A-8926E0868B54}" type="pres">
      <dgm:prSet presAssocID="{5DA5033B-1E4F-45A8-A6A8-BB94661BA309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F5002A0B-A4BA-49EA-8CC3-F4AC2F783728}" srcId="{AADC5183-0BDE-4588-8CC8-994C917BCF2B}" destId="{F5BC578E-FBC7-4D16-BEED-4C97BDE8F70B}" srcOrd="1" destOrd="0" parTransId="{35D74D82-41BB-4CD3-A242-E91C8D59CFB1}" sibTransId="{BBBF353B-5B6B-474C-9C8B-AA56284E9A1D}"/>
    <dgm:cxn modelId="{2115F313-84F0-4F29-9EC3-C402D9345A09}" srcId="{08ADFD74-89B0-4328-A767-1A6E4D7CEC33}" destId="{AADC5183-0BDE-4588-8CC8-994C917BCF2B}" srcOrd="0" destOrd="0" parTransId="{0BE9FD2F-9C47-415A-9F79-ADA67E9834BD}" sibTransId="{40DAA3CF-17F3-4FF5-BE29-C2B5C10F0799}"/>
    <dgm:cxn modelId="{A0A6501F-66CE-484F-A925-9A9806AE471E}" type="presOf" srcId="{F5BC578E-FBC7-4D16-BEED-4C97BDE8F70B}" destId="{3D78B874-5793-4B68-94C2-BAD3203D879B}" srcOrd="0" destOrd="0" presId="urn:microsoft.com/office/officeart/2005/8/layout/lProcess3"/>
    <dgm:cxn modelId="{6A8B022D-EA82-48E2-A03E-8C43E7132FA7}" type="presOf" srcId="{AADC5183-0BDE-4588-8CC8-994C917BCF2B}" destId="{241B2BAC-0AA1-4F10-A327-F658540D6714}" srcOrd="0" destOrd="0" presId="urn:microsoft.com/office/officeart/2005/8/layout/lProcess3"/>
    <dgm:cxn modelId="{FC5D9F31-FB51-43A2-8922-54682970F464}" type="presOf" srcId="{D4D7B4A7-B895-439D-A84C-1C068A23D92D}" destId="{FCD5FF27-B4A9-4907-9F11-B868F3E562FE}" srcOrd="0" destOrd="0" presId="urn:microsoft.com/office/officeart/2005/8/layout/lProcess3"/>
    <dgm:cxn modelId="{5AAB8735-5708-40AD-BEAD-0391117605DE}" type="presOf" srcId="{08ADFD74-89B0-4328-A767-1A6E4D7CEC33}" destId="{94EAC56D-67D8-4A38-A3C2-6907AB82E590}" srcOrd="0" destOrd="0" presId="urn:microsoft.com/office/officeart/2005/8/layout/lProcess3"/>
    <dgm:cxn modelId="{518E805B-04F1-4A9A-919E-9A42A580EE7B}" type="presOf" srcId="{B0E6436A-32FB-4309-8935-36A2FF03B0AA}" destId="{0007EBA1-8E49-4022-BF32-183AFEE01C83}" srcOrd="0" destOrd="0" presId="urn:microsoft.com/office/officeart/2005/8/layout/lProcess3"/>
    <dgm:cxn modelId="{F369D663-AC6E-4C2D-8D2F-5CF4D5F310F9}" type="presOf" srcId="{C20FD2E7-71BC-4D90-9A1C-EC2DCCB422E2}" destId="{3E2C32D1-F58D-48DC-BAE4-70074F931D51}" srcOrd="0" destOrd="0" presId="urn:microsoft.com/office/officeart/2005/8/layout/lProcess3"/>
    <dgm:cxn modelId="{F312A987-73CD-4390-8584-6A036E9C77DC}" srcId="{20E27CE8-9AB0-461F-9BC5-C31247F34E5E}" destId="{C20FD2E7-71BC-4D90-9A1C-EC2DCCB422E2}" srcOrd="1" destOrd="0" parTransId="{07F7C34E-4F1B-41F2-AA53-6DA62775E3D4}" sibTransId="{17D93020-BB71-4CEE-A0B7-E00FA5979A8D}"/>
    <dgm:cxn modelId="{8EA8448C-8295-4813-B7D8-8EA8499C1680}" srcId="{AADC5183-0BDE-4588-8CC8-994C917BCF2B}" destId="{F9B7A75C-0BBB-46AA-A775-1343AE1752F9}" srcOrd="0" destOrd="0" parTransId="{A4E0C416-2F6D-4CCA-A421-914EAB323256}" sibTransId="{B161A1E4-63A9-4516-A15E-79898CA226A5}"/>
    <dgm:cxn modelId="{C813888D-EC9E-4F64-9A9C-CB7A8C60A8A1}" srcId="{AADC5183-0BDE-4588-8CC8-994C917BCF2B}" destId="{B0E6436A-32FB-4309-8935-36A2FF03B0AA}" srcOrd="2" destOrd="0" parTransId="{E5D9B049-38BA-4040-8778-EB3C53CE778F}" sibTransId="{7FA89455-9E00-4236-ACE4-546E9CDE40FB}"/>
    <dgm:cxn modelId="{EFB5AB95-BD2D-43B2-8112-9AD2BC29C0D2}" type="presOf" srcId="{F14876D6-2525-4CBA-AE51-ED2179629205}" destId="{50FB7237-28A3-4E35-B578-16CCC8744A7C}" srcOrd="0" destOrd="0" presId="urn:microsoft.com/office/officeart/2005/8/layout/lProcess3"/>
    <dgm:cxn modelId="{707797A1-8602-42D2-836F-7B8BDCA88494}" type="presOf" srcId="{F9B7A75C-0BBB-46AA-A775-1343AE1752F9}" destId="{29B71359-0620-4C32-AC13-4A9A000080AC}" srcOrd="0" destOrd="0" presId="urn:microsoft.com/office/officeart/2005/8/layout/lProcess3"/>
    <dgm:cxn modelId="{E09E0EAC-100D-42D7-831A-DDA5E77CAB46}" srcId="{AADC5183-0BDE-4588-8CC8-994C917BCF2B}" destId="{F14876D6-2525-4CBA-AE51-ED2179629205}" srcOrd="3" destOrd="0" parTransId="{4C316FD1-8BF9-4BE7-B282-1474839EBB3E}" sibTransId="{CB2E7A06-D062-4978-BA63-CBE525611450}"/>
    <dgm:cxn modelId="{0CFC24AE-E652-42D9-9AB0-4BB5B003BF77}" srcId="{08ADFD74-89B0-4328-A767-1A6E4D7CEC33}" destId="{20E27CE8-9AB0-461F-9BC5-C31247F34E5E}" srcOrd="1" destOrd="0" parTransId="{7D77E254-CB47-42CC-AA4A-2343ED43DEA5}" sibTransId="{54BE803A-04CD-4EB0-9780-24A973A6B76A}"/>
    <dgm:cxn modelId="{6324FCC9-B838-471B-8D00-64797ACA1F05}" type="presOf" srcId="{20E27CE8-9AB0-461F-9BC5-C31247F34E5E}" destId="{6ACEDE47-6A31-483B-9D52-BF82C9296FFE}" srcOrd="0" destOrd="0" presId="urn:microsoft.com/office/officeart/2005/8/layout/lProcess3"/>
    <dgm:cxn modelId="{5F74F3D0-F470-4E66-BCC1-F4AC07A76BDA}" type="presOf" srcId="{5DA5033B-1E4F-45A8-A6A8-BB94661BA309}" destId="{4515B7AA-1284-40B6-B18A-8926E0868B54}" srcOrd="0" destOrd="0" presId="urn:microsoft.com/office/officeart/2005/8/layout/lProcess3"/>
    <dgm:cxn modelId="{47D2E8D6-E34A-4B43-BACE-FC61ACF2B57F}" srcId="{20E27CE8-9AB0-461F-9BC5-C31247F34E5E}" destId="{D4D7B4A7-B895-439D-A84C-1C068A23D92D}" srcOrd="0" destOrd="0" parTransId="{93289219-51F4-4E93-86DF-167CFD8D9921}" sibTransId="{43FA17E8-BEBA-412B-9ADB-65573AD984F9}"/>
    <dgm:cxn modelId="{505073D7-EB87-49C6-BD69-5F11C2084976}" srcId="{20E27CE8-9AB0-461F-9BC5-C31247F34E5E}" destId="{5DA5033B-1E4F-45A8-A6A8-BB94661BA309}" srcOrd="2" destOrd="0" parTransId="{D6EB4F37-E766-4823-9820-FA61608F1AF0}" sibTransId="{FE6B369B-61C6-46BB-B5DF-54AB4D365CE6}"/>
    <dgm:cxn modelId="{D0913339-289C-4ABA-B6BD-342EE59B6E9E}" type="presParOf" srcId="{94EAC56D-67D8-4A38-A3C2-6907AB82E590}" destId="{D56438BE-66D2-4909-996E-2D6D4A82DFD7}" srcOrd="0" destOrd="0" presId="urn:microsoft.com/office/officeart/2005/8/layout/lProcess3"/>
    <dgm:cxn modelId="{DC345099-01F0-4CE9-8BA7-BE4F23A6DBA8}" type="presParOf" srcId="{D56438BE-66D2-4909-996E-2D6D4A82DFD7}" destId="{241B2BAC-0AA1-4F10-A327-F658540D6714}" srcOrd="0" destOrd="0" presId="urn:microsoft.com/office/officeart/2005/8/layout/lProcess3"/>
    <dgm:cxn modelId="{CBA6B4E0-72E9-4A0C-B290-334CAD6C7569}" type="presParOf" srcId="{D56438BE-66D2-4909-996E-2D6D4A82DFD7}" destId="{1DA23E8B-40F5-428B-8125-80FCAF775250}" srcOrd="1" destOrd="0" presId="urn:microsoft.com/office/officeart/2005/8/layout/lProcess3"/>
    <dgm:cxn modelId="{67460F6D-12D6-49E8-9CA8-8A4D9BA5BA45}" type="presParOf" srcId="{D56438BE-66D2-4909-996E-2D6D4A82DFD7}" destId="{29B71359-0620-4C32-AC13-4A9A000080AC}" srcOrd="2" destOrd="0" presId="urn:microsoft.com/office/officeart/2005/8/layout/lProcess3"/>
    <dgm:cxn modelId="{C6E6EA76-D8AA-46D6-ADBB-6F2E606B11C5}" type="presParOf" srcId="{D56438BE-66D2-4909-996E-2D6D4A82DFD7}" destId="{D287F0B0-3268-41CE-8228-792EEE7C412E}" srcOrd="3" destOrd="0" presId="urn:microsoft.com/office/officeart/2005/8/layout/lProcess3"/>
    <dgm:cxn modelId="{BFFF2AFE-E1A6-46F8-AF16-B44921DDFD0C}" type="presParOf" srcId="{D56438BE-66D2-4909-996E-2D6D4A82DFD7}" destId="{3D78B874-5793-4B68-94C2-BAD3203D879B}" srcOrd="4" destOrd="0" presId="urn:microsoft.com/office/officeart/2005/8/layout/lProcess3"/>
    <dgm:cxn modelId="{3BA889B9-082E-491A-B006-4DEC8580BBD3}" type="presParOf" srcId="{D56438BE-66D2-4909-996E-2D6D4A82DFD7}" destId="{555A38B5-9C10-456F-B6B7-5F78CBEE0B07}" srcOrd="5" destOrd="0" presId="urn:microsoft.com/office/officeart/2005/8/layout/lProcess3"/>
    <dgm:cxn modelId="{618FD4C1-9A5B-4555-B74E-27FB09B3BC82}" type="presParOf" srcId="{D56438BE-66D2-4909-996E-2D6D4A82DFD7}" destId="{0007EBA1-8E49-4022-BF32-183AFEE01C83}" srcOrd="6" destOrd="0" presId="urn:microsoft.com/office/officeart/2005/8/layout/lProcess3"/>
    <dgm:cxn modelId="{1D7B3301-6432-4C22-9E4F-1BC28D6C22B3}" type="presParOf" srcId="{D56438BE-66D2-4909-996E-2D6D4A82DFD7}" destId="{E956D956-D36D-47D9-BE02-A4D9CA209497}" srcOrd="7" destOrd="0" presId="urn:microsoft.com/office/officeart/2005/8/layout/lProcess3"/>
    <dgm:cxn modelId="{028C5968-F6C8-4956-8D93-8BC0174FBF28}" type="presParOf" srcId="{D56438BE-66D2-4909-996E-2D6D4A82DFD7}" destId="{50FB7237-28A3-4E35-B578-16CCC8744A7C}" srcOrd="8" destOrd="0" presId="urn:microsoft.com/office/officeart/2005/8/layout/lProcess3"/>
    <dgm:cxn modelId="{1AA6EEAE-E99A-45C4-972E-40E0C53224E4}" type="presParOf" srcId="{94EAC56D-67D8-4A38-A3C2-6907AB82E590}" destId="{7F1A68F2-3F47-4A15-8D3F-D23960E1A37B}" srcOrd="1" destOrd="0" presId="urn:microsoft.com/office/officeart/2005/8/layout/lProcess3"/>
    <dgm:cxn modelId="{27161F24-E4F8-445B-AB40-AECA0CEDFC65}" type="presParOf" srcId="{94EAC56D-67D8-4A38-A3C2-6907AB82E590}" destId="{11D16CAE-CBE3-4747-AD6A-ED8A6A2C0689}" srcOrd="2" destOrd="0" presId="urn:microsoft.com/office/officeart/2005/8/layout/lProcess3"/>
    <dgm:cxn modelId="{B2FFA143-DA87-41DC-822C-B37F40FB34C3}" type="presParOf" srcId="{11D16CAE-CBE3-4747-AD6A-ED8A6A2C0689}" destId="{6ACEDE47-6A31-483B-9D52-BF82C9296FFE}" srcOrd="0" destOrd="0" presId="urn:microsoft.com/office/officeart/2005/8/layout/lProcess3"/>
    <dgm:cxn modelId="{16666A47-21DF-4DDC-B1B0-F12830041E8B}" type="presParOf" srcId="{11D16CAE-CBE3-4747-AD6A-ED8A6A2C0689}" destId="{AD623B89-E4EC-49BE-8277-C12DB90B4214}" srcOrd="1" destOrd="0" presId="urn:microsoft.com/office/officeart/2005/8/layout/lProcess3"/>
    <dgm:cxn modelId="{55663DEA-F694-4922-A99D-E718B81FC7A7}" type="presParOf" srcId="{11D16CAE-CBE3-4747-AD6A-ED8A6A2C0689}" destId="{FCD5FF27-B4A9-4907-9F11-B868F3E562FE}" srcOrd="2" destOrd="0" presId="urn:microsoft.com/office/officeart/2005/8/layout/lProcess3"/>
    <dgm:cxn modelId="{6A7441E6-0424-43DE-87AC-6362E7416948}" type="presParOf" srcId="{11D16CAE-CBE3-4747-AD6A-ED8A6A2C0689}" destId="{5AF21DF2-BF6B-492A-9FDC-222A73735F9A}" srcOrd="3" destOrd="0" presId="urn:microsoft.com/office/officeart/2005/8/layout/lProcess3"/>
    <dgm:cxn modelId="{43A15DAA-9150-433F-AE9D-5D746F0A8C96}" type="presParOf" srcId="{11D16CAE-CBE3-4747-AD6A-ED8A6A2C0689}" destId="{3E2C32D1-F58D-48DC-BAE4-70074F931D51}" srcOrd="4" destOrd="0" presId="urn:microsoft.com/office/officeart/2005/8/layout/lProcess3"/>
    <dgm:cxn modelId="{7FB50BA6-C38F-4C70-B39D-30CC606AA8D4}" type="presParOf" srcId="{11D16CAE-CBE3-4747-AD6A-ED8A6A2C0689}" destId="{A2BC6866-EA44-4E14-A596-7371D3819523}" srcOrd="5" destOrd="0" presId="urn:microsoft.com/office/officeart/2005/8/layout/lProcess3"/>
    <dgm:cxn modelId="{90D11A6D-F1A7-4739-94C5-200401A0B94A}" type="presParOf" srcId="{11D16CAE-CBE3-4747-AD6A-ED8A6A2C0689}" destId="{4515B7AA-1284-40B6-B18A-8926E0868B54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867DF-D121-4A16-BF66-A566D1F3F427}" type="doc">
      <dgm:prSet loTypeId="urn:microsoft.com/office/officeart/2005/8/layout/hProcess4" loCatId="process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B093281-B8DC-49E6-95DE-5D6602849935}">
      <dgm:prSet/>
      <dgm:spPr/>
      <dgm:t>
        <a:bodyPr/>
        <a:lstStyle/>
        <a:p>
          <a:pPr>
            <a:defRPr b="1"/>
          </a:pPr>
          <a:r>
            <a:rPr lang="es-ES"/>
            <a:t>Diseñar ítems</a:t>
          </a:r>
          <a:endParaRPr lang="en-US"/>
        </a:p>
      </dgm:t>
    </dgm:pt>
    <dgm:pt modelId="{375FCAB6-F6FD-44E2-8D52-174A592C4171}" type="parTrans" cxnId="{E1A3E1D7-AE48-4D03-832B-9BAA3961E41D}">
      <dgm:prSet/>
      <dgm:spPr/>
      <dgm:t>
        <a:bodyPr/>
        <a:lstStyle/>
        <a:p>
          <a:endParaRPr lang="en-US"/>
        </a:p>
      </dgm:t>
    </dgm:pt>
    <dgm:pt modelId="{ACC69AD5-3857-4246-B59E-6A7C299B6B43}" type="sibTrans" cxnId="{E1A3E1D7-AE48-4D03-832B-9BAA3961E41D}">
      <dgm:prSet/>
      <dgm:spPr/>
      <dgm:t>
        <a:bodyPr/>
        <a:lstStyle/>
        <a:p>
          <a:endParaRPr lang="en-US"/>
        </a:p>
      </dgm:t>
    </dgm:pt>
    <dgm:pt modelId="{B832EDDD-9CA1-4F96-9804-0523D01C5157}">
      <dgm:prSet/>
      <dgm:spPr/>
      <dgm:t>
        <a:bodyPr/>
        <a:lstStyle/>
        <a:p>
          <a:r>
            <a:rPr lang="es-ES"/>
            <a:t>Crear preguntas con metadatos (tema, dificultad, objetivo) en un repositorio único.</a:t>
          </a:r>
          <a:endParaRPr lang="en-US"/>
        </a:p>
      </dgm:t>
    </dgm:pt>
    <dgm:pt modelId="{FCA01301-4B06-45FB-93D8-4E3D2FB50022}" type="parTrans" cxnId="{C1CCC16F-A82D-4930-9F07-7CE26DF5BAD8}">
      <dgm:prSet/>
      <dgm:spPr/>
      <dgm:t>
        <a:bodyPr/>
        <a:lstStyle/>
        <a:p>
          <a:endParaRPr lang="en-US"/>
        </a:p>
      </dgm:t>
    </dgm:pt>
    <dgm:pt modelId="{5C50F843-2437-4856-A104-599CF85DB886}" type="sibTrans" cxnId="{C1CCC16F-A82D-4930-9F07-7CE26DF5BAD8}">
      <dgm:prSet/>
      <dgm:spPr/>
      <dgm:t>
        <a:bodyPr/>
        <a:lstStyle/>
        <a:p>
          <a:endParaRPr lang="en-US"/>
        </a:p>
      </dgm:t>
    </dgm:pt>
    <dgm:pt modelId="{708A5676-2A2B-45A1-BA1A-AC0A117C7850}">
      <dgm:prSet/>
      <dgm:spPr/>
      <dgm:t>
        <a:bodyPr/>
        <a:lstStyle/>
        <a:p>
          <a:pPr>
            <a:defRPr b="1"/>
          </a:pPr>
          <a:r>
            <a:rPr lang="es-ES"/>
            <a:t>Generar evaluación (PDF/QR)</a:t>
          </a:r>
          <a:endParaRPr lang="en-US"/>
        </a:p>
      </dgm:t>
    </dgm:pt>
    <dgm:pt modelId="{6D173E64-4AD7-417B-B991-463265A162EC}" type="parTrans" cxnId="{2991C759-163D-48B5-A79A-3B815DF73797}">
      <dgm:prSet/>
      <dgm:spPr/>
      <dgm:t>
        <a:bodyPr/>
        <a:lstStyle/>
        <a:p>
          <a:endParaRPr lang="en-US"/>
        </a:p>
      </dgm:t>
    </dgm:pt>
    <dgm:pt modelId="{272F4ABD-14A3-472D-A084-AF5B2FDE9AA1}" type="sibTrans" cxnId="{2991C759-163D-48B5-A79A-3B815DF73797}">
      <dgm:prSet/>
      <dgm:spPr/>
      <dgm:t>
        <a:bodyPr/>
        <a:lstStyle/>
        <a:p>
          <a:endParaRPr lang="en-US"/>
        </a:p>
      </dgm:t>
    </dgm:pt>
    <dgm:pt modelId="{7D55AF44-06BF-4D9C-9967-3489F267985D}">
      <dgm:prSet/>
      <dgm:spPr/>
      <dgm:t>
        <a:bodyPr/>
        <a:lstStyle/>
        <a:p>
          <a:r>
            <a:rPr lang="es-ES"/>
            <a:t>Componer la prueba y emitir documentos identificables y trazables.</a:t>
          </a:r>
          <a:endParaRPr lang="en-US"/>
        </a:p>
      </dgm:t>
    </dgm:pt>
    <dgm:pt modelId="{CE0686AF-9686-4565-9DEF-6F7807C4C2B7}" type="parTrans" cxnId="{DDD27DE6-A292-4770-B2B4-9A827304AC97}">
      <dgm:prSet/>
      <dgm:spPr/>
      <dgm:t>
        <a:bodyPr/>
        <a:lstStyle/>
        <a:p>
          <a:endParaRPr lang="en-US"/>
        </a:p>
      </dgm:t>
    </dgm:pt>
    <dgm:pt modelId="{8A8A3657-6616-4D33-B586-F97109A9FCB7}" type="sibTrans" cxnId="{DDD27DE6-A292-4770-B2B4-9A827304AC97}">
      <dgm:prSet/>
      <dgm:spPr/>
      <dgm:t>
        <a:bodyPr/>
        <a:lstStyle/>
        <a:p>
          <a:endParaRPr lang="en-US"/>
        </a:p>
      </dgm:t>
    </dgm:pt>
    <dgm:pt modelId="{C9C7805B-F391-4084-BCE6-0B0419CA5884}">
      <dgm:prSet/>
      <dgm:spPr/>
      <dgm:t>
        <a:bodyPr/>
        <a:lstStyle/>
        <a:p>
          <a:pPr>
            <a:defRPr b="1"/>
          </a:pPr>
          <a:r>
            <a:rPr lang="es-ES"/>
            <a:t>Aplicar y capturar respuestas</a:t>
          </a:r>
          <a:endParaRPr lang="en-US"/>
        </a:p>
      </dgm:t>
    </dgm:pt>
    <dgm:pt modelId="{147FC449-D103-4926-AE88-76E2722E32BF}" type="parTrans" cxnId="{C6B9E07E-10F0-488F-89A1-B21CFE042F53}">
      <dgm:prSet/>
      <dgm:spPr/>
      <dgm:t>
        <a:bodyPr/>
        <a:lstStyle/>
        <a:p>
          <a:endParaRPr lang="en-US"/>
        </a:p>
      </dgm:t>
    </dgm:pt>
    <dgm:pt modelId="{2FD99CF3-F54F-40F9-88C6-B4D17083E2C7}" type="sibTrans" cxnId="{C6B9E07E-10F0-488F-89A1-B21CFE042F53}">
      <dgm:prSet/>
      <dgm:spPr/>
      <dgm:t>
        <a:bodyPr/>
        <a:lstStyle/>
        <a:p>
          <a:endParaRPr lang="en-US"/>
        </a:p>
      </dgm:t>
    </dgm:pt>
    <dgm:pt modelId="{696602CE-DF70-4A83-B093-908C2771ED30}">
      <dgm:prSet/>
      <dgm:spPr/>
      <dgm:t>
        <a:bodyPr/>
        <a:lstStyle/>
        <a:p>
          <a:r>
            <a:rPr lang="es-ES"/>
            <a:t>Tomar la prueba y digitalizar respuestas vía app (OMR) o carga web.</a:t>
          </a:r>
          <a:endParaRPr lang="en-US"/>
        </a:p>
      </dgm:t>
    </dgm:pt>
    <dgm:pt modelId="{ACB70B12-FDC9-4DE6-A21D-56230B9806F9}" type="parTrans" cxnId="{E756012E-025D-4E3B-A20F-EC6BDF6DB69C}">
      <dgm:prSet/>
      <dgm:spPr/>
      <dgm:t>
        <a:bodyPr/>
        <a:lstStyle/>
        <a:p>
          <a:endParaRPr lang="en-US"/>
        </a:p>
      </dgm:t>
    </dgm:pt>
    <dgm:pt modelId="{58D965E1-D33C-4009-9ACB-4217A9CE7209}" type="sibTrans" cxnId="{E756012E-025D-4E3B-A20F-EC6BDF6DB69C}">
      <dgm:prSet/>
      <dgm:spPr/>
      <dgm:t>
        <a:bodyPr/>
        <a:lstStyle/>
        <a:p>
          <a:endParaRPr lang="en-US"/>
        </a:p>
      </dgm:t>
    </dgm:pt>
    <dgm:pt modelId="{C3DC53EF-6485-4F12-A595-B11DE4D3FB4C}">
      <dgm:prSet/>
      <dgm:spPr/>
      <dgm:t>
        <a:bodyPr/>
        <a:lstStyle/>
        <a:p>
          <a:pPr>
            <a:defRPr b="1"/>
          </a:pPr>
          <a:r>
            <a:rPr lang="es-ES"/>
            <a:t>Calificar y reportar</a:t>
          </a:r>
          <a:endParaRPr lang="en-US"/>
        </a:p>
      </dgm:t>
    </dgm:pt>
    <dgm:pt modelId="{8F2DACA7-5207-4253-B94F-DA063F68D4D3}" type="parTrans" cxnId="{065617AF-251A-4B62-9943-EE8EFB3C861F}">
      <dgm:prSet/>
      <dgm:spPr/>
      <dgm:t>
        <a:bodyPr/>
        <a:lstStyle/>
        <a:p>
          <a:endParaRPr lang="en-US"/>
        </a:p>
      </dgm:t>
    </dgm:pt>
    <dgm:pt modelId="{A719C882-08BC-4FFF-887E-8B04F5B6115B}" type="sibTrans" cxnId="{065617AF-251A-4B62-9943-EE8EFB3C861F}">
      <dgm:prSet/>
      <dgm:spPr/>
      <dgm:t>
        <a:bodyPr/>
        <a:lstStyle/>
        <a:p>
          <a:endParaRPr lang="en-US"/>
        </a:p>
      </dgm:t>
    </dgm:pt>
    <dgm:pt modelId="{EAAE447F-A24A-4072-BF3F-A0F67EDAE7B2}">
      <dgm:prSet/>
      <dgm:spPr/>
      <dgm:t>
        <a:bodyPr/>
        <a:lstStyle/>
        <a:p>
          <a:r>
            <a:rPr lang="es-ES"/>
            <a:t>Procesar respuestas automáticamente y publicar resultados básicos.</a:t>
          </a:r>
          <a:endParaRPr lang="en-US"/>
        </a:p>
      </dgm:t>
    </dgm:pt>
    <dgm:pt modelId="{CDEBA599-7A70-46FA-95B6-8355CA283DBC}" type="parTrans" cxnId="{B414C437-E27D-43B3-9A0E-D62BF641B444}">
      <dgm:prSet/>
      <dgm:spPr/>
      <dgm:t>
        <a:bodyPr/>
        <a:lstStyle/>
        <a:p>
          <a:endParaRPr lang="en-US"/>
        </a:p>
      </dgm:t>
    </dgm:pt>
    <dgm:pt modelId="{A4C22221-AD98-4A4C-8A5B-B99AF0D6888D}" type="sibTrans" cxnId="{B414C437-E27D-43B3-9A0E-D62BF641B444}">
      <dgm:prSet/>
      <dgm:spPr/>
      <dgm:t>
        <a:bodyPr/>
        <a:lstStyle/>
        <a:p>
          <a:endParaRPr lang="en-US"/>
        </a:p>
      </dgm:t>
    </dgm:pt>
    <dgm:pt modelId="{DAF729A1-51C9-4DE7-861F-C432F79B624F}" type="pres">
      <dgm:prSet presAssocID="{345867DF-D121-4A16-BF66-A566D1F3F427}" presName="Name0" presStyleCnt="0">
        <dgm:presLayoutVars>
          <dgm:dir/>
          <dgm:animLvl val="lvl"/>
          <dgm:resizeHandles val="exact"/>
        </dgm:presLayoutVars>
      </dgm:prSet>
      <dgm:spPr/>
    </dgm:pt>
    <dgm:pt modelId="{E6D49348-C3AD-4B3A-93A4-13B57CD58EC8}" type="pres">
      <dgm:prSet presAssocID="{345867DF-D121-4A16-BF66-A566D1F3F427}" presName="tSp" presStyleCnt="0"/>
      <dgm:spPr/>
    </dgm:pt>
    <dgm:pt modelId="{FD85876F-7579-4747-A691-1C349E4266E5}" type="pres">
      <dgm:prSet presAssocID="{345867DF-D121-4A16-BF66-A566D1F3F427}" presName="bSp" presStyleCnt="0"/>
      <dgm:spPr/>
    </dgm:pt>
    <dgm:pt modelId="{6EA8AF2B-F6ED-4D89-8031-F899667A595A}" type="pres">
      <dgm:prSet presAssocID="{345867DF-D121-4A16-BF66-A566D1F3F427}" presName="process" presStyleCnt="0"/>
      <dgm:spPr/>
    </dgm:pt>
    <dgm:pt modelId="{A068EBA7-544C-407A-8F0A-7AFD4A6D25B8}" type="pres">
      <dgm:prSet presAssocID="{4B093281-B8DC-49E6-95DE-5D6602849935}" presName="composite1" presStyleCnt="0"/>
      <dgm:spPr/>
    </dgm:pt>
    <dgm:pt modelId="{BA84FE3D-3149-4A6C-86CE-684FCF991044}" type="pres">
      <dgm:prSet presAssocID="{4B093281-B8DC-49E6-95DE-5D6602849935}" presName="dummyNode1" presStyleLbl="node1" presStyleIdx="0" presStyleCnt="4"/>
      <dgm:spPr/>
    </dgm:pt>
    <dgm:pt modelId="{235DD237-0EF1-4136-BEFE-A07D1A271248}" type="pres">
      <dgm:prSet presAssocID="{4B093281-B8DC-49E6-95DE-5D6602849935}" presName="childNode1" presStyleLbl="bgAcc1" presStyleIdx="0" presStyleCnt="4">
        <dgm:presLayoutVars>
          <dgm:bulletEnabled val="1"/>
        </dgm:presLayoutVars>
      </dgm:prSet>
      <dgm:spPr/>
    </dgm:pt>
    <dgm:pt modelId="{A16B46FD-BBF6-420A-938B-CD3D608BA51F}" type="pres">
      <dgm:prSet presAssocID="{4B093281-B8DC-49E6-95DE-5D6602849935}" presName="childNode1tx" presStyleLbl="bgAcc1" presStyleIdx="0" presStyleCnt="4">
        <dgm:presLayoutVars>
          <dgm:bulletEnabled val="1"/>
        </dgm:presLayoutVars>
      </dgm:prSet>
      <dgm:spPr/>
    </dgm:pt>
    <dgm:pt modelId="{48EFC808-5DAA-4C20-A21A-E3612D26492F}" type="pres">
      <dgm:prSet presAssocID="{4B093281-B8DC-49E6-95DE-5D660284993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37EF77E9-7B37-419A-BCCC-09E955F16A87}" type="pres">
      <dgm:prSet presAssocID="{4B093281-B8DC-49E6-95DE-5D6602849935}" presName="connSite1" presStyleCnt="0"/>
      <dgm:spPr/>
    </dgm:pt>
    <dgm:pt modelId="{67343E4F-A115-4140-B5BB-E6DCBF2A70F9}" type="pres">
      <dgm:prSet presAssocID="{ACC69AD5-3857-4246-B59E-6A7C299B6B43}" presName="Name9" presStyleLbl="sibTrans2D1" presStyleIdx="0" presStyleCnt="3"/>
      <dgm:spPr/>
    </dgm:pt>
    <dgm:pt modelId="{23595CF8-C590-4A08-81A2-C6C439F16CDE}" type="pres">
      <dgm:prSet presAssocID="{708A5676-2A2B-45A1-BA1A-AC0A117C7850}" presName="composite2" presStyleCnt="0"/>
      <dgm:spPr/>
    </dgm:pt>
    <dgm:pt modelId="{70363178-0424-45C0-AC92-99BA99C66E67}" type="pres">
      <dgm:prSet presAssocID="{708A5676-2A2B-45A1-BA1A-AC0A117C7850}" presName="dummyNode2" presStyleLbl="node1" presStyleIdx="0" presStyleCnt="4"/>
      <dgm:spPr/>
    </dgm:pt>
    <dgm:pt modelId="{3C8D980D-C220-4B96-AD4B-0A933F06134A}" type="pres">
      <dgm:prSet presAssocID="{708A5676-2A2B-45A1-BA1A-AC0A117C7850}" presName="childNode2" presStyleLbl="bgAcc1" presStyleIdx="1" presStyleCnt="4">
        <dgm:presLayoutVars>
          <dgm:bulletEnabled val="1"/>
        </dgm:presLayoutVars>
      </dgm:prSet>
      <dgm:spPr/>
    </dgm:pt>
    <dgm:pt modelId="{FDE90AC3-D440-4241-BCFF-962858F2ACBB}" type="pres">
      <dgm:prSet presAssocID="{708A5676-2A2B-45A1-BA1A-AC0A117C7850}" presName="childNode2tx" presStyleLbl="bgAcc1" presStyleIdx="1" presStyleCnt="4">
        <dgm:presLayoutVars>
          <dgm:bulletEnabled val="1"/>
        </dgm:presLayoutVars>
      </dgm:prSet>
      <dgm:spPr/>
    </dgm:pt>
    <dgm:pt modelId="{D22482C6-8870-43E0-8A5A-FA050D027437}" type="pres">
      <dgm:prSet presAssocID="{708A5676-2A2B-45A1-BA1A-AC0A117C7850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DAE7AFF8-7A61-4EA1-9E65-D9E1E280EBAB}" type="pres">
      <dgm:prSet presAssocID="{708A5676-2A2B-45A1-BA1A-AC0A117C7850}" presName="connSite2" presStyleCnt="0"/>
      <dgm:spPr/>
    </dgm:pt>
    <dgm:pt modelId="{06037381-400E-4C67-88E4-265054444BC6}" type="pres">
      <dgm:prSet presAssocID="{272F4ABD-14A3-472D-A084-AF5B2FDE9AA1}" presName="Name18" presStyleLbl="sibTrans2D1" presStyleIdx="1" presStyleCnt="3"/>
      <dgm:spPr/>
    </dgm:pt>
    <dgm:pt modelId="{0EC5C015-8FAB-4C66-890F-BFD61662F206}" type="pres">
      <dgm:prSet presAssocID="{C9C7805B-F391-4084-BCE6-0B0419CA5884}" presName="composite1" presStyleCnt="0"/>
      <dgm:spPr/>
    </dgm:pt>
    <dgm:pt modelId="{E6B6AE28-FE64-4E71-A980-A2396ABBEEC2}" type="pres">
      <dgm:prSet presAssocID="{C9C7805B-F391-4084-BCE6-0B0419CA5884}" presName="dummyNode1" presStyleLbl="node1" presStyleIdx="1" presStyleCnt="4"/>
      <dgm:spPr/>
    </dgm:pt>
    <dgm:pt modelId="{6E8EC1F9-218E-4D9E-A5F7-C7B05BD6FA07}" type="pres">
      <dgm:prSet presAssocID="{C9C7805B-F391-4084-BCE6-0B0419CA5884}" presName="childNode1" presStyleLbl="bgAcc1" presStyleIdx="2" presStyleCnt="4">
        <dgm:presLayoutVars>
          <dgm:bulletEnabled val="1"/>
        </dgm:presLayoutVars>
      </dgm:prSet>
      <dgm:spPr/>
    </dgm:pt>
    <dgm:pt modelId="{74AF28A2-AF6D-42A4-B3C8-BEE1F6899048}" type="pres">
      <dgm:prSet presAssocID="{C9C7805B-F391-4084-BCE6-0B0419CA5884}" presName="childNode1tx" presStyleLbl="bgAcc1" presStyleIdx="2" presStyleCnt="4">
        <dgm:presLayoutVars>
          <dgm:bulletEnabled val="1"/>
        </dgm:presLayoutVars>
      </dgm:prSet>
      <dgm:spPr/>
    </dgm:pt>
    <dgm:pt modelId="{FDC5F0EF-3112-4498-8A06-63A4D2320AAF}" type="pres">
      <dgm:prSet presAssocID="{C9C7805B-F391-4084-BCE6-0B0419CA5884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59DAD60B-A152-4F54-92E7-ACFC0BA2FBF2}" type="pres">
      <dgm:prSet presAssocID="{C9C7805B-F391-4084-BCE6-0B0419CA5884}" presName="connSite1" presStyleCnt="0"/>
      <dgm:spPr/>
    </dgm:pt>
    <dgm:pt modelId="{A730D21A-1A0F-43A5-86F4-51D92F5501C6}" type="pres">
      <dgm:prSet presAssocID="{2FD99CF3-F54F-40F9-88C6-B4D17083E2C7}" presName="Name9" presStyleLbl="sibTrans2D1" presStyleIdx="2" presStyleCnt="3"/>
      <dgm:spPr/>
    </dgm:pt>
    <dgm:pt modelId="{B5838878-AA0B-409B-B86D-AD1358A1A847}" type="pres">
      <dgm:prSet presAssocID="{C3DC53EF-6485-4F12-A595-B11DE4D3FB4C}" presName="composite2" presStyleCnt="0"/>
      <dgm:spPr/>
    </dgm:pt>
    <dgm:pt modelId="{335C0543-F422-42D0-9297-D58E32D5A77E}" type="pres">
      <dgm:prSet presAssocID="{C3DC53EF-6485-4F12-A595-B11DE4D3FB4C}" presName="dummyNode2" presStyleLbl="node1" presStyleIdx="2" presStyleCnt="4"/>
      <dgm:spPr/>
    </dgm:pt>
    <dgm:pt modelId="{79D7F387-71C8-4803-A5CB-558C4E68B641}" type="pres">
      <dgm:prSet presAssocID="{C3DC53EF-6485-4F12-A595-B11DE4D3FB4C}" presName="childNode2" presStyleLbl="bgAcc1" presStyleIdx="3" presStyleCnt="4">
        <dgm:presLayoutVars>
          <dgm:bulletEnabled val="1"/>
        </dgm:presLayoutVars>
      </dgm:prSet>
      <dgm:spPr/>
    </dgm:pt>
    <dgm:pt modelId="{E1291A19-15BF-4E2D-BC7F-06B5C0A22684}" type="pres">
      <dgm:prSet presAssocID="{C3DC53EF-6485-4F12-A595-B11DE4D3FB4C}" presName="childNode2tx" presStyleLbl="bgAcc1" presStyleIdx="3" presStyleCnt="4">
        <dgm:presLayoutVars>
          <dgm:bulletEnabled val="1"/>
        </dgm:presLayoutVars>
      </dgm:prSet>
      <dgm:spPr/>
    </dgm:pt>
    <dgm:pt modelId="{4F13F047-FB84-4131-8BB3-47DDF7262CFC}" type="pres">
      <dgm:prSet presAssocID="{C3DC53EF-6485-4F12-A595-B11DE4D3FB4C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9849C29-5644-479F-A3AB-CFB5F18C98F0}" type="pres">
      <dgm:prSet presAssocID="{C3DC53EF-6485-4F12-A595-B11DE4D3FB4C}" presName="connSite2" presStyleCnt="0"/>
      <dgm:spPr/>
    </dgm:pt>
  </dgm:ptLst>
  <dgm:cxnLst>
    <dgm:cxn modelId="{424BB808-50A7-4E39-B8AC-B5413E735803}" type="presOf" srcId="{696602CE-DF70-4A83-B093-908C2771ED30}" destId="{6E8EC1F9-218E-4D9E-A5F7-C7B05BD6FA07}" srcOrd="0" destOrd="0" presId="urn:microsoft.com/office/officeart/2005/8/layout/hProcess4"/>
    <dgm:cxn modelId="{E756012E-025D-4E3B-A20F-EC6BDF6DB69C}" srcId="{C9C7805B-F391-4084-BCE6-0B0419CA5884}" destId="{696602CE-DF70-4A83-B093-908C2771ED30}" srcOrd="0" destOrd="0" parTransId="{ACB70B12-FDC9-4DE6-A21D-56230B9806F9}" sibTransId="{58D965E1-D33C-4009-9ACB-4217A9CE7209}"/>
    <dgm:cxn modelId="{469F1E30-C88F-4FF6-BCBB-048B03A3FF58}" type="presOf" srcId="{B832EDDD-9CA1-4F96-9804-0523D01C5157}" destId="{235DD237-0EF1-4136-BEFE-A07D1A271248}" srcOrd="0" destOrd="0" presId="urn:microsoft.com/office/officeart/2005/8/layout/hProcess4"/>
    <dgm:cxn modelId="{B414C437-E27D-43B3-9A0E-D62BF641B444}" srcId="{C3DC53EF-6485-4F12-A595-B11DE4D3FB4C}" destId="{EAAE447F-A24A-4072-BF3F-A0F67EDAE7B2}" srcOrd="0" destOrd="0" parTransId="{CDEBA599-7A70-46FA-95B6-8355CA283DBC}" sibTransId="{A4C22221-AD98-4A4C-8A5B-B99AF0D6888D}"/>
    <dgm:cxn modelId="{C1CCC16F-A82D-4930-9F07-7CE26DF5BAD8}" srcId="{4B093281-B8DC-49E6-95DE-5D6602849935}" destId="{B832EDDD-9CA1-4F96-9804-0523D01C5157}" srcOrd="0" destOrd="0" parTransId="{FCA01301-4B06-45FB-93D8-4E3D2FB50022}" sibTransId="{5C50F843-2437-4856-A104-599CF85DB886}"/>
    <dgm:cxn modelId="{D4C44D51-2AFC-4620-BD1E-8F84DB2DDFEF}" type="presOf" srcId="{C9C7805B-F391-4084-BCE6-0B0419CA5884}" destId="{FDC5F0EF-3112-4498-8A06-63A4D2320AAF}" srcOrd="0" destOrd="0" presId="urn:microsoft.com/office/officeart/2005/8/layout/hProcess4"/>
    <dgm:cxn modelId="{2991C759-163D-48B5-A79A-3B815DF73797}" srcId="{345867DF-D121-4A16-BF66-A566D1F3F427}" destId="{708A5676-2A2B-45A1-BA1A-AC0A117C7850}" srcOrd="1" destOrd="0" parTransId="{6D173E64-4AD7-417B-B991-463265A162EC}" sibTransId="{272F4ABD-14A3-472D-A084-AF5B2FDE9AA1}"/>
    <dgm:cxn modelId="{C6B9E07E-10F0-488F-89A1-B21CFE042F53}" srcId="{345867DF-D121-4A16-BF66-A566D1F3F427}" destId="{C9C7805B-F391-4084-BCE6-0B0419CA5884}" srcOrd="2" destOrd="0" parTransId="{147FC449-D103-4926-AE88-76E2722E32BF}" sibTransId="{2FD99CF3-F54F-40F9-88C6-B4D17083E2C7}"/>
    <dgm:cxn modelId="{70D9337F-AB05-4312-BBD2-75DEF38E5E2B}" type="presOf" srcId="{345867DF-D121-4A16-BF66-A566D1F3F427}" destId="{DAF729A1-51C9-4DE7-861F-C432F79B624F}" srcOrd="0" destOrd="0" presId="urn:microsoft.com/office/officeart/2005/8/layout/hProcess4"/>
    <dgm:cxn modelId="{2B102892-F122-4807-938B-176145F987C3}" type="presOf" srcId="{C3DC53EF-6485-4F12-A595-B11DE4D3FB4C}" destId="{4F13F047-FB84-4131-8BB3-47DDF7262CFC}" srcOrd="0" destOrd="0" presId="urn:microsoft.com/office/officeart/2005/8/layout/hProcess4"/>
    <dgm:cxn modelId="{5B27EC94-62D8-499C-96FD-8969884025B7}" type="presOf" srcId="{708A5676-2A2B-45A1-BA1A-AC0A117C7850}" destId="{D22482C6-8870-43E0-8A5A-FA050D027437}" srcOrd="0" destOrd="0" presId="urn:microsoft.com/office/officeart/2005/8/layout/hProcess4"/>
    <dgm:cxn modelId="{46490F97-3A08-46D5-B75F-55B493DE75D8}" type="presOf" srcId="{2FD99CF3-F54F-40F9-88C6-B4D17083E2C7}" destId="{A730D21A-1A0F-43A5-86F4-51D92F5501C6}" srcOrd="0" destOrd="0" presId="urn:microsoft.com/office/officeart/2005/8/layout/hProcess4"/>
    <dgm:cxn modelId="{BEDE22A6-E4E1-4485-886C-92765C4F3928}" type="presOf" srcId="{EAAE447F-A24A-4072-BF3F-A0F67EDAE7B2}" destId="{79D7F387-71C8-4803-A5CB-558C4E68B641}" srcOrd="0" destOrd="0" presId="urn:microsoft.com/office/officeart/2005/8/layout/hProcess4"/>
    <dgm:cxn modelId="{C22DA9AC-6018-4227-BE0B-8D81149F265C}" type="presOf" srcId="{B832EDDD-9CA1-4F96-9804-0523D01C5157}" destId="{A16B46FD-BBF6-420A-938B-CD3D608BA51F}" srcOrd="1" destOrd="0" presId="urn:microsoft.com/office/officeart/2005/8/layout/hProcess4"/>
    <dgm:cxn modelId="{065617AF-251A-4B62-9943-EE8EFB3C861F}" srcId="{345867DF-D121-4A16-BF66-A566D1F3F427}" destId="{C3DC53EF-6485-4F12-A595-B11DE4D3FB4C}" srcOrd="3" destOrd="0" parTransId="{8F2DACA7-5207-4253-B94F-DA063F68D4D3}" sibTransId="{A719C882-08BC-4FFF-887E-8B04F5B6115B}"/>
    <dgm:cxn modelId="{0076DBB8-1D3E-4D3E-B109-19C1698B2BFC}" type="presOf" srcId="{ACC69AD5-3857-4246-B59E-6A7C299B6B43}" destId="{67343E4F-A115-4140-B5BB-E6DCBF2A70F9}" srcOrd="0" destOrd="0" presId="urn:microsoft.com/office/officeart/2005/8/layout/hProcess4"/>
    <dgm:cxn modelId="{D5399CC4-7644-44FF-A365-392B49312BB9}" type="presOf" srcId="{7D55AF44-06BF-4D9C-9967-3489F267985D}" destId="{3C8D980D-C220-4B96-AD4B-0A933F06134A}" srcOrd="0" destOrd="0" presId="urn:microsoft.com/office/officeart/2005/8/layout/hProcess4"/>
    <dgm:cxn modelId="{4A9EADC4-3FA5-4456-981D-2E75C251901A}" type="presOf" srcId="{EAAE447F-A24A-4072-BF3F-A0F67EDAE7B2}" destId="{E1291A19-15BF-4E2D-BC7F-06B5C0A22684}" srcOrd="1" destOrd="0" presId="urn:microsoft.com/office/officeart/2005/8/layout/hProcess4"/>
    <dgm:cxn modelId="{E1A3E1D7-AE48-4D03-832B-9BAA3961E41D}" srcId="{345867DF-D121-4A16-BF66-A566D1F3F427}" destId="{4B093281-B8DC-49E6-95DE-5D6602849935}" srcOrd="0" destOrd="0" parTransId="{375FCAB6-F6FD-44E2-8D52-174A592C4171}" sibTransId="{ACC69AD5-3857-4246-B59E-6A7C299B6B43}"/>
    <dgm:cxn modelId="{DDD27DE6-A292-4770-B2B4-9A827304AC97}" srcId="{708A5676-2A2B-45A1-BA1A-AC0A117C7850}" destId="{7D55AF44-06BF-4D9C-9967-3489F267985D}" srcOrd="0" destOrd="0" parTransId="{CE0686AF-9686-4565-9DEF-6F7807C4C2B7}" sibTransId="{8A8A3657-6616-4D33-B586-F97109A9FCB7}"/>
    <dgm:cxn modelId="{91DC96EA-1E05-425E-9C5C-E1E945E20E19}" type="presOf" srcId="{696602CE-DF70-4A83-B093-908C2771ED30}" destId="{74AF28A2-AF6D-42A4-B3C8-BEE1F6899048}" srcOrd="1" destOrd="0" presId="urn:microsoft.com/office/officeart/2005/8/layout/hProcess4"/>
    <dgm:cxn modelId="{AF364AF0-933C-4B35-9FF5-0BD6CF775419}" type="presOf" srcId="{7D55AF44-06BF-4D9C-9967-3489F267985D}" destId="{FDE90AC3-D440-4241-BCFF-962858F2ACBB}" srcOrd="1" destOrd="0" presId="urn:microsoft.com/office/officeart/2005/8/layout/hProcess4"/>
    <dgm:cxn modelId="{F7E9B0F2-3BC6-4C78-8A5E-5E171DAF025C}" type="presOf" srcId="{4B093281-B8DC-49E6-95DE-5D6602849935}" destId="{48EFC808-5DAA-4C20-A21A-E3612D26492F}" srcOrd="0" destOrd="0" presId="urn:microsoft.com/office/officeart/2005/8/layout/hProcess4"/>
    <dgm:cxn modelId="{720663F5-1884-429B-88F3-C9B0B81F0CA0}" type="presOf" srcId="{272F4ABD-14A3-472D-A084-AF5B2FDE9AA1}" destId="{06037381-400E-4C67-88E4-265054444BC6}" srcOrd="0" destOrd="0" presId="urn:microsoft.com/office/officeart/2005/8/layout/hProcess4"/>
    <dgm:cxn modelId="{E4168311-CA84-4D54-947B-1AD64AD84BE8}" type="presParOf" srcId="{DAF729A1-51C9-4DE7-861F-C432F79B624F}" destId="{E6D49348-C3AD-4B3A-93A4-13B57CD58EC8}" srcOrd="0" destOrd="0" presId="urn:microsoft.com/office/officeart/2005/8/layout/hProcess4"/>
    <dgm:cxn modelId="{6D10DEC5-7FFD-44BF-9F9F-7969CEC172D1}" type="presParOf" srcId="{DAF729A1-51C9-4DE7-861F-C432F79B624F}" destId="{FD85876F-7579-4747-A691-1C349E4266E5}" srcOrd="1" destOrd="0" presId="urn:microsoft.com/office/officeart/2005/8/layout/hProcess4"/>
    <dgm:cxn modelId="{E029B35A-5719-4B81-8A6E-7C347C1B634B}" type="presParOf" srcId="{DAF729A1-51C9-4DE7-861F-C432F79B624F}" destId="{6EA8AF2B-F6ED-4D89-8031-F899667A595A}" srcOrd="2" destOrd="0" presId="urn:microsoft.com/office/officeart/2005/8/layout/hProcess4"/>
    <dgm:cxn modelId="{36BE92D1-7465-4B57-9DAE-880BB47089E3}" type="presParOf" srcId="{6EA8AF2B-F6ED-4D89-8031-F899667A595A}" destId="{A068EBA7-544C-407A-8F0A-7AFD4A6D25B8}" srcOrd="0" destOrd="0" presId="urn:microsoft.com/office/officeart/2005/8/layout/hProcess4"/>
    <dgm:cxn modelId="{28171208-11B1-4841-8017-EDD2589C9371}" type="presParOf" srcId="{A068EBA7-544C-407A-8F0A-7AFD4A6D25B8}" destId="{BA84FE3D-3149-4A6C-86CE-684FCF991044}" srcOrd="0" destOrd="0" presId="urn:microsoft.com/office/officeart/2005/8/layout/hProcess4"/>
    <dgm:cxn modelId="{E3665CF2-C24B-4CE6-83ED-2745E609EBFF}" type="presParOf" srcId="{A068EBA7-544C-407A-8F0A-7AFD4A6D25B8}" destId="{235DD237-0EF1-4136-BEFE-A07D1A271248}" srcOrd="1" destOrd="0" presId="urn:microsoft.com/office/officeart/2005/8/layout/hProcess4"/>
    <dgm:cxn modelId="{EDC77D1B-CA7F-4970-854C-B54F10D0A0EE}" type="presParOf" srcId="{A068EBA7-544C-407A-8F0A-7AFD4A6D25B8}" destId="{A16B46FD-BBF6-420A-938B-CD3D608BA51F}" srcOrd="2" destOrd="0" presId="urn:microsoft.com/office/officeart/2005/8/layout/hProcess4"/>
    <dgm:cxn modelId="{CACC95F3-699A-453F-BEE7-1C864D6620AA}" type="presParOf" srcId="{A068EBA7-544C-407A-8F0A-7AFD4A6D25B8}" destId="{48EFC808-5DAA-4C20-A21A-E3612D26492F}" srcOrd="3" destOrd="0" presId="urn:microsoft.com/office/officeart/2005/8/layout/hProcess4"/>
    <dgm:cxn modelId="{41530E39-6980-4D17-B387-D88E5CFF1C09}" type="presParOf" srcId="{A068EBA7-544C-407A-8F0A-7AFD4A6D25B8}" destId="{37EF77E9-7B37-419A-BCCC-09E955F16A87}" srcOrd="4" destOrd="0" presId="urn:microsoft.com/office/officeart/2005/8/layout/hProcess4"/>
    <dgm:cxn modelId="{DDE05C71-6D04-406A-AC86-486CFFA7FF9F}" type="presParOf" srcId="{6EA8AF2B-F6ED-4D89-8031-F899667A595A}" destId="{67343E4F-A115-4140-B5BB-E6DCBF2A70F9}" srcOrd="1" destOrd="0" presId="urn:microsoft.com/office/officeart/2005/8/layout/hProcess4"/>
    <dgm:cxn modelId="{1CFF90C6-5E7D-4770-B4EA-DA57CE93EF7F}" type="presParOf" srcId="{6EA8AF2B-F6ED-4D89-8031-F899667A595A}" destId="{23595CF8-C590-4A08-81A2-C6C439F16CDE}" srcOrd="2" destOrd="0" presId="urn:microsoft.com/office/officeart/2005/8/layout/hProcess4"/>
    <dgm:cxn modelId="{9EFCD048-EA4A-4A7D-80E4-BF67A1D7F328}" type="presParOf" srcId="{23595CF8-C590-4A08-81A2-C6C439F16CDE}" destId="{70363178-0424-45C0-AC92-99BA99C66E67}" srcOrd="0" destOrd="0" presId="urn:microsoft.com/office/officeart/2005/8/layout/hProcess4"/>
    <dgm:cxn modelId="{325642E6-C48D-40F0-8D36-C36AF2912C62}" type="presParOf" srcId="{23595CF8-C590-4A08-81A2-C6C439F16CDE}" destId="{3C8D980D-C220-4B96-AD4B-0A933F06134A}" srcOrd="1" destOrd="0" presId="urn:microsoft.com/office/officeart/2005/8/layout/hProcess4"/>
    <dgm:cxn modelId="{B3FC77CE-34B8-4738-9924-551FAE46117D}" type="presParOf" srcId="{23595CF8-C590-4A08-81A2-C6C439F16CDE}" destId="{FDE90AC3-D440-4241-BCFF-962858F2ACBB}" srcOrd="2" destOrd="0" presId="urn:microsoft.com/office/officeart/2005/8/layout/hProcess4"/>
    <dgm:cxn modelId="{DD838524-6711-4287-BCCA-7B02A729EA35}" type="presParOf" srcId="{23595CF8-C590-4A08-81A2-C6C439F16CDE}" destId="{D22482C6-8870-43E0-8A5A-FA050D027437}" srcOrd="3" destOrd="0" presId="urn:microsoft.com/office/officeart/2005/8/layout/hProcess4"/>
    <dgm:cxn modelId="{BDAF0C8F-1EED-48A7-8470-6A718D5CB4C0}" type="presParOf" srcId="{23595CF8-C590-4A08-81A2-C6C439F16CDE}" destId="{DAE7AFF8-7A61-4EA1-9E65-D9E1E280EBAB}" srcOrd="4" destOrd="0" presId="urn:microsoft.com/office/officeart/2005/8/layout/hProcess4"/>
    <dgm:cxn modelId="{22A1885E-F439-471C-9204-EF679CCEA982}" type="presParOf" srcId="{6EA8AF2B-F6ED-4D89-8031-F899667A595A}" destId="{06037381-400E-4C67-88E4-265054444BC6}" srcOrd="3" destOrd="0" presId="urn:microsoft.com/office/officeart/2005/8/layout/hProcess4"/>
    <dgm:cxn modelId="{6F93A59C-94BE-4A15-839C-77BF453D5660}" type="presParOf" srcId="{6EA8AF2B-F6ED-4D89-8031-F899667A595A}" destId="{0EC5C015-8FAB-4C66-890F-BFD61662F206}" srcOrd="4" destOrd="0" presId="urn:microsoft.com/office/officeart/2005/8/layout/hProcess4"/>
    <dgm:cxn modelId="{19D594C2-F08F-4FA7-9C43-EB2800AE812C}" type="presParOf" srcId="{0EC5C015-8FAB-4C66-890F-BFD61662F206}" destId="{E6B6AE28-FE64-4E71-A980-A2396ABBEEC2}" srcOrd="0" destOrd="0" presId="urn:microsoft.com/office/officeart/2005/8/layout/hProcess4"/>
    <dgm:cxn modelId="{8AB226E5-535C-4A49-943B-F43A115C2CEF}" type="presParOf" srcId="{0EC5C015-8FAB-4C66-890F-BFD61662F206}" destId="{6E8EC1F9-218E-4D9E-A5F7-C7B05BD6FA07}" srcOrd="1" destOrd="0" presId="urn:microsoft.com/office/officeart/2005/8/layout/hProcess4"/>
    <dgm:cxn modelId="{3579ECFE-74AE-430B-B6AA-218C19B4B84B}" type="presParOf" srcId="{0EC5C015-8FAB-4C66-890F-BFD61662F206}" destId="{74AF28A2-AF6D-42A4-B3C8-BEE1F6899048}" srcOrd="2" destOrd="0" presId="urn:microsoft.com/office/officeart/2005/8/layout/hProcess4"/>
    <dgm:cxn modelId="{C4CFCFA3-D72C-45FD-9032-18C76D321F5F}" type="presParOf" srcId="{0EC5C015-8FAB-4C66-890F-BFD61662F206}" destId="{FDC5F0EF-3112-4498-8A06-63A4D2320AAF}" srcOrd="3" destOrd="0" presId="urn:microsoft.com/office/officeart/2005/8/layout/hProcess4"/>
    <dgm:cxn modelId="{9F510D76-01E5-4475-9739-453483C465DB}" type="presParOf" srcId="{0EC5C015-8FAB-4C66-890F-BFD61662F206}" destId="{59DAD60B-A152-4F54-92E7-ACFC0BA2FBF2}" srcOrd="4" destOrd="0" presId="urn:microsoft.com/office/officeart/2005/8/layout/hProcess4"/>
    <dgm:cxn modelId="{10573BEC-547B-4388-B19F-6EDC1A3835A5}" type="presParOf" srcId="{6EA8AF2B-F6ED-4D89-8031-F899667A595A}" destId="{A730D21A-1A0F-43A5-86F4-51D92F5501C6}" srcOrd="5" destOrd="0" presId="urn:microsoft.com/office/officeart/2005/8/layout/hProcess4"/>
    <dgm:cxn modelId="{6A069E3B-E88B-49FA-9884-903765821066}" type="presParOf" srcId="{6EA8AF2B-F6ED-4D89-8031-F899667A595A}" destId="{B5838878-AA0B-409B-B86D-AD1358A1A847}" srcOrd="6" destOrd="0" presId="urn:microsoft.com/office/officeart/2005/8/layout/hProcess4"/>
    <dgm:cxn modelId="{18D25DE6-61A9-4EAB-B313-9AA30BB025D8}" type="presParOf" srcId="{B5838878-AA0B-409B-B86D-AD1358A1A847}" destId="{335C0543-F422-42D0-9297-D58E32D5A77E}" srcOrd="0" destOrd="0" presId="urn:microsoft.com/office/officeart/2005/8/layout/hProcess4"/>
    <dgm:cxn modelId="{69989A7C-5AF4-4B69-BC80-FBA7BE37543A}" type="presParOf" srcId="{B5838878-AA0B-409B-B86D-AD1358A1A847}" destId="{79D7F387-71C8-4803-A5CB-558C4E68B641}" srcOrd="1" destOrd="0" presId="urn:microsoft.com/office/officeart/2005/8/layout/hProcess4"/>
    <dgm:cxn modelId="{8B6E7CFC-3103-4F07-A2AA-A5B80983D308}" type="presParOf" srcId="{B5838878-AA0B-409B-B86D-AD1358A1A847}" destId="{E1291A19-15BF-4E2D-BC7F-06B5C0A22684}" srcOrd="2" destOrd="0" presId="urn:microsoft.com/office/officeart/2005/8/layout/hProcess4"/>
    <dgm:cxn modelId="{0D798D62-F3C7-4509-A792-C88E33F61542}" type="presParOf" srcId="{B5838878-AA0B-409B-B86D-AD1358A1A847}" destId="{4F13F047-FB84-4131-8BB3-47DDF7262CFC}" srcOrd="3" destOrd="0" presId="urn:microsoft.com/office/officeart/2005/8/layout/hProcess4"/>
    <dgm:cxn modelId="{8924A4B5-C32F-4FA7-A7B2-4501991B369F}" type="presParOf" srcId="{B5838878-AA0B-409B-B86D-AD1358A1A847}" destId="{09849C29-5644-479F-A3AB-CFB5F18C98F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765225-FDD4-4804-9432-66418D0580C8}" type="doc">
      <dgm:prSet loTypeId="urn:microsoft.com/office/officeart/2017/3/layout/DropPinTimeline" loCatId="timelin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6A4026-9E4B-4A9B-834D-68146ACC2233}">
      <dgm:prSet/>
      <dgm:spPr/>
      <dgm:t>
        <a:bodyPr/>
        <a:lstStyle/>
        <a:p>
          <a:pPr>
            <a:defRPr b="1"/>
          </a:pPr>
          <a:r>
            <a:rPr lang="en-US" dirty="0">
              <a:latin typeface="Calibri"/>
            </a:rPr>
            <a:t>F1</a:t>
          </a:r>
          <a:r>
            <a:rPr lang="en-US" dirty="0"/>
            <a:t> (S1–S4): </a:t>
          </a:r>
          <a:r>
            <a:rPr lang="en-US" dirty="0" err="1"/>
            <a:t>Definición</a:t>
          </a:r>
          <a:r>
            <a:rPr lang="en-US" dirty="0"/>
            <a:t> y </a:t>
          </a:r>
          <a:r>
            <a:rPr lang="en-US" dirty="0" err="1"/>
            <a:t>alcance</a:t>
          </a:r>
          <a:endParaRPr lang="en-US" dirty="0"/>
        </a:p>
      </dgm:t>
    </dgm:pt>
    <dgm:pt modelId="{577FFB03-CFEB-4BFA-A8D1-6B799CDD2B9F}" type="parTrans" cxnId="{F79EBABC-9FBF-4101-A2DC-2412629D79E6}">
      <dgm:prSet/>
      <dgm:spPr/>
      <dgm:t>
        <a:bodyPr/>
        <a:lstStyle/>
        <a:p>
          <a:endParaRPr lang="en-US"/>
        </a:p>
      </dgm:t>
    </dgm:pt>
    <dgm:pt modelId="{6CE49F98-FC2C-4863-A41A-97A7E3097E3B}" type="sibTrans" cxnId="{F79EBABC-9FBF-4101-A2DC-2412629D79E6}">
      <dgm:prSet/>
      <dgm:spPr/>
      <dgm:t>
        <a:bodyPr/>
        <a:lstStyle/>
        <a:p>
          <a:endParaRPr lang="en-US"/>
        </a:p>
      </dgm:t>
    </dgm:pt>
    <dgm:pt modelId="{78A8B7AA-58AB-4B47-A206-BEC4D2EC0CEB}">
      <dgm:prSet/>
      <dgm:spPr/>
      <dgm:t>
        <a:bodyPr/>
        <a:lstStyle/>
        <a:p>
          <a:pPr rtl="0"/>
          <a:r>
            <a:rPr lang="en-US" dirty="0" err="1"/>
            <a:t>Requisitos</a:t>
          </a:r>
          <a:r>
            <a:rPr lang="en-US" dirty="0"/>
            <a:t>/Casos de </a:t>
          </a:r>
          <a:r>
            <a:rPr lang="en-US" dirty="0" err="1"/>
            <a:t>Uso</a:t>
          </a:r>
          <a:r>
            <a:rPr lang="en-US" dirty="0"/>
            <a:t>, </a:t>
          </a:r>
          <a:r>
            <a:rPr lang="en-US" dirty="0" err="1"/>
            <a:t>arquitectura</a:t>
          </a:r>
          <a:r>
            <a:rPr lang="en-US" dirty="0"/>
            <a:t>/MER y plan; </a:t>
          </a:r>
          <a:r>
            <a:rPr lang="en-US" dirty="0">
              <a:latin typeface="Calibri"/>
            </a:rPr>
            <a:t>“</a:t>
          </a:r>
          <a:r>
            <a:rPr lang="en-US" dirty="0" err="1">
              <a:latin typeface="Calibri"/>
            </a:rPr>
            <a:t>alcance</a:t>
          </a:r>
          <a:r>
            <a:rPr lang="en-US" dirty="0">
              <a:latin typeface="Calibri"/>
            </a:rPr>
            <a:t> congelado”</a:t>
          </a:r>
          <a:r>
            <a:rPr lang="en-US" dirty="0"/>
            <a:t> al </a:t>
          </a:r>
          <a:r>
            <a:rPr lang="en-US" dirty="0" err="1"/>
            <a:t>cierre</a:t>
          </a:r>
          <a:r>
            <a:rPr lang="en-US" dirty="0"/>
            <a:t> de F1.</a:t>
          </a:r>
        </a:p>
      </dgm:t>
    </dgm:pt>
    <dgm:pt modelId="{FD4E73B9-59D7-4A64-B968-B776335C74B8}" type="parTrans" cxnId="{55347F59-8F77-4307-A680-3379E3DD8424}">
      <dgm:prSet/>
      <dgm:spPr/>
      <dgm:t>
        <a:bodyPr/>
        <a:lstStyle/>
        <a:p>
          <a:endParaRPr lang="en-US"/>
        </a:p>
      </dgm:t>
    </dgm:pt>
    <dgm:pt modelId="{38251D16-09BB-439F-A227-1CB23C1F61E0}" type="sibTrans" cxnId="{55347F59-8F77-4307-A680-3379E3DD8424}">
      <dgm:prSet/>
      <dgm:spPr/>
      <dgm:t>
        <a:bodyPr/>
        <a:lstStyle/>
        <a:p>
          <a:endParaRPr lang="en-US"/>
        </a:p>
      </dgm:t>
    </dgm:pt>
    <dgm:pt modelId="{975C301E-E76C-44AB-9606-A57252CF4B58}">
      <dgm:prSet/>
      <dgm:spPr/>
      <dgm:t>
        <a:bodyPr/>
        <a:lstStyle/>
        <a:p>
          <a:pPr>
            <a:defRPr b="1"/>
          </a:pPr>
          <a:r>
            <a:rPr lang="en-US" sz="2200" b="0" dirty="0">
              <a:latin typeface="Calibri"/>
            </a:rPr>
            <a:t>F2</a:t>
          </a:r>
          <a:r>
            <a:rPr lang="en-US" sz="2200" b="0" dirty="0"/>
            <a:t> (S5–S15): Desarrollo </a:t>
          </a:r>
          <a:r>
            <a:rPr lang="en-US" sz="2200" b="0" dirty="0" err="1"/>
            <a:t>único</a:t>
          </a:r>
          <a:endParaRPr lang="en-US" b="0" dirty="0"/>
        </a:p>
      </dgm:t>
    </dgm:pt>
    <dgm:pt modelId="{A8ACB799-5616-4715-95F7-A36B643C6F70}" type="parTrans" cxnId="{192AF77F-0D4D-4748-A499-96B5F0FF5B93}">
      <dgm:prSet/>
      <dgm:spPr/>
      <dgm:t>
        <a:bodyPr/>
        <a:lstStyle/>
        <a:p>
          <a:endParaRPr lang="en-US"/>
        </a:p>
      </dgm:t>
    </dgm:pt>
    <dgm:pt modelId="{EFB545E8-58D8-4857-A284-42AF13A71E27}" type="sibTrans" cxnId="{192AF77F-0D4D-4748-A499-96B5F0FF5B93}">
      <dgm:prSet/>
      <dgm:spPr/>
      <dgm:t>
        <a:bodyPr/>
        <a:lstStyle/>
        <a:p>
          <a:endParaRPr lang="en-US"/>
        </a:p>
      </dgm:t>
    </dgm:pt>
    <dgm:pt modelId="{FF6B6176-893A-4CC1-A5DF-9CF4983AFDA2}">
      <dgm:prSet/>
      <dgm:spPr/>
      <dgm:t>
        <a:bodyPr/>
        <a:lstStyle/>
        <a:p>
          <a:r>
            <a:rPr lang="en-US" dirty="0" err="1"/>
            <a:t>Diseño</a:t>
          </a:r>
          <a:r>
            <a:rPr lang="en-US" dirty="0"/>
            <a:t> </a:t>
          </a:r>
          <a:r>
            <a:rPr lang="en-US" dirty="0" err="1"/>
            <a:t>detallado</a:t>
          </a:r>
          <a:r>
            <a:rPr lang="en-US" dirty="0"/>
            <a:t> → </a:t>
          </a:r>
          <a:r>
            <a:rPr lang="en-US" dirty="0" err="1"/>
            <a:t>construcción</a:t>
          </a:r>
          <a:r>
            <a:rPr lang="en-US" dirty="0"/>
            <a:t> → </a:t>
          </a:r>
          <a:r>
            <a:rPr lang="en-US" dirty="0" err="1"/>
            <a:t>integración</a:t>
          </a:r>
          <a:r>
            <a:rPr lang="en-US" dirty="0"/>
            <a:t> → </a:t>
          </a:r>
          <a:r>
            <a:rPr lang="en-US" dirty="0" err="1"/>
            <a:t>pruebas</a:t>
          </a:r>
          <a:r>
            <a:rPr lang="en-US" dirty="0"/>
            <a:t>; </a:t>
          </a:r>
          <a:r>
            <a:rPr lang="en-US" dirty="0" err="1"/>
            <a:t>entrega</a:t>
          </a:r>
          <a:r>
            <a:rPr lang="en-US" dirty="0"/>
            <a:t> de MVP + Informe de Avance.</a:t>
          </a:r>
        </a:p>
      </dgm:t>
    </dgm:pt>
    <dgm:pt modelId="{E5F43C83-F024-49EB-BB30-BEEBB89E919F}" type="parTrans" cxnId="{5E44F408-E5A8-443F-BCED-70FF8159DC24}">
      <dgm:prSet/>
      <dgm:spPr/>
      <dgm:t>
        <a:bodyPr/>
        <a:lstStyle/>
        <a:p>
          <a:endParaRPr lang="en-US"/>
        </a:p>
      </dgm:t>
    </dgm:pt>
    <dgm:pt modelId="{18E7F92F-78C9-42C1-B7E7-19776555FDC9}" type="sibTrans" cxnId="{5E44F408-E5A8-443F-BCED-70FF8159DC24}">
      <dgm:prSet/>
      <dgm:spPr/>
      <dgm:t>
        <a:bodyPr/>
        <a:lstStyle/>
        <a:p>
          <a:endParaRPr lang="en-US"/>
        </a:p>
      </dgm:t>
    </dgm:pt>
    <dgm:pt modelId="{F64AF34C-968D-454B-A5A5-E563D6C85D64}">
      <dgm:prSet/>
      <dgm:spPr/>
      <dgm:t>
        <a:bodyPr/>
        <a:lstStyle/>
        <a:p>
          <a:pPr>
            <a:defRPr b="1"/>
          </a:pPr>
          <a:r>
            <a:rPr lang="en-US" sz="2200" dirty="0">
              <a:latin typeface="Calibri"/>
            </a:rPr>
            <a:t>F3</a:t>
          </a:r>
          <a:r>
            <a:rPr lang="en-US" sz="2200" dirty="0"/>
            <a:t> (S16–S18): </a:t>
          </a:r>
          <a:r>
            <a:rPr lang="en-US" sz="2200" dirty="0" err="1"/>
            <a:t>Validación</a:t>
          </a:r>
          <a:r>
            <a:rPr lang="en-US" sz="2200" dirty="0"/>
            <a:t> y </a:t>
          </a:r>
          <a:r>
            <a:rPr lang="en-US" sz="2200" dirty="0" err="1"/>
            <a:t>cierre</a:t>
          </a:r>
          <a:endParaRPr lang="en-US" dirty="0"/>
        </a:p>
      </dgm:t>
    </dgm:pt>
    <dgm:pt modelId="{7C4508A0-D5D2-426A-ADA3-EA6FF6060D8D}" type="parTrans" cxnId="{5B2C1A5A-D474-42C6-BDC4-93E2EE974AD2}">
      <dgm:prSet/>
      <dgm:spPr/>
      <dgm:t>
        <a:bodyPr/>
        <a:lstStyle/>
        <a:p>
          <a:endParaRPr lang="en-US"/>
        </a:p>
      </dgm:t>
    </dgm:pt>
    <dgm:pt modelId="{E0495838-3352-4986-9A2B-D06941DA9502}" type="sibTrans" cxnId="{5B2C1A5A-D474-42C6-BDC4-93E2EE974AD2}">
      <dgm:prSet/>
      <dgm:spPr/>
      <dgm:t>
        <a:bodyPr/>
        <a:lstStyle/>
        <a:p>
          <a:endParaRPr lang="en-US"/>
        </a:p>
      </dgm:t>
    </dgm:pt>
    <dgm:pt modelId="{94128FB6-7B64-459E-96B2-54EA1D3006C4}">
      <dgm:prSet/>
      <dgm:spPr/>
      <dgm:t>
        <a:bodyPr/>
        <a:lstStyle/>
        <a:p>
          <a:r>
            <a:rPr lang="en-US" dirty="0">
              <a:latin typeface="Calibri"/>
            </a:rPr>
            <a:t>Documentación</a:t>
          </a:r>
          <a:r>
            <a:rPr lang="en-US" dirty="0"/>
            <a:t> final y </a:t>
          </a:r>
          <a:r>
            <a:rPr lang="en-US" dirty="0" err="1"/>
            <a:t>presentación</a:t>
          </a:r>
          <a:r>
            <a:rPr lang="en-US" dirty="0"/>
            <a:t> con demo ante </a:t>
          </a:r>
          <a:r>
            <a:rPr lang="en-US" dirty="0" err="1"/>
            <a:t>comisión</a:t>
          </a:r>
          <a:r>
            <a:rPr lang="en-US" dirty="0"/>
            <a:t>.</a:t>
          </a:r>
        </a:p>
      </dgm:t>
    </dgm:pt>
    <dgm:pt modelId="{FEC94527-962A-4330-9384-9CA1366DE5F6}" type="parTrans" cxnId="{80548170-E9D3-4932-BD21-F6B6C6DBE1D9}">
      <dgm:prSet/>
      <dgm:spPr/>
      <dgm:t>
        <a:bodyPr/>
        <a:lstStyle/>
        <a:p>
          <a:endParaRPr lang="en-US"/>
        </a:p>
      </dgm:t>
    </dgm:pt>
    <dgm:pt modelId="{B1A2F1D2-28E5-4ACA-A562-B07716BEC16C}" type="sibTrans" cxnId="{80548170-E9D3-4932-BD21-F6B6C6DBE1D9}">
      <dgm:prSet/>
      <dgm:spPr/>
      <dgm:t>
        <a:bodyPr/>
        <a:lstStyle/>
        <a:p>
          <a:endParaRPr lang="en-US"/>
        </a:p>
      </dgm:t>
    </dgm:pt>
    <dgm:pt modelId="{036B6201-5AF8-4604-A346-82ED0CAEDC70}" type="pres">
      <dgm:prSet presAssocID="{64765225-FDD4-4804-9432-66418D0580C8}" presName="root" presStyleCnt="0">
        <dgm:presLayoutVars>
          <dgm:chMax/>
          <dgm:chPref/>
          <dgm:animLvl val="lvl"/>
        </dgm:presLayoutVars>
      </dgm:prSet>
      <dgm:spPr/>
    </dgm:pt>
    <dgm:pt modelId="{B5C0864B-49F8-4DFE-8132-10E3CD814AF3}" type="pres">
      <dgm:prSet presAssocID="{64765225-FDD4-4804-9432-66418D0580C8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555D030E-7B2F-4C11-9F7B-3FF460D2AF04}" type="pres">
      <dgm:prSet presAssocID="{64765225-FDD4-4804-9432-66418D0580C8}" presName="nodes" presStyleCnt="0">
        <dgm:presLayoutVars>
          <dgm:chMax/>
          <dgm:chPref/>
          <dgm:animLvl val="lvl"/>
        </dgm:presLayoutVars>
      </dgm:prSet>
      <dgm:spPr/>
    </dgm:pt>
    <dgm:pt modelId="{49E37806-7F6E-4DCA-87B0-70F625AF5C9F}" type="pres">
      <dgm:prSet presAssocID="{AF6A4026-9E4B-4A9B-834D-68146ACC2233}" presName="composite" presStyleCnt="0"/>
      <dgm:spPr/>
    </dgm:pt>
    <dgm:pt modelId="{04C744B5-B55E-4B3D-B2C7-6FB618FA8FF9}" type="pres">
      <dgm:prSet presAssocID="{AF6A4026-9E4B-4A9B-834D-68146ACC2233}" presName="ConnectorPoint" presStyleLbl="lnNode1" presStyleIdx="0" presStyleCnt="3"/>
      <dgm:spPr>
        <a:gradFill rotWithShape="0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42995D51-6D33-49B9-8171-24E8FF98AB7E}" type="pres">
      <dgm:prSet presAssocID="{AF6A4026-9E4B-4A9B-834D-68146ACC2233}" presName="DropPinPlaceHolder" presStyleCnt="0"/>
      <dgm:spPr/>
    </dgm:pt>
    <dgm:pt modelId="{A1B2E5D5-055B-4533-95C8-B7DCBE184E84}" type="pres">
      <dgm:prSet presAssocID="{AF6A4026-9E4B-4A9B-834D-68146ACC2233}" presName="DropPin" presStyleLbl="alignNode1" presStyleIdx="0" presStyleCnt="3"/>
      <dgm:spPr/>
    </dgm:pt>
    <dgm:pt modelId="{6F6AB2D2-D291-451D-8B62-B5C0B583CBEB}" type="pres">
      <dgm:prSet presAssocID="{AF6A4026-9E4B-4A9B-834D-68146ACC2233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82AEF7AA-772E-4809-9392-9514E4313332}" type="pres">
      <dgm:prSet presAssocID="{AF6A4026-9E4B-4A9B-834D-68146ACC2233}" presName="L2TextContainer" presStyleLbl="revTx" presStyleIdx="0" presStyleCnt="6">
        <dgm:presLayoutVars>
          <dgm:bulletEnabled val="1"/>
        </dgm:presLayoutVars>
      </dgm:prSet>
      <dgm:spPr/>
    </dgm:pt>
    <dgm:pt modelId="{4D847B10-277C-47A2-BEF5-47BC7BE2A93D}" type="pres">
      <dgm:prSet presAssocID="{AF6A4026-9E4B-4A9B-834D-68146ACC2233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889F2880-7EFE-476F-BB0F-3BDD5DF5DA36}" type="pres">
      <dgm:prSet presAssocID="{AF6A4026-9E4B-4A9B-834D-68146ACC2233}" presName="ConnectLine" presStyleLbl="sibTrans1D1" presStyleIdx="0" presStyleCnt="3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B9C92E9-D994-42E3-ADCF-0DA4A2B471AB}" type="pres">
      <dgm:prSet presAssocID="{AF6A4026-9E4B-4A9B-834D-68146ACC2233}" presName="EmptyPlaceHolder" presStyleCnt="0"/>
      <dgm:spPr/>
    </dgm:pt>
    <dgm:pt modelId="{91D8E936-B53A-4910-BA48-F6363A455B81}" type="pres">
      <dgm:prSet presAssocID="{6CE49F98-FC2C-4863-A41A-97A7E3097E3B}" presName="spaceBetweenRectangles" presStyleCnt="0"/>
      <dgm:spPr/>
    </dgm:pt>
    <dgm:pt modelId="{6642E208-1FB0-48CF-8A01-35B76D4A75A6}" type="pres">
      <dgm:prSet presAssocID="{975C301E-E76C-44AB-9606-A57252CF4B58}" presName="composite" presStyleCnt="0"/>
      <dgm:spPr/>
    </dgm:pt>
    <dgm:pt modelId="{F1BE1C78-942E-43E9-BC34-A1BA29DD26D0}" type="pres">
      <dgm:prSet presAssocID="{975C301E-E76C-44AB-9606-A57252CF4B58}" presName="ConnectorPoint" presStyleLbl="lnNode1" presStyleIdx="1" presStyleCnt="3"/>
      <dgm:spPr>
        <a:gradFill rotWithShape="0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04DD00DA-C225-46E8-8464-775A5DF49991}" type="pres">
      <dgm:prSet presAssocID="{975C301E-E76C-44AB-9606-A57252CF4B58}" presName="DropPinPlaceHolder" presStyleCnt="0"/>
      <dgm:spPr/>
    </dgm:pt>
    <dgm:pt modelId="{60D8E0B5-DADB-4BF0-97FF-9F0453ED643A}" type="pres">
      <dgm:prSet presAssocID="{975C301E-E76C-44AB-9606-A57252CF4B58}" presName="DropPin" presStyleLbl="alignNode1" presStyleIdx="1" presStyleCnt="3"/>
      <dgm:spPr/>
    </dgm:pt>
    <dgm:pt modelId="{16AC11F7-9861-413E-A712-6B64DCB41B2C}" type="pres">
      <dgm:prSet presAssocID="{975C301E-E76C-44AB-9606-A57252CF4B58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153FC09C-F1C0-42F5-BAEC-FE30071DC57D}" type="pres">
      <dgm:prSet presAssocID="{975C301E-E76C-44AB-9606-A57252CF4B58}" presName="L2TextContainer" presStyleLbl="revTx" presStyleIdx="2" presStyleCnt="6">
        <dgm:presLayoutVars>
          <dgm:bulletEnabled val="1"/>
        </dgm:presLayoutVars>
      </dgm:prSet>
      <dgm:spPr/>
    </dgm:pt>
    <dgm:pt modelId="{E7BC8887-D107-4BDD-8FC0-C43186B7B764}" type="pres">
      <dgm:prSet presAssocID="{975C301E-E76C-44AB-9606-A57252CF4B58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5D88C03D-587C-4936-BC74-F675B8663876}" type="pres">
      <dgm:prSet presAssocID="{975C301E-E76C-44AB-9606-A57252CF4B58}" presName="ConnectLine" presStyleLbl="sibTrans1D1" presStyleIdx="1" presStyleCnt="3"/>
      <dgm:spPr>
        <a:noFill/>
        <a:ln w="127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dash"/>
        </a:ln>
        <a:effectLst/>
      </dgm:spPr>
    </dgm:pt>
    <dgm:pt modelId="{99D43A7A-4637-435B-A916-DA2A44B311A8}" type="pres">
      <dgm:prSet presAssocID="{975C301E-E76C-44AB-9606-A57252CF4B58}" presName="EmptyPlaceHolder" presStyleCnt="0"/>
      <dgm:spPr/>
    </dgm:pt>
    <dgm:pt modelId="{889C0482-D601-4763-97AE-3066AF526DCC}" type="pres">
      <dgm:prSet presAssocID="{EFB545E8-58D8-4857-A284-42AF13A71E27}" presName="spaceBetweenRectangles" presStyleCnt="0"/>
      <dgm:spPr/>
    </dgm:pt>
    <dgm:pt modelId="{842F50CC-EFB3-4AB1-A777-D1AC9D97E14B}" type="pres">
      <dgm:prSet presAssocID="{F64AF34C-968D-454B-A5A5-E563D6C85D64}" presName="composite" presStyleCnt="0"/>
      <dgm:spPr/>
    </dgm:pt>
    <dgm:pt modelId="{DADB5EFB-9981-4761-8AF1-520BBC6D3C59}" type="pres">
      <dgm:prSet presAssocID="{F64AF34C-968D-454B-A5A5-E563D6C85D64}" presName="ConnectorPoint" presStyleLbl="lnNode1" presStyleIdx="2" presStyleCnt="3"/>
      <dgm:spPr>
        <a:gradFill rotWithShape="0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7B98218E-3523-45D6-9D94-EC640D8D818E}" type="pres">
      <dgm:prSet presAssocID="{F64AF34C-968D-454B-A5A5-E563D6C85D64}" presName="DropPinPlaceHolder" presStyleCnt="0"/>
      <dgm:spPr/>
    </dgm:pt>
    <dgm:pt modelId="{A9AE889E-1115-4A08-BC50-160DA2F31E56}" type="pres">
      <dgm:prSet presAssocID="{F64AF34C-968D-454B-A5A5-E563D6C85D64}" presName="DropPin" presStyleLbl="alignNode1" presStyleIdx="2" presStyleCnt="3"/>
      <dgm:spPr/>
    </dgm:pt>
    <dgm:pt modelId="{8D7D1BCD-05FC-40E1-AC5A-CE25438DA7C9}" type="pres">
      <dgm:prSet presAssocID="{F64AF34C-968D-454B-A5A5-E563D6C85D64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5E8B9AE4-2383-4260-A85D-DDC2F4FD37DD}" type="pres">
      <dgm:prSet presAssocID="{F64AF34C-968D-454B-A5A5-E563D6C85D64}" presName="L2TextContainer" presStyleLbl="revTx" presStyleIdx="4" presStyleCnt="6">
        <dgm:presLayoutVars>
          <dgm:bulletEnabled val="1"/>
        </dgm:presLayoutVars>
      </dgm:prSet>
      <dgm:spPr/>
    </dgm:pt>
    <dgm:pt modelId="{107276D5-E023-4565-A8C0-9FB1BD50B89F}" type="pres">
      <dgm:prSet presAssocID="{F64AF34C-968D-454B-A5A5-E563D6C85D64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559D1A77-7C68-4908-A467-652E7397F3CF}" type="pres">
      <dgm:prSet presAssocID="{F64AF34C-968D-454B-A5A5-E563D6C85D64}" presName="ConnectLine" presStyleLbl="sibTrans1D1" presStyleIdx="2" presStyleCnt="3"/>
      <dgm:spPr>
        <a:noFill/>
        <a:ln w="127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dash"/>
        </a:ln>
        <a:effectLst/>
      </dgm:spPr>
    </dgm:pt>
    <dgm:pt modelId="{BEFEDA0B-3504-4648-A501-14B65CE9346E}" type="pres">
      <dgm:prSet presAssocID="{F64AF34C-968D-454B-A5A5-E563D6C85D64}" presName="EmptyPlaceHolder" presStyleCnt="0"/>
      <dgm:spPr/>
    </dgm:pt>
  </dgm:ptLst>
  <dgm:cxnLst>
    <dgm:cxn modelId="{5E44F408-E5A8-443F-BCED-70FF8159DC24}" srcId="{975C301E-E76C-44AB-9606-A57252CF4B58}" destId="{FF6B6176-893A-4CC1-A5DF-9CF4983AFDA2}" srcOrd="0" destOrd="0" parTransId="{E5F43C83-F024-49EB-BB30-BEEBB89E919F}" sibTransId="{18E7F92F-78C9-42C1-B7E7-19776555FDC9}"/>
    <dgm:cxn modelId="{32653A0A-4B81-47E9-ADE8-0D8FC8228C42}" type="presOf" srcId="{94128FB6-7B64-459E-96B2-54EA1D3006C4}" destId="{5E8B9AE4-2383-4260-A85D-DDC2F4FD37DD}" srcOrd="0" destOrd="0" presId="urn:microsoft.com/office/officeart/2017/3/layout/DropPinTimeline"/>
    <dgm:cxn modelId="{80548170-E9D3-4932-BD21-F6B6C6DBE1D9}" srcId="{F64AF34C-968D-454B-A5A5-E563D6C85D64}" destId="{94128FB6-7B64-459E-96B2-54EA1D3006C4}" srcOrd="0" destOrd="0" parTransId="{FEC94527-962A-4330-9384-9CA1366DE5F6}" sibTransId="{B1A2F1D2-28E5-4ACA-A562-B07716BEC16C}"/>
    <dgm:cxn modelId="{C9091E53-72B3-45D2-9992-C2672EBDB7ED}" type="presOf" srcId="{F64AF34C-968D-454B-A5A5-E563D6C85D64}" destId="{107276D5-E023-4565-A8C0-9FB1BD50B89F}" srcOrd="0" destOrd="0" presId="urn:microsoft.com/office/officeart/2017/3/layout/DropPinTimeline"/>
    <dgm:cxn modelId="{55347F59-8F77-4307-A680-3379E3DD8424}" srcId="{AF6A4026-9E4B-4A9B-834D-68146ACC2233}" destId="{78A8B7AA-58AB-4B47-A206-BEC4D2EC0CEB}" srcOrd="0" destOrd="0" parTransId="{FD4E73B9-59D7-4A64-B968-B776335C74B8}" sibTransId="{38251D16-09BB-439F-A227-1CB23C1F61E0}"/>
    <dgm:cxn modelId="{5B2C1A5A-D474-42C6-BDC4-93E2EE974AD2}" srcId="{64765225-FDD4-4804-9432-66418D0580C8}" destId="{F64AF34C-968D-454B-A5A5-E563D6C85D64}" srcOrd="2" destOrd="0" parTransId="{7C4508A0-D5D2-426A-ADA3-EA6FF6060D8D}" sibTransId="{E0495838-3352-4986-9A2B-D06941DA9502}"/>
    <dgm:cxn modelId="{192AF77F-0D4D-4748-A499-96B5F0FF5B93}" srcId="{64765225-FDD4-4804-9432-66418D0580C8}" destId="{975C301E-E76C-44AB-9606-A57252CF4B58}" srcOrd="1" destOrd="0" parTransId="{A8ACB799-5616-4715-95F7-A36B643C6F70}" sibTransId="{EFB545E8-58D8-4857-A284-42AF13A71E27}"/>
    <dgm:cxn modelId="{331BA9B5-7B6E-4A70-A40B-26A7EBDD16D0}" type="presOf" srcId="{AF6A4026-9E4B-4A9B-834D-68146ACC2233}" destId="{4D847B10-277C-47A2-BEF5-47BC7BE2A93D}" srcOrd="0" destOrd="0" presId="urn:microsoft.com/office/officeart/2017/3/layout/DropPinTimeline"/>
    <dgm:cxn modelId="{75C9E7B5-C748-4079-9E22-7E05BA5F57D3}" type="presOf" srcId="{FF6B6176-893A-4CC1-A5DF-9CF4983AFDA2}" destId="{153FC09C-F1C0-42F5-BAEC-FE30071DC57D}" srcOrd="0" destOrd="0" presId="urn:microsoft.com/office/officeart/2017/3/layout/DropPinTimeline"/>
    <dgm:cxn modelId="{47A5E7BB-BD5A-4ACF-B449-E35E73F5ECA1}" type="presOf" srcId="{78A8B7AA-58AB-4B47-A206-BEC4D2EC0CEB}" destId="{82AEF7AA-772E-4809-9392-9514E4313332}" srcOrd="0" destOrd="0" presId="urn:microsoft.com/office/officeart/2017/3/layout/DropPinTimeline"/>
    <dgm:cxn modelId="{F79EBABC-9FBF-4101-A2DC-2412629D79E6}" srcId="{64765225-FDD4-4804-9432-66418D0580C8}" destId="{AF6A4026-9E4B-4A9B-834D-68146ACC2233}" srcOrd="0" destOrd="0" parTransId="{577FFB03-CFEB-4BFA-A8D1-6B799CDD2B9F}" sibTransId="{6CE49F98-FC2C-4863-A41A-97A7E3097E3B}"/>
    <dgm:cxn modelId="{4AA260DD-F590-4E3A-8F0A-9CAF0374BB1E}" type="presOf" srcId="{64765225-FDD4-4804-9432-66418D0580C8}" destId="{036B6201-5AF8-4604-A346-82ED0CAEDC70}" srcOrd="0" destOrd="0" presId="urn:microsoft.com/office/officeart/2017/3/layout/DropPinTimeline"/>
    <dgm:cxn modelId="{7CFC2DE2-AB3A-49B1-97B3-9A1779C0AA0F}" type="presOf" srcId="{975C301E-E76C-44AB-9606-A57252CF4B58}" destId="{E7BC8887-D107-4BDD-8FC0-C43186B7B764}" srcOrd="0" destOrd="0" presId="urn:microsoft.com/office/officeart/2017/3/layout/DropPinTimeline"/>
    <dgm:cxn modelId="{1FD89B09-7BC0-4792-B1E1-4A05DBBE8A06}" type="presParOf" srcId="{036B6201-5AF8-4604-A346-82ED0CAEDC70}" destId="{B5C0864B-49F8-4DFE-8132-10E3CD814AF3}" srcOrd="0" destOrd="0" presId="urn:microsoft.com/office/officeart/2017/3/layout/DropPinTimeline"/>
    <dgm:cxn modelId="{5F948EC5-D9DE-42FB-9D85-F9E851022742}" type="presParOf" srcId="{036B6201-5AF8-4604-A346-82ED0CAEDC70}" destId="{555D030E-7B2F-4C11-9F7B-3FF460D2AF04}" srcOrd="1" destOrd="0" presId="urn:microsoft.com/office/officeart/2017/3/layout/DropPinTimeline"/>
    <dgm:cxn modelId="{CBC1381A-C89A-4715-A3D7-1EE0AF20E294}" type="presParOf" srcId="{555D030E-7B2F-4C11-9F7B-3FF460D2AF04}" destId="{49E37806-7F6E-4DCA-87B0-70F625AF5C9F}" srcOrd="0" destOrd="0" presId="urn:microsoft.com/office/officeart/2017/3/layout/DropPinTimeline"/>
    <dgm:cxn modelId="{B5B7BB5A-BE0B-4B79-BD9D-7E4489F2A2BE}" type="presParOf" srcId="{49E37806-7F6E-4DCA-87B0-70F625AF5C9F}" destId="{04C744B5-B55E-4B3D-B2C7-6FB618FA8FF9}" srcOrd="0" destOrd="0" presId="urn:microsoft.com/office/officeart/2017/3/layout/DropPinTimeline"/>
    <dgm:cxn modelId="{FA64ED65-F6DE-4F08-8124-4677C50354CA}" type="presParOf" srcId="{49E37806-7F6E-4DCA-87B0-70F625AF5C9F}" destId="{42995D51-6D33-49B9-8171-24E8FF98AB7E}" srcOrd="1" destOrd="0" presId="urn:microsoft.com/office/officeart/2017/3/layout/DropPinTimeline"/>
    <dgm:cxn modelId="{1BEADC4F-30D2-422E-9A4D-87A1D8D479B5}" type="presParOf" srcId="{42995D51-6D33-49B9-8171-24E8FF98AB7E}" destId="{A1B2E5D5-055B-4533-95C8-B7DCBE184E84}" srcOrd="0" destOrd="0" presId="urn:microsoft.com/office/officeart/2017/3/layout/DropPinTimeline"/>
    <dgm:cxn modelId="{6CEC732C-07A9-4348-8478-E2A4BE62F56F}" type="presParOf" srcId="{42995D51-6D33-49B9-8171-24E8FF98AB7E}" destId="{6F6AB2D2-D291-451D-8B62-B5C0B583CBEB}" srcOrd="1" destOrd="0" presId="urn:microsoft.com/office/officeart/2017/3/layout/DropPinTimeline"/>
    <dgm:cxn modelId="{C8C6DF75-0898-427A-995B-80FAD01A885A}" type="presParOf" srcId="{49E37806-7F6E-4DCA-87B0-70F625AF5C9F}" destId="{82AEF7AA-772E-4809-9392-9514E4313332}" srcOrd="2" destOrd="0" presId="urn:microsoft.com/office/officeart/2017/3/layout/DropPinTimeline"/>
    <dgm:cxn modelId="{BA2B9AAA-6949-4526-95FD-4988783723B4}" type="presParOf" srcId="{49E37806-7F6E-4DCA-87B0-70F625AF5C9F}" destId="{4D847B10-277C-47A2-BEF5-47BC7BE2A93D}" srcOrd="3" destOrd="0" presId="urn:microsoft.com/office/officeart/2017/3/layout/DropPinTimeline"/>
    <dgm:cxn modelId="{C4E4EA59-3D9A-40A4-857C-6B6A4665071E}" type="presParOf" srcId="{49E37806-7F6E-4DCA-87B0-70F625AF5C9F}" destId="{889F2880-7EFE-476F-BB0F-3BDD5DF5DA36}" srcOrd="4" destOrd="0" presId="urn:microsoft.com/office/officeart/2017/3/layout/DropPinTimeline"/>
    <dgm:cxn modelId="{0154D2C4-458A-4537-BA38-387C8222B690}" type="presParOf" srcId="{49E37806-7F6E-4DCA-87B0-70F625AF5C9F}" destId="{AB9C92E9-D994-42E3-ADCF-0DA4A2B471AB}" srcOrd="5" destOrd="0" presId="urn:microsoft.com/office/officeart/2017/3/layout/DropPinTimeline"/>
    <dgm:cxn modelId="{41674A4F-4756-47B8-8312-F74B9FACDAFD}" type="presParOf" srcId="{555D030E-7B2F-4C11-9F7B-3FF460D2AF04}" destId="{91D8E936-B53A-4910-BA48-F6363A455B81}" srcOrd="1" destOrd="0" presId="urn:microsoft.com/office/officeart/2017/3/layout/DropPinTimeline"/>
    <dgm:cxn modelId="{653279D4-2AED-4ABD-80D1-E3AE158CD3E5}" type="presParOf" srcId="{555D030E-7B2F-4C11-9F7B-3FF460D2AF04}" destId="{6642E208-1FB0-48CF-8A01-35B76D4A75A6}" srcOrd="2" destOrd="0" presId="urn:microsoft.com/office/officeart/2017/3/layout/DropPinTimeline"/>
    <dgm:cxn modelId="{794113CB-CE23-4661-BDE2-50896250C185}" type="presParOf" srcId="{6642E208-1FB0-48CF-8A01-35B76D4A75A6}" destId="{F1BE1C78-942E-43E9-BC34-A1BA29DD26D0}" srcOrd="0" destOrd="0" presId="urn:microsoft.com/office/officeart/2017/3/layout/DropPinTimeline"/>
    <dgm:cxn modelId="{A07ECE30-93FC-47D1-97E8-8C31E46E2173}" type="presParOf" srcId="{6642E208-1FB0-48CF-8A01-35B76D4A75A6}" destId="{04DD00DA-C225-46E8-8464-775A5DF49991}" srcOrd="1" destOrd="0" presId="urn:microsoft.com/office/officeart/2017/3/layout/DropPinTimeline"/>
    <dgm:cxn modelId="{F69A48EA-1D97-4AED-AEDF-3623035F31B5}" type="presParOf" srcId="{04DD00DA-C225-46E8-8464-775A5DF49991}" destId="{60D8E0B5-DADB-4BF0-97FF-9F0453ED643A}" srcOrd="0" destOrd="0" presId="urn:microsoft.com/office/officeart/2017/3/layout/DropPinTimeline"/>
    <dgm:cxn modelId="{9F9A4A03-3758-4C8F-B356-38A725726AC8}" type="presParOf" srcId="{04DD00DA-C225-46E8-8464-775A5DF49991}" destId="{16AC11F7-9861-413E-A712-6B64DCB41B2C}" srcOrd="1" destOrd="0" presId="urn:microsoft.com/office/officeart/2017/3/layout/DropPinTimeline"/>
    <dgm:cxn modelId="{933FF625-40F8-40FB-B567-1A86BC3F3F97}" type="presParOf" srcId="{6642E208-1FB0-48CF-8A01-35B76D4A75A6}" destId="{153FC09C-F1C0-42F5-BAEC-FE30071DC57D}" srcOrd="2" destOrd="0" presId="urn:microsoft.com/office/officeart/2017/3/layout/DropPinTimeline"/>
    <dgm:cxn modelId="{16FF5840-9DC3-43F8-8FB0-E4634E5AD6EC}" type="presParOf" srcId="{6642E208-1FB0-48CF-8A01-35B76D4A75A6}" destId="{E7BC8887-D107-4BDD-8FC0-C43186B7B764}" srcOrd="3" destOrd="0" presId="urn:microsoft.com/office/officeart/2017/3/layout/DropPinTimeline"/>
    <dgm:cxn modelId="{9BE9D198-FF96-4D37-8EA2-F8BC3CFC5AED}" type="presParOf" srcId="{6642E208-1FB0-48CF-8A01-35B76D4A75A6}" destId="{5D88C03D-587C-4936-BC74-F675B8663876}" srcOrd="4" destOrd="0" presId="urn:microsoft.com/office/officeart/2017/3/layout/DropPinTimeline"/>
    <dgm:cxn modelId="{4ABEC8D2-7E97-4C14-9E39-79EBE1F11C57}" type="presParOf" srcId="{6642E208-1FB0-48CF-8A01-35B76D4A75A6}" destId="{99D43A7A-4637-435B-A916-DA2A44B311A8}" srcOrd="5" destOrd="0" presId="urn:microsoft.com/office/officeart/2017/3/layout/DropPinTimeline"/>
    <dgm:cxn modelId="{7AA32681-353F-45C4-9BB8-681B69FB263F}" type="presParOf" srcId="{555D030E-7B2F-4C11-9F7B-3FF460D2AF04}" destId="{889C0482-D601-4763-97AE-3066AF526DCC}" srcOrd="3" destOrd="0" presId="urn:microsoft.com/office/officeart/2017/3/layout/DropPinTimeline"/>
    <dgm:cxn modelId="{FAF16258-1C8A-4EE8-B3E5-41291609AA03}" type="presParOf" srcId="{555D030E-7B2F-4C11-9F7B-3FF460D2AF04}" destId="{842F50CC-EFB3-4AB1-A777-D1AC9D97E14B}" srcOrd="4" destOrd="0" presId="urn:microsoft.com/office/officeart/2017/3/layout/DropPinTimeline"/>
    <dgm:cxn modelId="{4185B9C8-CB38-41D6-AE8B-F29A9DD06486}" type="presParOf" srcId="{842F50CC-EFB3-4AB1-A777-D1AC9D97E14B}" destId="{DADB5EFB-9981-4761-8AF1-520BBC6D3C59}" srcOrd="0" destOrd="0" presId="urn:microsoft.com/office/officeart/2017/3/layout/DropPinTimeline"/>
    <dgm:cxn modelId="{54C960C8-EB90-4CBF-9212-EA6BF7132632}" type="presParOf" srcId="{842F50CC-EFB3-4AB1-A777-D1AC9D97E14B}" destId="{7B98218E-3523-45D6-9D94-EC640D8D818E}" srcOrd="1" destOrd="0" presId="urn:microsoft.com/office/officeart/2017/3/layout/DropPinTimeline"/>
    <dgm:cxn modelId="{56795D08-D575-44E9-A71A-39309D9F9446}" type="presParOf" srcId="{7B98218E-3523-45D6-9D94-EC640D8D818E}" destId="{A9AE889E-1115-4A08-BC50-160DA2F31E56}" srcOrd="0" destOrd="0" presId="urn:microsoft.com/office/officeart/2017/3/layout/DropPinTimeline"/>
    <dgm:cxn modelId="{45B73711-DE6C-4C37-A261-C44B48E74448}" type="presParOf" srcId="{7B98218E-3523-45D6-9D94-EC640D8D818E}" destId="{8D7D1BCD-05FC-40E1-AC5A-CE25438DA7C9}" srcOrd="1" destOrd="0" presId="urn:microsoft.com/office/officeart/2017/3/layout/DropPinTimeline"/>
    <dgm:cxn modelId="{176B1443-2E7B-49FA-9536-827E5EC775BE}" type="presParOf" srcId="{842F50CC-EFB3-4AB1-A777-D1AC9D97E14B}" destId="{5E8B9AE4-2383-4260-A85D-DDC2F4FD37DD}" srcOrd="2" destOrd="0" presId="urn:microsoft.com/office/officeart/2017/3/layout/DropPinTimeline"/>
    <dgm:cxn modelId="{2C01103F-2BAF-4A50-B8E6-6744D44152CA}" type="presParOf" srcId="{842F50CC-EFB3-4AB1-A777-D1AC9D97E14B}" destId="{107276D5-E023-4565-A8C0-9FB1BD50B89F}" srcOrd="3" destOrd="0" presId="urn:microsoft.com/office/officeart/2017/3/layout/DropPinTimeline"/>
    <dgm:cxn modelId="{55889B2D-4719-46F7-A218-91BF8971EC50}" type="presParOf" srcId="{842F50CC-EFB3-4AB1-A777-D1AC9D97E14B}" destId="{559D1A77-7C68-4908-A467-652E7397F3CF}" srcOrd="4" destOrd="0" presId="urn:microsoft.com/office/officeart/2017/3/layout/DropPinTimeline"/>
    <dgm:cxn modelId="{0186FE33-E8B1-4766-A1BA-4B54FE57C236}" type="presParOf" srcId="{842F50CC-EFB3-4AB1-A777-D1AC9D97E14B}" destId="{BEFEDA0B-3504-4648-A501-14B65CE9346E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A5387F-136E-462E-936F-4C3A0B287EE8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07F0E1-71AA-4147-8284-0A135EDC50A2}">
      <dgm:prSet/>
      <dgm:spPr/>
      <dgm:t>
        <a:bodyPr/>
        <a:lstStyle/>
        <a:p>
          <a:r>
            <a:rPr lang="en-US" b="1" dirty="0" err="1"/>
            <a:t>Frentes</a:t>
          </a:r>
          <a:r>
            <a:rPr lang="en-US" b="1" dirty="0"/>
            <a:t> y </a:t>
          </a:r>
          <a:r>
            <a:rPr lang="en-US" b="1" dirty="0" err="1"/>
            <a:t>responsables</a:t>
          </a:r>
          <a:r>
            <a:rPr lang="en-US" b="1" dirty="0"/>
            <a:t>: </a:t>
          </a:r>
          <a:endParaRPr lang="en-US" dirty="0"/>
        </a:p>
      </dgm:t>
    </dgm:pt>
    <dgm:pt modelId="{28FAEAB0-6116-4185-A6BA-A5C2042787B0}" type="parTrans" cxnId="{A9845BEF-7B4D-4F35-8547-5189E6C1F430}">
      <dgm:prSet/>
      <dgm:spPr/>
      <dgm:t>
        <a:bodyPr/>
        <a:lstStyle/>
        <a:p>
          <a:endParaRPr lang="en-US"/>
        </a:p>
      </dgm:t>
    </dgm:pt>
    <dgm:pt modelId="{E1D5214B-A570-4176-BE35-F4F3063296CB}" type="sibTrans" cxnId="{A9845BEF-7B4D-4F35-8547-5189E6C1F430}">
      <dgm:prSet/>
      <dgm:spPr/>
      <dgm:t>
        <a:bodyPr/>
        <a:lstStyle/>
        <a:p>
          <a:endParaRPr lang="en-US"/>
        </a:p>
      </dgm:t>
    </dgm:pt>
    <dgm:pt modelId="{5CCBD2EE-979D-4CF0-A8D4-EFE528AA629D}">
      <dgm:prSet/>
      <dgm:spPr/>
      <dgm:t>
        <a:bodyPr/>
        <a:lstStyle/>
        <a:p>
          <a:pPr rtl="0"/>
          <a:r>
            <a:rPr lang="en-US" i="1" dirty="0"/>
            <a:t>Web/</a:t>
          </a:r>
          <a:r>
            <a:rPr lang="en-US" i="1" dirty="0">
              <a:latin typeface="Calibri"/>
            </a:rPr>
            <a:t>Backend</a:t>
          </a:r>
          <a:endParaRPr lang="en-US" i="0" dirty="0">
            <a:latin typeface="Calibri"/>
          </a:endParaRPr>
        </a:p>
      </dgm:t>
    </dgm:pt>
    <dgm:pt modelId="{435C2AAE-0A80-489F-9ED2-659FDE7B3932}" type="parTrans" cxnId="{A9DED256-3443-4BB1-B6CC-0DDC15DECFCC}">
      <dgm:prSet/>
      <dgm:spPr/>
      <dgm:t>
        <a:bodyPr/>
        <a:lstStyle/>
        <a:p>
          <a:endParaRPr lang="en-US"/>
        </a:p>
      </dgm:t>
    </dgm:pt>
    <dgm:pt modelId="{9770D18B-8089-46AE-9653-12AB77A913CE}" type="sibTrans" cxnId="{A9DED256-3443-4BB1-B6CC-0DDC15DECFCC}">
      <dgm:prSet/>
      <dgm:spPr/>
      <dgm:t>
        <a:bodyPr/>
        <a:lstStyle/>
        <a:p>
          <a:endParaRPr lang="en-US"/>
        </a:p>
      </dgm:t>
    </dgm:pt>
    <dgm:pt modelId="{6F082A1C-EAED-4B06-9FA2-A5CC3E1E2AA3}">
      <dgm:prSet/>
      <dgm:spPr/>
      <dgm:t>
        <a:bodyPr/>
        <a:lstStyle/>
        <a:p>
          <a:r>
            <a:rPr lang="en-US" b="1" dirty="0" err="1"/>
            <a:t>Hitos</a:t>
          </a:r>
          <a:r>
            <a:rPr lang="en-US" b="1" dirty="0"/>
            <a:t> </a:t>
          </a:r>
          <a:r>
            <a:rPr lang="en-US" b="1" dirty="0" err="1"/>
            <a:t>por</a:t>
          </a:r>
          <a:r>
            <a:rPr lang="en-US" b="1" dirty="0"/>
            <a:t> </a:t>
          </a:r>
          <a:r>
            <a:rPr lang="en-US" b="1" dirty="0" err="1"/>
            <a:t>semanas</a:t>
          </a:r>
          <a:endParaRPr lang="en-US" dirty="0" err="1"/>
        </a:p>
      </dgm:t>
    </dgm:pt>
    <dgm:pt modelId="{377B4840-34C3-4AB3-9557-DB5B6EF2979E}" type="parTrans" cxnId="{F4027E2A-2F7A-43F8-B768-409F91E41A27}">
      <dgm:prSet/>
      <dgm:spPr/>
      <dgm:t>
        <a:bodyPr/>
        <a:lstStyle/>
        <a:p>
          <a:endParaRPr lang="en-US"/>
        </a:p>
      </dgm:t>
    </dgm:pt>
    <dgm:pt modelId="{AC82A84E-DA4C-47D3-A22D-E3079993692F}" type="sibTrans" cxnId="{F4027E2A-2F7A-43F8-B768-409F91E41A27}">
      <dgm:prSet/>
      <dgm:spPr/>
      <dgm:t>
        <a:bodyPr/>
        <a:lstStyle/>
        <a:p>
          <a:endParaRPr lang="en-US"/>
        </a:p>
      </dgm:t>
    </dgm:pt>
    <dgm:pt modelId="{75A50DC3-C626-4120-B88C-C9E9CBAF729C}">
      <dgm:prSet/>
      <dgm:spPr/>
      <dgm:t>
        <a:bodyPr/>
        <a:lstStyle/>
        <a:p>
          <a:pPr rtl="0"/>
          <a:r>
            <a:rPr lang="en-US" i="1" dirty="0"/>
            <a:t>S5–S10: web/</a:t>
          </a:r>
          <a:r>
            <a:rPr lang="en-US" i="1" dirty="0">
              <a:latin typeface="Calibri"/>
            </a:rPr>
            <a:t>backend</a:t>
          </a:r>
          <a:endParaRPr lang="en-US" i="0" dirty="0">
            <a:latin typeface="Calibri"/>
          </a:endParaRPr>
        </a:p>
      </dgm:t>
    </dgm:pt>
    <dgm:pt modelId="{8748E945-86DA-4AFD-AA2C-8CE9C4305EF1}" type="parTrans" cxnId="{FC6A260E-7645-4B38-9CD4-10F921215525}">
      <dgm:prSet/>
      <dgm:spPr/>
      <dgm:t>
        <a:bodyPr/>
        <a:lstStyle/>
        <a:p>
          <a:endParaRPr lang="en-US"/>
        </a:p>
      </dgm:t>
    </dgm:pt>
    <dgm:pt modelId="{A45BB98E-D647-495E-932C-95BB21137F17}" type="sibTrans" cxnId="{FC6A260E-7645-4B38-9CD4-10F921215525}">
      <dgm:prSet/>
      <dgm:spPr/>
      <dgm:t>
        <a:bodyPr/>
        <a:lstStyle/>
        <a:p>
          <a:endParaRPr lang="en-US"/>
        </a:p>
      </dgm:t>
    </dgm:pt>
    <dgm:pt modelId="{FD9C0E8B-214B-4DBC-9AE8-29D80E563BB7}">
      <dgm:prSet/>
      <dgm:spPr/>
      <dgm:t>
        <a:bodyPr/>
        <a:lstStyle/>
        <a:p>
          <a:r>
            <a:rPr lang="en-US" b="1" dirty="0"/>
            <a:t>Puertas de salida</a:t>
          </a:r>
          <a:r>
            <a:rPr lang="en-US" b="1" dirty="0">
              <a:latin typeface="Calibri"/>
            </a:rPr>
            <a:t>:</a:t>
          </a:r>
          <a:r>
            <a:rPr lang="en-US" b="1" dirty="0"/>
            <a:t> </a:t>
          </a:r>
          <a:endParaRPr lang="en-US" dirty="0"/>
        </a:p>
      </dgm:t>
    </dgm:pt>
    <dgm:pt modelId="{A014EB90-68F7-4BC0-8A73-87121F072CBC}" type="parTrans" cxnId="{04012F7D-AE25-424D-BE99-503B19A045EC}">
      <dgm:prSet/>
      <dgm:spPr/>
      <dgm:t>
        <a:bodyPr/>
        <a:lstStyle/>
        <a:p>
          <a:endParaRPr lang="en-US"/>
        </a:p>
      </dgm:t>
    </dgm:pt>
    <dgm:pt modelId="{F59F30CF-D8EE-4AD0-B1E4-1D306101CEB3}" type="sibTrans" cxnId="{04012F7D-AE25-424D-BE99-503B19A045EC}">
      <dgm:prSet/>
      <dgm:spPr/>
      <dgm:t>
        <a:bodyPr/>
        <a:lstStyle/>
        <a:p>
          <a:endParaRPr lang="en-US"/>
        </a:p>
      </dgm:t>
    </dgm:pt>
    <dgm:pt modelId="{BA108C76-FAE8-4E0E-BA1E-B352B8496B7C}">
      <dgm:prSet/>
      <dgm:spPr/>
      <dgm:t>
        <a:bodyPr/>
        <a:lstStyle/>
        <a:p>
          <a:pPr rtl="0"/>
          <a:r>
            <a:rPr lang="en-US" i="1" dirty="0" err="1"/>
            <a:t>Diseño</a:t>
          </a:r>
          <a:r>
            <a:rPr lang="en-US" i="1" dirty="0"/>
            <a:t> </a:t>
          </a:r>
          <a:r>
            <a:rPr lang="en-US" i="1" dirty="0" err="1"/>
            <a:t>completo</a:t>
          </a:r>
          <a:r>
            <a:rPr lang="en-US" i="1" dirty="0"/>
            <a:t>; </a:t>
          </a:r>
          <a:r>
            <a:rPr lang="en-US" i="1" dirty="0" err="1"/>
            <a:t>integración</a:t>
          </a:r>
          <a:r>
            <a:rPr lang="en-US" i="1" dirty="0"/>
            <a:t> sin </a:t>
          </a:r>
          <a:r>
            <a:rPr lang="en-US" i="1" dirty="0" err="1"/>
            <a:t>críticos</a:t>
          </a:r>
          <a:endParaRPr lang="en-US" i="1" dirty="0">
            <a:latin typeface="Calibri"/>
          </a:endParaRPr>
        </a:p>
      </dgm:t>
    </dgm:pt>
    <dgm:pt modelId="{EAED4283-830A-4975-8C55-5AB9E35C7235}" type="parTrans" cxnId="{270A4AF2-CF12-49CF-B603-F403C839FC98}">
      <dgm:prSet/>
      <dgm:spPr/>
      <dgm:t>
        <a:bodyPr/>
        <a:lstStyle/>
        <a:p>
          <a:endParaRPr lang="en-US"/>
        </a:p>
      </dgm:t>
    </dgm:pt>
    <dgm:pt modelId="{5CD6E84C-0A4A-4BB4-B615-7F6867BFFE52}" type="sibTrans" cxnId="{270A4AF2-CF12-49CF-B603-F403C839FC98}">
      <dgm:prSet/>
      <dgm:spPr/>
      <dgm:t>
        <a:bodyPr/>
        <a:lstStyle/>
        <a:p>
          <a:endParaRPr lang="en-US"/>
        </a:p>
      </dgm:t>
    </dgm:pt>
    <dgm:pt modelId="{941177A5-1210-485D-A9CD-64CFEC0DE5B5}">
      <dgm:prSet phldr="0"/>
      <dgm:spPr/>
      <dgm:t>
        <a:bodyPr/>
        <a:lstStyle/>
        <a:p>
          <a:pPr rtl="0"/>
          <a:r>
            <a:rPr lang="en-US" i="1" dirty="0" err="1">
              <a:latin typeface="Calibri"/>
            </a:rPr>
            <a:t>Móvil</a:t>
          </a:r>
          <a:r>
            <a:rPr lang="en-US" i="1" dirty="0"/>
            <a:t>/OMR</a:t>
          </a:r>
          <a:endParaRPr lang="es-ES" i="0" dirty="0">
            <a:latin typeface="Calibri"/>
          </a:endParaRPr>
        </a:p>
      </dgm:t>
    </dgm:pt>
    <dgm:pt modelId="{028EE9E9-4E8F-4254-91BF-E4E0CE45A4FA}" type="parTrans" cxnId="{541625C0-BB7A-4074-B63E-E4C40EC9EC85}">
      <dgm:prSet/>
      <dgm:spPr/>
    </dgm:pt>
    <dgm:pt modelId="{021E743F-1E48-450A-A499-2A8E17DADB65}" type="sibTrans" cxnId="{541625C0-BB7A-4074-B63E-E4C40EC9EC85}">
      <dgm:prSet/>
      <dgm:spPr/>
    </dgm:pt>
    <dgm:pt modelId="{245D49DD-AE4A-4DA4-9BAC-DFFFD5A1E2AE}">
      <dgm:prSet phldr="0"/>
      <dgm:spPr/>
      <dgm:t>
        <a:bodyPr/>
        <a:lstStyle/>
        <a:p>
          <a:r>
            <a:rPr lang="en-US" i="1" dirty="0" err="1"/>
            <a:t>Coordinación</a:t>
          </a:r>
          <a:r>
            <a:rPr lang="en-US" i="1" dirty="0"/>
            <a:t>/QA con </a:t>
          </a:r>
          <a:r>
            <a:rPr lang="en-US" i="1" dirty="0" err="1"/>
            <a:t>entregables</a:t>
          </a:r>
          <a:r>
            <a:rPr lang="en-US" i="1" dirty="0"/>
            <a:t> </a:t>
          </a:r>
          <a:r>
            <a:rPr lang="en-US" i="1" dirty="0" err="1"/>
            <a:t>por</a:t>
          </a:r>
          <a:r>
            <a:rPr lang="en-US" i="1" dirty="0"/>
            <a:t> </a:t>
          </a:r>
          <a:r>
            <a:rPr lang="en-US" i="1" dirty="0" err="1"/>
            <a:t>fase</a:t>
          </a:r>
          <a:r>
            <a:rPr lang="en-US" i="1" dirty="0"/>
            <a:t>.</a:t>
          </a:r>
          <a:endParaRPr lang="es-ES" dirty="0"/>
        </a:p>
      </dgm:t>
    </dgm:pt>
    <dgm:pt modelId="{743B23E9-AE5D-4A7E-A77B-2F632F69DA0C}" type="parTrans" cxnId="{D53AE3F9-6DD7-437B-A7AD-6A83E6E47A55}">
      <dgm:prSet/>
      <dgm:spPr/>
    </dgm:pt>
    <dgm:pt modelId="{6FB3353E-CC5D-445A-8D61-42CF7B9D4CBC}" type="sibTrans" cxnId="{D53AE3F9-6DD7-437B-A7AD-6A83E6E47A55}">
      <dgm:prSet/>
      <dgm:spPr/>
    </dgm:pt>
    <dgm:pt modelId="{CE109261-DC66-4CEC-9776-AE6EBD52D45A}">
      <dgm:prSet phldr="0"/>
      <dgm:spPr/>
      <dgm:t>
        <a:bodyPr/>
        <a:lstStyle/>
        <a:p>
          <a:pPr rtl="0"/>
          <a:r>
            <a:rPr lang="en-US" i="1" dirty="0">
              <a:latin typeface="Calibri"/>
            </a:rPr>
            <a:t>S6</a:t>
          </a:r>
          <a:r>
            <a:rPr lang="en-US" i="1" dirty="0"/>
            <a:t>–S11: móvil/</a:t>
          </a:r>
          <a:r>
            <a:rPr lang="en-US" i="1" dirty="0">
              <a:latin typeface="Calibri"/>
            </a:rPr>
            <a:t>OMR</a:t>
          </a:r>
          <a:endParaRPr lang="es-ES" i="0" dirty="0">
            <a:latin typeface="Calibri"/>
          </a:endParaRPr>
        </a:p>
      </dgm:t>
    </dgm:pt>
    <dgm:pt modelId="{D9700205-02F4-48A7-BDAA-64F2B8218A0F}" type="parTrans" cxnId="{91CA6860-6D40-4CCB-B627-EAE5AAAB682C}">
      <dgm:prSet/>
      <dgm:spPr/>
    </dgm:pt>
    <dgm:pt modelId="{4C168F57-66AB-46A1-AF4A-41A892262A9F}" type="sibTrans" cxnId="{91CA6860-6D40-4CCB-B627-EAE5AAAB682C}">
      <dgm:prSet/>
      <dgm:spPr/>
    </dgm:pt>
    <dgm:pt modelId="{04022EEF-A3A2-4F25-9DFA-DDA5DDB61382}">
      <dgm:prSet phldr="0"/>
      <dgm:spPr/>
      <dgm:t>
        <a:bodyPr/>
        <a:lstStyle/>
        <a:p>
          <a:r>
            <a:rPr lang="en-US" i="1" dirty="0">
              <a:latin typeface="Calibri"/>
            </a:rPr>
            <a:t>S12</a:t>
          </a:r>
          <a:r>
            <a:rPr lang="en-US" i="1" dirty="0"/>
            <a:t>–S14: </a:t>
          </a:r>
          <a:r>
            <a:rPr lang="en-US" i="1" dirty="0" err="1"/>
            <a:t>integración</a:t>
          </a:r>
          <a:r>
            <a:rPr lang="en-US" i="1" dirty="0"/>
            <a:t>/</a:t>
          </a:r>
          <a:r>
            <a:rPr lang="en-US" i="1" dirty="0" err="1"/>
            <a:t>pruebas</a:t>
          </a:r>
          <a:r>
            <a:rPr lang="en-US" i="1" dirty="0"/>
            <a:t>.</a:t>
          </a:r>
          <a:endParaRPr lang="es-ES" dirty="0"/>
        </a:p>
      </dgm:t>
    </dgm:pt>
    <dgm:pt modelId="{2A25568C-3DDE-4E0C-8828-9A58CEB6E1A3}" type="parTrans" cxnId="{8242BFA8-C866-4D50-8F20-77B117146929}">
      <dgm:prSet/>
      <dgm:spPr/>
    </dgm:pt>
    <dgm:pt modelId="{4B2D5A4B-C621-4FD8-A193-57EE2756A1F4}" type="sibTrans" cxnId="{8242BFA8-C866-4D50-8F20-77B117146929}">
      <dgm:prSet/>
      <dgm:spPr/>
    </dgm:pt>
    <dgm:pt modelId="{715E42E9-8C88-48F6-881B-1EC7C9EC3315}">
      <dgm:prSet phldr="0"/>
      <dgm:spPr/>
      <dgm:t>
        <a:bodyPr/>
        <a:lstStyle/>
        <a:p>
          <a:r>
            <a:rPr lang="en-US" i="1" dirty="0">
              <a:latin typeface="Calibri"/>
            </a:rPr>
            <a:t>S9</a:t>
          </a:r>
          <a:r>
            <a:rPr lang="en-US" i="1" dirty="0"/>
            <a:t>–S13: calificación/</a:t>
          </a:r>
          <a:r>
            <a:rPr lang="en-US" i="1" dirty="0">
              <a:latin typeface="Calibri"/>
            </a:rPr>
            <a:t>reportes</a:t>
          </a:r>
          <a:endParaRPr lang="es-ES" dirty="0"/>
        </a:p>
      </dgm:t>
    </dgm:pt>
    <dgm:pt modelId="{57C59ADB-F06D-4CB8-B844-6FD45C88CD4C}" type="parTrans" cxnId="{984C63F8-BDB5-4B02-A165-F35973DA1E09}">
      <dgm:prSet/>
      <dgm:spPr/>
    </dgm:pt>
    <dgm:pt modelId="{607779A9-8ABF-4A13-83D4-3F963AB37AD8}" type="sibTrans" cxnId="{984C63F8-BDB5-4B02-A165-F35973DA1E09}">
      <dgm:prSet/>
      <dgm:spPr/>
    </dgm:pt>
    <dgm:pt modelId="{878D92F5-31AD-4D6B-AB98-18CAD5731497}">
      <dgm:prSet phldr="0"/>
      <dgm:spPr/>
      <dgm:t>
        <a:bodyPr/>
        <a:lstStyle/>
        <a:p>
          <a:r>
            <a:rPr lang="en-US" i="1" dirty="0" err="1"/>
            <a:t>Pruebas</a:t>
          </a:r>
          <a:r>
            <a:rPr lang="en-US" i="1" dirty="0"/>
            <a:t> </a:t>
          </a:r>
          <a:r>
            <a:rPr lang="en-US" i="1" dirty="0" err="1"/>
            <a:t>usuario</a:t>
          </a:r>
          <a:r>
            <a:rPr lang="en-US" i="1" dirty="0"/>
            <a:t> ≥ 80% de </a:t>
          </a:r>
          <a:r>
            <a:rPr lang="en-US" i="1" dirty="0" err="1"/>
            <a:t>casos</a:t>
          </a:r>
          <a:r>
            <a:rPr lang="en-US" i="1" dirty="0"/>
            <a:t> </a:t>
          </a:r>
          <a:r>
            <a:rPr lang="en-US" i="1" dirty="0" err="1"/>
            <a:t>críticos</a:t>
          </a:r>
          <a:r>
            <a:rPr lang="en-US" i="1" dirty="0"/>
            <a:t> OK.</a:t>
          </a:r>
          <a:endParaRPr lang="es-ES" dirty="0"/>
        </a:p>
      </dgm:t>
    </dgm:pt>
    <dgm:pt modelId="{97839899-AEA2-4B8A-9B31-048EF3C23AE5}" type="parTrans" cxnId="{428D8C8C-0922-4077-9C00-1C0353FB6829}">
      <dgm:prSet/>
      <dgm:spPr/>
    </dgm:pt>
    <dgm:pt modelId="{98307758-6505-4D31-AC07-0A0DA103501D}" type="sibTrans" cxnId="{428D8C8C-0922-4077-9C00-1C0353FB6829}">
      <dgm:prSet/>
      <dgm:spPr/>
    </dgm:pt>
    <dgm:pt modelId="{293C0E2F-EF7E-4143-A063-4FFCC79A6182}" type="pres">
      <dgm:prSet presAssocID="{F4A5387F-136E-462E-936F-4C3A0B287EE8}" presName="Name0" presStyleCnt="0">
        <dgm:presLayoutVars>
          <dgm:dir/>
          <dgm:animLvl val="lvl"/>
          <dgm:resizeHandles val="exact"/>
        </dgm:presLayoutVars>
      </dgm:prSet>
      <dgm:spPr/>
    </dgm:pt>
    <dgm:pt modelId="{CD295472-DF59-46FE-882A-56B996F9B653}" type="pres">
      <dgm:prSet presAssocID="{8007F0E1-71AA-4147-8284-0A135EDC50A2}" presName="composite" presStyleCnt="0"/>
      <dgm:spPr/>
    </dgm:pt>
    <dgm:pt modelId="{583C0ADB-0843-4F79-8A5A-4068B93CD248}" type="pres">
      <dgm:prSet presAssocID="{8007F0E1-71AA-4147-8284-0A135EDC50A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4DB925-4873-4BBA-966E-27B3206D9D0D}" type="pres">
      <dgm:prSet presAssocID="{8007F0E1-71AA-4147-8284-0A135EDC50A2}" presName="desTx" presStyleLbl="revTx" presStyleIdx="0" presStyleCnt="3">
        <dgm:presLayoutVars>
          <dgm:bulletEnabled val="1"/>
        </dgm:presLayoutVars>
      </dgm:prSet>
      <dgm:spPr/>
    </dgm:pt>
    <dgm:pt modelId="{9A83B6F7-1D43-4B66-B858-0F72A39D078C}" type="pres">
      <dgm:prSet presAssocID="{E1D5214B-A570-4176-BE35-F4F3063296CB}" presName="space" presStyleCnt="0"/>
      <dgm:spPr/>
    </dgm:pt>
    <dgm:pt modelId="{4D2B1B61-BDB9-4C2A-AF3B-C9C816DE6026}" type="pres">
      <dgm:prSet presAssocID="{6F082A1C-EAED-4B06-9FA2-A5CC3E1E2AA3}" presName="composite" presStyleCnt="0"/>
      <dgm:spPr/>
    </dgm:pt>
    <dgm:pt modelId="{83E59301-114A-469B-AD49-5FCE5D3296F5}" type="pres">
      <dgm:prSet presAssocID="{6F082A1C-EAED-4B06-9FA2-A5CC3E1E2AA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95E86DD-B3EC-4B6B-872E-E4005F8CF2BF}" type="pres">
      <dgm:prSet presAssocID="{6F082A1C-EAED-4B06-9FA2-A5CC3E1E2AA3}" presName="desTx" presStyleLbl="revTx" presStyleIdx="1" presStyleCnt="3">
        <dgm:presLayoutVars>
          <dgm:bulletEnabled val="1"/>
        </dgm:presLayoutVars>
      </dgm:prSet>
      <dgm:spPr/>
    </dgm:pt>
    <dgm:pt modelId="{5D8FB51D-7FCB-4A28-AC08-2BB19C8297B3}" type="pres">
      <dgm:prSet presAssocID="{AC82A84E-DA4C-47D3-A22D-E3079993692F}" presName="space" presStyleCnt="0"/>
      <dgm:spPr/>
    </dgm:pt>
    <dgm:pt modelId="{13ADC370-4BE4-4B7B-864F-69C4173BAE26}" type="pres">
      <dgm:prSet presAssocID="{FD9C0E8B-214B-4DBC-9AE8-29D80E563BB7}" presName="composite" presStyleCnt="0"/>
      <dgm:spPr/>
    </dgm:pt>
    <dgm:pt modelId="{9F50C3CC-8A90-438D-BE2B-24D43D0676DB}" type="pres">
      <dgm:prSet presAssocID="{FD9C0E8B-214B-4DBC-9AE8-29D80E563BB7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8A0F6724-B405-49AF-B9B6-ABC34FD6F720}" type="pres">
      <dgm:prSet presAssocID="{FD9C0E8B-214B-4DBC-9AE8-29D80E563BB7}" presName="desTx" presStyleLbl="revTx" presStyleIdx="2" presStyleCnt="3">
        <dgm:presLayoutVars>
          <dgm:bulletEnabled val="1"/>
        </dgm:presLayoutVars>
      </dgm:prSet>
      <dgm:spPr/>
    </dgm:pt>
  </dgm:ptLst>
  <dgm:cxnLst>
    <dgm:cxn modelId="{6AD9BD09-23D0-406D-8251-4BC8DC132C6E}" type="presOf" srcId="{8007F0E1-71AA-4147-8284-0A135EDC50A2}" destId="{583C0ADB-0843-4F79-8A5A-4068B93CD248}" srcOrd="0" destOrd="0" presId="urn:microsoft.com/office/officeart/2005/8/layout/chevron1"/>
    <dgm:cxn modelId="{FC6A260E-7645-4B38-9CD4-10F921215525}" srcId="{6F082A1C-EAED-4B06-9FA2-A5CC3E1E2AA3}" destId="{75A50DC3-C626-4120-B88C-C9E9CBAF729C}" srcOrd="0" destOrd="0" parTransId="{8748E945-86DA-4AFD-AA2C-8CE9C4305EF1}" sibTransId="{A45BB98E-D647-495E-932C-95BB21137F17}"/>
    <dgm:cxn modelId="{3FD40216-1B18-4207-8BE9-BF0B3F6FECBA}" type="presOf" srcId="{FD9C0E8B-214B-4DBC-9AE8-29D80E563BB7}" destId="{9F50C3CC-8A90-438D-BE2B-24D43D0676DB}" srcOrd="0" destOrd="0" presId="urn:microsoft.com/office/officeart/2005/8/layout/chevron1"/>
    <dgm:cxn modelId="{4BFA041F-88BE-4DE9-90B4-2D0E2A655019}" type="presOf" srcId="{6F082A1C-EAED-4B06-9FA2-A5CC3E1E2AA3}" destId="{83E59301-114A-469B-AD49-5FCE5D3296F5}" srcOrd="0" destOrd="0" presId="urn:microsoft.com/office/officeart/2005/8/layout/chevron1"/>
    <dgm:cxn modelId="{F4027E2A-2F7A-43F8-B768-409F91E41A27}" srcId="{F4A5387F-136E-462E-936F-4C3A0B287EE8}" destId="{6F082A1C-EAED-4B06-9FA2-A5CC3E1E2AA3}" srcOrd="1" destOrd="0" parTransId="{377B4840-34C3-4AB3-9557-DB5B6EF2979E}" sibTransId="{AC82A84E-DA4C-47D3-A22D-E3079993692F}"/>
    <dgm:cxn modelId="{18BC433A-8892-4541-9EEB-ED20A3E84CAA}" type="presOf" srcId="{5CCBD2EE-979D-4CF0-A8D4-EFE528AA629D}" destId="{794DB925-4873-4BBA-966E-27B3206D9D0D}" srcOrd="0" destOrd="0" presId="urn:microsoft.com/office/officeart/2005/8/layout/chevron1"/>
    <dgm:cxn modelId="{91CA6860-6D40-4CCB-B627-EAE5AAAB682C}" srcId="{6F082A1C-EAED-4B06-9FA2-A5CC3E1E2AA3}" destId="{CE109261-DC66-4CEC-9776-AE6EBD52D45A}" srcOrd="1" destOrd="0" parTransId="{D9700205-02F4-48A7-BDAA-64F2B8218A0F}" sibTransId="{4C168F57-66AB-46A1-AF4A-41A892262A9F}"/>
    <dgm:cxn modelId="{335FF56A-4E18-457F-A565-11EC5F8967FB}" type="presOf" srcId="{CE109261-DC66-4CEC-9776-AE6EBD52D45A}" destId="{995E86DD-B3EC-4B6B-872E-E4005F8CF2BF}" srcOrd="0" destOrd="1" presId="urn:microsoft.com/office/officeart/2005/8/layout/chevron1"/>
    <dgm:cxn modelId="{057AEE4B-704E-45B6-85EB-2AF021ABE5E7}" type="presOf" srcId="{04022EEF-A3A2-4F25-9DFA-DDA5DDB61382}" destId="{995E86DD-B3EC-4B6B-872E-E4005F8CF2BF}" srcOrd="0" destOrd="3" presId="urn:microsoft.com/office/officeart/2005/8/layout/chevron1"/>
    <dgm:cxn modelId="{F8041252-DD7C-47B0-8A03-7408DE7B4E5A}" type="presOf" srcId="{F4A5387F-136E-462E-936F-4C3A0B287EE8}" destId="{293C0E2F-EF7E-4143-A063-4FFCC79A6182}" srcOrd="0" destOrd="0" presId="urn:microsoft.com/office/officeart/2005/8/layout/chevron1"/>
    <dgm:cxn modelId="{A9DED256-3443-4BB1-B6CC-0DDC15DECFCC}" srcId="{8007F0E1-71AA-4147-8284-0A135EDC50A2}" destId="{5CCBD2EE-979D-4CF0-A8D4-EFE528AA629D}" srcOrd="0" destOrd="0" parTransId="{435C2AAE-0A80-489F-9ED2-659FDE7B3932}" sibTransId="{9770D18B-8089-46AE-9653-12AB77A913CE}"/>
    <dgm:cxn modelId="{04012F7D-AE25-424D-BE99-503B19A045EC}" srcId="{F4A5387F-136E-462E-936F-4C3A0B287EE8}" destId="{FD9C0E8B-214B-4DBC-9AE8-29D80E563BB7}" srcOrd="2" destOrd="0" parTransId="{A014EB90-68F7-4BC0-8A73-87121F072CBC}" sibTransId="{F59F30CF-D8EE-4AD0-B1E4-1D306101CEB3}"/>
    <dgm:cxn modelId="{1771C085-FF4F-49F2-8CF5-9037EB8D36F3}" type="presOf" srcId="{245D49DD-AE4A-4DA4-9BAC-DFFFD5A1E2AE}" destId="{794DB925-4873-4BBA-966E-27B3206D9D0D}" srcOrd="0" destOrd="2" presId="urn:microsoft.com/office/officeart/2005/8/layout/chevron1"/>
    <dgm:cxn modelId="{428D8C8C-0922-4077-9C00-1C0353FB6829}" srcId="{FD9C0E8B-214B-4DBC-9AE8-29D80E563BB7}" destId="{878D92F5-31AD-4D6B-AB98-18CAD5731497}" srcOrd="1" destOrd="0" parTransId="{97839899-AEA2-4B8A-9B31-048EF3C23AE5}" sibTransId="{98307758-6505-4D31-AC07-0A0DA103501D}"/>
    <dgm:cxn modelId="{8242BFA8-C866-4D50-8F20-77B117146929}" srcId="{6F082A1C-EAED-4B06-9FA2-A5CC3E1E2AA3}" destId="{04022EEF-A3A2-4F25-9DFA-DDA5DDB61382}" srcOrd="3" destOrd="0" parTransId="{2A25568C-3DDE-4E0C-8828-9A58CEB6E1A3}" sibTransId="{4B2D5A4B-C621-4FD8-A193-57EE2756A1F4}"/>
    <dgm:cxn modelId="{541625C0-BB7A-4074-B63E-E4C40EC9EC85}" srcId="{8007F0E1-71AA-4147-8284-0A135EDC50A2}" destId="{941177A5-1210-485D-A9CD-64CFEC0DE5B5}" srcOrd="1" destOrd="0" parTransId="{028EE9E9-4E8F-4254-91BF-E4E0CE45A4FA}" sibTransId="{021E743F-1E48-450A-A499-2A8E17DADB65}"/>
    <dgm:cxn modelId="{DD18B4C3-A3F1-4767-8437-56901B2EC4D1}" type="presOf" srcId="{75A50DC3-C626-4120-B88C-C9E9CBAF729C}" destId="{995E86DD-B3EC-4B6B-872E-E4005F8CF2BF}" srcOrd="0" destOrd="0" presId="urn:microsoft.com/office/officeart/2005/8/layout/chevron1"/>
    <dgm:cxn modelId="{43301CC4-4D9B-4FC5-B4E9-6826E52894B9}" type="presOf" srcId="{715E42E9-8C88-48F6-881B-1EC7C9EC3315}" destId="{995E86DD-B3EC-4B6B-872E-E4005F8CF2BF}" srcOrd="0" destOrd="2" presId="urn:microsoft.com/office/officeart/2005/8/layout/chevron1"/>
    <dgm:cxn modelId="{B9916AD5-37D3-4163-AC43-5221406E5B1E}" type="presOf" srcId="{878D92F5-31AD-4D6B-AB98-18CAD5731497}" destId="{8A0F6724-B405-49AF-B9B6-ABC34FD6F720}" srcOrd="0" destOrd="1" presId="urn:microsoft.com/office/officeart/2005/8/layout/chevron1"/>
    <dgm:cxn modelId="{A55117EB-50AB-408D-BB62-3C3F8607CF1A}" type="presOf" srcId="{941177A5-1210-485D-A9CD-64CFEC0DE5B5}" destId="{794DB925-4873-4BBA-966E-27B3206D9D0D}" srcOrd="0" destOrd="1" presId="urn:microsoft.com/office/officeart/2005/8/layout/chevron1"/>
    <dgm:cxn modelId="{A9845BEF-7B4D-4F35-8547-5189E6C1F430}" srcId="{F4A5387F-136E-462E-936F-4C3A0B287EE8}" destId="{8007F0E1-71AA-4147-8284-0A135EDC50A2}" srcOrd="0" destOrd="0" parTransId="{28FAEAB0-6116-4185-A6BA-A5C2042787B0}" sibTransId="{E1D5214B-A570-4176-BE35-F4F3063296CB}"/>
    <dgm:cxn modelId="{270A4AF2-CF12-49CF-B603-F403C839FC98}" srcId="{FD9C0E8B-214B-4DBC-9AE8-29D80E563BB7}" destId="{BA108C76-FAE8-4E0E-BA1E-B352B8496B7C}" srcOrd="0" destOrd="0" parTransId="{EAED4283-830A-4975-8C55-5AB9E35C7235}" sibTransId="{5CD6E84C-0A4A-4BB4-B615-7F6867BFFE52}"/>
    <dgm:cxn modelId="{984C63F8-BDB5-4B02-A165-F35973DA1E09}" srcId="{6F082A1C-EAED-4B06-9FA2-A5CC3E1E2AA3}" destId="{715E42E9-8C88-48F6-881B-1EC7C9EC3315}" srcOrd="2" destOrd="0" parTransId="{57C59ADB-F06D-4CB8-B844-6FD45C88CD4C}" sibTransId="{607779A9-8ABF-4A13-83D4-3F963AB37AD8}"/>
    <dgm:cxn modelId="{D7B951F8-9F2E-450F-9CA4-9A1491B5F693}" type="presOf" srcId="{BA108C76-FAE8-4E0E-BA1E-B352B8496B7C}" destId="{8A0F6724-B405-49AF-B9B6-ABC34FD6F720}" srcOrd="0" destOrd="0" presId="urn:microsoft.com/office/officeart/2005/8/layout/chevron1"/>
    <dgm:cxn modelId="{D53AE3F9-6DD7-437B-A7AD-6A83E6E47A55}" srcId="{8007F0E1-71AA-4147-8284-0A135EDC50A2}" destId="{245D49DD-AE4A-4DA4-9BAC-DFFFD5A1E2AE}" srcOrd="2" destOrd="0" parTransId="{743B23E9-AE5D-4A7E-A77B-2F632F69DA0C}" sibTransId="{6FB3353E-CC5D-445A-8D61-42CF7B9D4CBC}"/>
    <dgm:cxn modelId="{D6AF00FB-A0A4-421D-AD1B-E59614C1D431}" type="presParOf" srcId="{293C0E2F-EF7E-4143-A063-4FFCC79A6182}" destId="{CD295472-DF59-46FE-882A-56B996F9B653}" srcOrd="0" destOrd="0" presId="urn:microsoft.com/office/officeart/2005/8/layout/chevron1"/>
    <dgm:cxn modelId="{EACC2151-F270-4FC5-99AE-19D6E0F27038}" type="presParOf" srcId="{CD295472-DF59-46FE-882A-56B996F9B653}" destId="{583C0ADB-0843-4F79-8A5A-4068B93CD248}" srcOrd="0" destOrd="0" presId="urn:microsoft.com/office/officeart/2005/8/layout/chevron1"/>
    <dgm:cxn modelId="{BEDF4A8B-B445-4D51-A884-9D0EB2241F72}" type="presParOf" srcId="{CD295472-DF59-46FE-882A-56B996F9B653}" destId="{794DB925-4873-4BBA-966E-27B3206D9D0D}" srcOrd="1" destOrd="0" presId="urn:microsoft.com/office/officeart/2005/8/layout/chevron1"/>
    <dgm:cxn modelId="{2111D613-E70C-4D3D-A692-CB21E4D88B6C}" type="presParOf" srcId="{293C0E2F-EF7E-4143-A063-4FFCC79A6182}" destId="{9A83B6F7-1D43-4B66-B858-0F72A39D078C}" srcOrd="1" destOrd="0" presId="urn:microsoft.com/office/officeart/2005/8/layout/chevron1"/>
    <dgm:cxn modelId="{6B5201A0-8619-4A49-8200-6F47A4500623}" type="presParOf" srcId="{293C0E2F-EF7E-4143-A063-4FFCC79A6182}" destId="{4D2B1B61-BDB9-4C2A-AF3B-C9C816DE6026}" srcOrd="2" destOrd="0" presId="urn:microsoft.com/office/officeart/2005/8/layout/chevron1"/>
    <dgm:cxn modelId="{AF0B5D6D-398A-4937-B255-C3A88926684F}" type="presParOf" srcId="{4D2B1B61-BDB9-4C2A-AF3B-C9C816DE6026}" destId="{83E59301-114A-469B-AD49-5FCE5D3296F5}" srcOrd="0" destOrd="0" presId="urn:microsoft.com/office/officeart/2005/8/layout/chevron1"/>
    <dgm:cxn modelId="{AE96ECC8-18AB-4BF8-AEEE-15F1FF832E45}" type="presParOf" srcId="{4D2B1B61-BDB9-4C2A-AF3B-C9C816DE6026}" destId="{995E86DD-B3EC-4B6B-872E-E4005F8CF2BF}" srcOrd="1" destOrd="0" presId="urn:microsoft.com/office/officeart/2005/8/layout/chevron1"/>
    <dgm:cxn modelId="{9A1A33E4-A484-416A-B1AE-83B43E06C095}" type="presParOf" srcId="{293C0E2F-EF7E-4143-A063-4FFCC79A6182}" destId="{5D8FB51D-7FCB-4A28-AC08-2BB19C8297B3}" srcOrd="3" destOrd="0" presId="urn:microsoft.com/office/officeart/2005/8/layout/chevron1"/>
    <dgm:cxn modelId="{4D8E52BE-C941-42E7-A9B1-A6FCED4F339A}" type="presParOf" srcId="{293C0E2F-EF7E-4143-A063-4FFCC79A6182}" destId="{13ADC370-4BE4-4B7B-864F-69C4173BAE26}" srcOrd="4" destOrd="0" presId="urn:microsoft.com/office/officeart/2005/8/layout/chevron1"/>
    <dgm:cxn modelId="{6608BE92-D89D-426B-B6C7-CE96D58D985D}" type="presParOf" srcId="{13ADC370-4BE4-4B7B-864F-69C4173BAE26}" destId="{9F50C3CC-8A90-438D-BE2B-24D43D0676DB}" srcOrd="0" destOrd="0" presId="urn:microsoft.com/office/officeart/2005/8/layout/chevron1"/>
    <dgm:cxn modelId="{21F72205-ACB7-4E48-BCA4-5DDA85578F20}" type="presParOf" srcId="{13ADC370-4BE4-4B7B-864F-69C4173BAE26}" destId="{8A0F6724-B405-49AF-B9B6-ABC34FD6F72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BD6258-1DB0-4A13-8B66-887A647B544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CBCF6B-7246-4A92-AD0D-4679D3E2F1F6}">
      <dgm:prSet/>
      <dgm:spPr/>
      <dgm:t>
        <a:bodyPr/>
        <a:lstStyle/>
        <a:p>
          <a:r>
            <a:rPr lang="es-ES" b="1"/>
            <a:t>Tiempo por fases + buffer</a:t>
          </a:r>
          <a:endParaRPr lang="en-US"/>
        </a:p>
      </dgm:t>
    </dgm:pt>
    <dgm:pt modelId="{D34B61C6-79A4-4E31-9BDF-D2DCC1CB513A}" type="parTrans" cxnId="{9F06C95A-3F51-4234-83AD-EFE70195840D}">
      <dgm:prSet/>
      <dgm:spPr/>
      <dgm:t>
        <a:bodyPr/>
        <a:lstStyle/>
        <a:p>
          <a:endParaRPr lang="en-US"/>
        </a:p>
      </dgm:t>
    </dgm:pt>
    <dgm:pt modelId="{15F20A6D-C76B-431E-9781-617AFEF5C5C1}" type="sibTrans" cxnId="{9F06C95A-3F51-4234-83AD-EFE70195840D}">
      <dgm:prSet/>
      <dgm:spPr/>
      <dgm:t>
        <a:bodyPr/>
        <a:lstStyle/>
        <a:p>
          <a:endParaRPr lang="en-US"/>
        </a:p>
      </dgm:t>
    </dgm:pt>
    <dgm:pt modelId="{45C5FB7C-E401-4EF5-9323-25B16D1B6A7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i="1"/>
            <a:t>F1: definir; F2: construir/integrar/probar; F3: presentar. Buffer S12–S14 para estabilizar.</a:t>
          </a:r>
          <a:endParaRPr lang="en-US"/>
        </a:p>
      </dgm:t>
    </dgm:pt>
    <dgm:pt modelId="{83EC2C28-B9E1-499A-86C1-E29299D26B7B}" type="parTrans" cxnId="{DCF55F2F-CA86-4663-9E25-F549FA819FF8}">
      <dgm:prSet/>
      <dgm:spPr/>
      <dgm:t>
        <a:bodyPr/>
        <a:lstStyle/>
        <a:p>
          <a:endParaRPr lang="en-US"/>
        </a:p>
      </dgm:t>
    </dgm:pt>
    <dgm:pt modelId="{4EE81089-2120-46DC-97F3-60EC7D89625D}" type="sibTrans" cxnId="{DCF55F2F-CA86-4663-9E25-F549FA819FF8}">
      <dgm:prSet/>
      <dgm:spPr/>
      <dgm:t>
        <a:bodyPr/>
        <a:lstStyle/>
        <a:p>
          <a:endParaRPr lang="en-US"/>
        </a:p>
      </dgm:t>
    </dgm:pt>
    <dgm:pt modelId="{D2D06018-A3E0-491D-B573-AA2DC2080BAA}">
      <dgm:prSet/>
      <dgm:spPr/>
      <dgm:t>
        <a:bodyPr/>
        <a:lstStyle/>
        <a:p>
          <a:r>
            <a:rPr lang="es-ES" b="1"/>
            <a:t>Recursos disponibles</a:t>
          </a:r>
          <a:endParaRPr lang="en-US"/>
        </a:p>
      </dgm:t>
    </dgm:pt>
    <dgm:pt modelId="{30D0DDD8-61C2-4BF0-AB59-8F569F3108C8}" type="parTrans" cxnId="{C6C37AB1-A42F-4EC4-9C0B-DFF238C66EFE}">
      <dgm:prSet/>
      <dgm:spPr/>
      <dgm:t>
        <a:bodyPr/>
        <a:lstStyle/>
        <a:p>
          <a:endParaRPr lang="en-US"/>
        </a:p>
      </dgm:t>
    </dgm:pt>
    <dgm:pt modelId="{E426D3D6-4BB1-4F7A-95EC-75D0E124AAE8}" type="sibTrans" cxnId="{C6C37AB1-A42F-4EC4-9C0B-DFF238C66EFE}">
      <dgm:prSet/>
      <dgm:spPr/>
      <dgm:t>
        <a:bodyPr/>
        <a:lstStyle/>
        <a:p>
          <a:endParaRPr lang="en-US"/>
        </a:p>
      </dgm:t>
    </dgm:pt>
    <dgm:pt modelId="{5C861EB3-72BB-41DA-8420-56BEC8ABC3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i="1"/>
            <a:t>PCs, IDE, repos, BD y 1 móvil; plantillas institucionales; costo bajo y acceso inmediato.</a:t>
          </a:r>
          <a:endParaRPr lang="en-US"/>
        </a:p>
      </dgm:t>
    </dgm:pt>
    <dgm:pt modelId="{3DADBFED-D8CE-4F41-ACF4-F9AEA292438C}" type="parTrans" cxnId="{095F0C3F-FA5B-405A-9F0D-472342D0191D}">
      <dgm:prSet/>
      <dgm:spPr/>
      <dgm:t>
        <a:bodyPr/>
        <a:lstStyle/>
        <a:p>
          <a:endParaRPr lang="en-US"/>
        </a:p>
      </dgm:t>
    </dgm:pt>
    <dgm:pt modelId="{373AD652-00F8-4522-831D-B1F53CA022A1}" type="sibTrans" cxnId="{095F0C3F-FA5B-405A-9F0D-472342D0191D}">
      <dgm:prSet/>
      <dgm:spPr/>
      <dgm:t>
        <a:bodyPr/>
        <a:lstStyle/>
        <a:p>
          <a:endParaRPr lang="en-US"/>
        </a:p>
      </dgm:t>
    </dgm:pt>
    <dgm:pt modelId="{2CC11180-7062-40A7-9AC8-1491FBA51DB5}">
      <dgm:prSet/>
      <dgm:spPr/>
      <dgm:t>
        <a:bodyPr/>
        <a:lstStyle/>
        <a:p>
          <a:r>
            <a:rPr lang="es-ES" b="1"/>
            <a:t>Riesgos + mitigaciones</a:t>
          </a:r>
          <a:endParaRPr lang="en-US"/>
        </a:p>
      </dgm:t>
    </dgm:pt>
    <dgm:pt modelId="{F858C4C2-584D-4017-903D-C2610EED00D8}" type="parTrans" cxnId="{703AD542-D0B0-47A9-890D-7DC27416CF55}">
      <dgm:prSet/>
      <dgm:spPr/>
      <dgm:t>
        <a:bodyPr/>
        <a:lstStyle/>
        <a:p>
          <a:endParaRPr lang="en-US"/>
        </a:p>
      </dgm:t>
    </dgm:pt>
    <dgm:pt modelId="{723631D7-050A-428C-BF5B-C7A4866116B4}" type="sibTrans" cxnId="{703AD542-D0B0-47A9-890D-7DC27416CF55}">
      <dgm:prSet/>
      <dgm:spPr/>
      <dgm:t>
        <a:bodyPr/>
        <a:lstStyle/>
        <a:p>
          <a:endParaRPr lang="en-US"/>
        </a:p>
      </dgm:t>
    </dgm:pt>
    <dgm:pt modelId="{0EAD5134-36AE-4ABB-9A5C-AF68896E0EA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i="1"/>
            <a:t>OMR, integración y RNF tratados con pruebas tempranas, contratos de API y checklists.</a:t>
          </a:r>
          <a:endParaRPr lang="en-US"/>
        </a:p>
      </dgm:t>
    </dgm:pt>
    <dgm:pt modelId="{3A5B5315-473E-4C30-9530-122E86C2A623}" type="parTrans" cxnId="{B172EAF9-6B37-4763-B586-66AA5C603AAC}">
      <dgm:prSet/>
      <dgm:spPr/>
      <dgm:t>
        <a:bodyPr/>
        <a:lstStyle/>
        <a:p>
          <a:endParaRPr lang="en-US"/>
        </a:p>
      </dgm:t>
    </dgm:pt>
    <dgm:pt modelId="{FBA368D0-3112-4A48-9E08-D3B45BF12F6A}" type="sibTrans" cxnId="{B172EAF9-6B37-4763-B586-66AA5C603AAC}">
      <dgm:prSet/>
      <dgm:spPr/>
      <dgm:t>
        <a:bodyPr/>
        <a:lstStyle/>
        <a:p>
          <a:endParaRPr lang="en-US"/>
        </a:p>
      </dgm:t>
    </dgm:pt>
    <dgm:pt modelId="{4C518DE0-F913-469D-8909-24A34560E92C}">
      <dgm:prSet/>
      <dgm:spPr/>
      <dgm:t>
        <a:bodyPr/>
        <a:lstStyle/>
        <a:p>
          <a:r>
            <a:rPr lang="es-ES" b="1"/>
            <a:t>Evidencias de F1 listas</a:t>
          </a:r>
          <a:endParaRPr lang="en-US"/>
        </a:p>
      </dgm:t>
    </dgm:pt>
    <dgm:pt modelId="{279ED393-8DD7-4244-9967-51C7C4823AA0}" type="parTrans" cxnId="{ADF288E5-330B-4ABB-AD0C-7EAAC30386BB}">
      <dgm:prSet/>
      <dgm:spPr/>
      <dgm:t>
        <a:bodyPr/>
        <a:lstStyle/>
        <a:p>
          <a:endParaRPr lang="en-US"/>
        </a:p>
      </dgm:t>
    </dgm:pt>
    <dgm:pt modelId="{9F59D114-4D49-4151-AAAC-D3B2B4182E37}" type="sibTrans" cxnId="{ADF288E5-330B-4ABB-AD0C-7EAAC30386BB}">
      <dgm:prSet/>
      <dgm:spPr/>
      <dgm:t>
        <a:bodyPr/>
        <a:lstStyle/>
        <a:p>
          <a:endParaRPr lang="en-US"/>
        </a:p>
      </dgm:t>
    </dgm:pt>
    <dgm:pt modelId="{F1B30619-A525-4294-B6CB-49A02D71E63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i="1"/>
            <a:t>Guía, Reqs/CU, Arquitectura/MER y Gantt sustentan la viabilidad.</a:t>
          </a:r>
          <a:endParaRPr lang="en-US"/>
        </a:p>
      </dgm:t>
    </dgm:pt>
    <dgm:pt modelId="{B647F26F-FF8B-44F0-B013-CECB62781356}" type="parTrans" cxnId="{BB983F42-3F0B-4185-9A73-C8C1A41D2F91}">
      <dgm:prSet/>
      <dgm:spPr/>
      <dgm:t>
        <a:bodyPr/>
        <a:lstStyle/>
        <a:p>
          <a:endParaRPr lang="en-US"/>
        </a:p>
      </dgm:t>
    </dgm:pt>
    <dgm:pt modelId="{9B20481C-BE25-4BD2-A767-A3592B480A01}" type="sibTrans" cxnId="{BB983F42-3F0B-4185-9A73-C8C1A41D2F91}">
      <dgm:prSet/>
      <dgm:spPr/>
      <dgm:t>
        <a:bodyPr/>
        <a:lstStyle/>
        <a:p>
          <a:endParaRPr lang="en-US"/>
        </a:p>
      </dgm:t>
    </dgm:pt>
    <dgm:pt modelId="{9A9849FD-79D9-43CF-859D-167FEB0F179C}" type="pres">
      <dgm:prSet presAssocID="{D1BD6258-1DB0-4A13-8B66-887A647B544A}" presName="linear" presStyleCnt="0">
        <dgm:presLayoutVars>
          <dgm:dir/>
          <dgm:animLvl val="lvl"/>
          <dgm:resizeHandles val="exact"/>
        </dgm:presLayoutVars>
      </dgm:prSet>
      <dgm:spPr/>
    </dgm:pt>
    <dgm:pt modelId="{7B6DC211-6AF0-49ED-8665-C81BF8C7FB48}" type="pres">
      <dgm:prSet presAssocID="{DECBCF6B-7246-4A92-AD0D-4679D3E2F1F6}" presName="parentLin" presStyleCnt="0"/>
      <dgm:spPr/>
    </dgm:pt>
    <dgm:pt modelId="{C8DECC08-4064-4D73-9424-AE3FEED879F4}" type="pres">
      <dgm:prSet presAssocID="{DECBCF6B-7246-4A92-AD0D-4679D3E2F1F6}" presName="parentLeftMargin" presStyleLbl="node1" presStyleIdx="0" presStyleCnt="4"/>
      <dgm:spPr/>
    </dgm:pt>
    <dgm:pt modelId="{6C94BFD9-147C-492E-A51F-03BC49ED812E}" type="pres">
      <dgm:prSet presAssocID="{DECBCF6B-7246-4A92-AD0D-4679D3E2F1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164EE6-9683-4501-BBE9-AE325F7A1537}" type="pres">
      <dgm:prSet presAssocID="{DECBCF6B-7246-4A92-AD0D-4679D3E2F1F6}" presName="negativeSpace" presStyleCnt="0"/>
      <dgm:spPr/>
    </dgm:pt>
    <dgm:pt modelId="{002ADEC9-E142-4BBB-BC7F-EC6E412A00A2}" type="pres">
      <dgm:prSet presAssocID="{DECBCF6B-7246-4A92-AD0D-4679D3E2F1F6}" presName="childText" presStyleLbl="conFgAcc1" presStyleIdx="0" presStyleCnt="4">
        <dgm:presLayoutVars>
          <dgm:bulletEnabled val="1"/>
        </dgm:presLayoutVars>
      </dgm:prSet>
      <dgm:spPr/>
    </dgm:pt>
    <dgm:pt modelId="{159FAE9A-ECBA-4AAF-B067-A3771ADB67B5}" type="pres">
      <dgm:prSet presAssocID="{15F20A6D-C76B-431E-9781-617AFEF5C5C1}" presName="spaceBetweenRectangles" presStyleCnt="0"/>
      <dgm:spPr/>
    </dgm:pt>
    <dgm:pt modelId="{62BA0480-43CE-40F9-BDDA-AF955872945E}" type="pres">
      <dgm:prSet presAssocID="{D2D06018-A3E0-491D-B573-AA2DC2080BAA}" presName="parentLin" presStyleCnt="0"/>
      <dgm:spPr/>
    </dgm:pt>
    <dgm:pt modelId="{ADCE869B-92B3-49AC-8A3E-DD3D57E1D2A9}" type="pres">
      <dgm:prSet presAssocID="{D2D06018-A3E0-491D-B573-AA2DC2080BAA}" presName="parentLeftMargin" presStyleLbl="node1" presStyleIdx="0" presStyleCnt="4"/>
      <dgm:spPr/>
    </dgm:pt>
    <dgm:pt modelId="{6F3ACA31-5B61-421B-B38D-1BB8D8F93BEA}" type="pres">
      <dgm:prSet presAssocID="{D2D06018-A3E0-491D-B573-AA2DC2080B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C593B0-B2B5-4B3F-A7F0-8F30794C3CE2}" type="pres">
      <dgm:prSet presAssocID="{D2D06018-A3E0-491D-B573-AA2DC2080BAA}" presName="negativeSpace" presStyleCnt="0"/>
      <dgm:spPr/>
    </dgm:pt>
    <dgm:pt modelId="{6C347F1C-1AFD-4C61-A3BF-D744AC1BE530}" type="pres">
      <dgm:prSet presAssocID="{D2D06018-A3E0-491D-B573-AA2DC2080BAA}" presName="childText" presStyleLbl="conFgAcc1" presStyleIdx="1" presStyleCnt="4">
        <dgm:presLayoutVars>
          <dgm:bulletEnabled val="1"/>
        </dgm:presLayoutVars>
      </dgm:prSet>
      <dgm:spPr/>
    </dgm:pt>
    <dgm:pt modelId="{E468EF32-E0FD-4BF2-BC35-516AEE198DE4}" type="pres">
      <dgm:prSet presAssocID="{E426D3D6-4BB1-4F7A-95EC-75D0E124AAE8}" presName="spaceBetweenRectangles" presStyleCnt="0"/>
      <dgm:spPr/>
    </dgm:pt>
    <dgm:pt modelId="{C5AD4B73-D302-403E-8A27-EA1B1DEBC3DF}" type="pres">
      <dgm:prSet presAssocID="{2CC11180-7062-40A7-9AC8-1491FBA51DB5}" presName="parentLin" presStyleCnt="0"/>
      <dgm:spPr/>
    </dgm:pt>
    <dgm:pt modelId="{36B07A96-B7D0-43AD-BCF1-3417245D2380}" type="pres">
      <dgm:prSet presAssocID="{2CC11180-7062-40A7-9AC8-1491FBA51DB5}" presName="parentLeftMargin" presStyleLbl="node1" presStyleIdx="1" presStyleCnt="4"/>
      <dgm:spPr/>
    </dgm:pt>
    <dgm:pt modelId="{3544A886-F685-445E-929D-3DDE4F26E53F}" type="pres">
      <dgm:prSet presAssocID="{2CC11180-7062-40A7-9AC8-1491FBA51D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F9A33F-DA9F-4478-8018-DBB0194FF829}" type="pres">
      <dgm:prSet presAssocID="{2CC11180-7062-40A7-9AC8-1491FBA51DB5}" presName="negativeSpace" presStyleCnt="0"/>
      <dgm:spPr/>
    </dgm:pt>
    <dgm:pt modelId="{67B23FC3-0786-419E-ABB6-3C0758000AF5}" type="pres">
      <dgm:prSet presAssocID="{2CC11180-7062-40A7-9AC8-1491FBA51DB5}" presName="childText" presStyleLbl="conFgAcc1" presStyleIdx="2" presStyleCnt="4">
        <dgm:presLayoutVars>
          <dgm:bulletEnabled val="1"/>
        </dgm:presLayoutVars>
      </dgm:prSet>
      <dgm:spPr/>
    </dgm:pt>
    <dgm:pt modelId="{59E72F59-B593-4E10-AE8E-398E3785241F}" type="pres">
      <dgm:prSet presAssocID="{723631D7-050A-428C-BF5B-C7A4866116B4}" presName="spaceBetweenRectangles" presStyleCnt="0"/>
      <dgm:spPr/>
    </dgm:pt>
    <dgm:pt modelId="{CEC0930D-D005-4CEF-AADF-E4CE4D5BB40D}" type="pres">
      <dgm:prSet presAssocID="{4C518DE0-F913-469D-8909-24A34560E92C}" presName="parentLin" presStyleCnt="0"/>
      <dgm:spPr/>
    </dgm:pt>
    <dgm:pt modelId="{4444ECD0-581D-4C24-B53A-CF53FB1E22B5}" type="pres">
      <dgm:prSet presAssocID="{4C518DE0-F913-469D-8909-24A34560E92C}" presName="parentLeftMargin" presStyleLbl="node1" presStyleIdx="2" presStyleCnt="4"/>
      <dgm:spPr/>
    </dgm:pt>
    <dgm:pt modelId="{4B6FF0FD-A4B2-48AA-A54E-A318B51AED31}" type="pres">
      <dgm:prSet presAssocID="{4C518DE0-F913-469D-8909-24A34560E92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0B2E9C-D882-4A41-9C89-38D1B0316A1C}" type="pres">
      <dgm:prSet presAssocID="{4C518DE0-F913-469D-8909-24A34560E92C}" presName="negativeSpace" presStyleCnt="0"/>
      <dgm:spPr/>
    </dgm:pt>
    <dgm:pt modelId="{37887BD5-F89E-4901-B114-430DB50A1D96}" type="pres">
      <dgm:prSet presAssocID="{4C518DE0-F913-469D-8909-24A34560E92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5D3B00-A2D4-4DF5-8DA0-ACEF7E582D5E}" type="presOf" srcId="{2CC11180-7062-40A7-9AC8-1491FBA51DB5}" destId="{3544A886-F685-445E-929D-3DDE4F26E53F}" srcOrd="1" destOrd="0" presId="urn:microsoft.com/office/officeart/2005/8/layout/list1"/>
    <dgm:cxn modelId="{19A44F00-6D91-4D6C-8F2D-12BBCDD33DA3}" type="presOf" srcId="{DECBCF6B-7246-4A92-AD0D-4679D3E2F1F6}" destId="{C8DECC08-4064-4D73-9424-AE3FEED879F4}" srcOrd="0" destOrd="0" presId="urn:microsoft.com/office/officeart/2005/8/layout/list1"/>
    <dgm:cxn modelId="{DB55482C-0D57-4831-A3C7-0E68F012F59B}" type="presOf" srcId="{45C5FB7C-E401-4EF5-9323-25B16D1B6A7E}" destId="{002ADEC9-E142-4BBB-BC7F-EC6E412A00A2}" srcOrd="0" destOrd="0" presId="urn:microsoft.com/office/officeart/2005/8/layout/list1"/>
    <dgm:cxn modelId="{BF75892E-572B-4518-979A-80E3C7E69DE1}" type="presOf" srcId="{D2D06018-A3E0-491D-B573-AA2DC2080BAA}" destId="{6F3ACA31-5B61-421B-B38D-1BB8D8F93BEA}" srcOrd="1" destOrd="0" presId="urn:microsoft.com/office/officeart/2005/8/layout/list1"/>
    <dgm:cxn modelId="{DCF55F2F-CA86-4663-9E25-F549FA819FF8}" srcId="{DECBCF6B-7246-4A92-AD0D-4679D3E2F1F6}" destId="{45C5FB7C-E401-4EF5-9323-25B16D1B6A7E}" srcOrd="0" destOrd="0" parTransId="{83EC2C28-B9E1-499A-86C1-E29299D26B7B}" sibTransId="{4EE81089-2120-46DC-97F3-60EC7D89625D}"/>
    <dgm:cxn modelId="{11E76633-4679-4A05-9218-265B6CDA6B6A}" type="presOf" srcId="{F1B30619-A525-4294-B6CB-49A02D71E63B}" destId="{37887BD5-F89E-4901-B114-430DB50A1D96}" srcOrd="0" destOrd="0" presId="urn:microsoft.com/office/officeart/2005/8/layout/list1"/>
    <dgm:cxn modelId="{88C3A437-F1A9-46D0-AFF9-3AD084D299EA}" type="presOf" srcId="{D2D06018-A3E0-491D-B573-AA2DC2080BAA}" destId="{ADCE869B-92B3-49AC-8A3E-DD3D57E1D2A9}" srcOrd="0" destOrd="0" presId="urn:microsoft.com/office/officeart/2005/8/layout/list1"/>
    <dgm:cxn modelId="{095F0C3F-FA5B-405A-9F0D-472342D0191D}" srcId="{D2D06018-A3E0-491D-B573-AA2DC2080BAA}" destId="{5C861EB3-72BB-41DA-8420-56BEC8ABC305}" srcOrd="0" destOrd="0" parTransId="{3DADBFED-D8CE-4F41-ACF4-F9AEA292438C}" sibTransId="{373AD652-00F8-4522-831D-B1F53CA022A1}"/>
    <dgm:cxn modelId="{BB983F42-3F0B-4185-9A73-C8C1A41D2F91}" srcId="{4C518DE0-F913-469D-8909-24A34560E92C}" destId="{F1B30619-A525-4294-B6CB-49A02D71E63B}" srcOrd="0" destOrd="0" parTransId="{B647F26F-FF8B-44F0-B013-CECB62781356}" sibTransId="{9B20481C-BE25-4BD2-A767-A3592B480A01}"/>
    <dgm:cxn modelId="{703AD542-D0B0-47A9-890D-7DC27416CF55}" srcId="{D1BD6258-1DB0-4A13-8B66-887A647B544A}" destId="{2CC11180-7062-40A7-9AC8-1491FBA51DB5}" srcOrd="2" destOrd="0" parTransId="{F858C4C2-584D-4017-903D-C2610EED00D8}" sibTransId="{723631D7-050A-428C-BF5B-C7A4866116B4}"/>
    <dgm:cxn modelId="{9F06C95A-3F51-4234-83AD-EFE70195840D}" srcId="{D1BD6258-1DB0-4A13-8B66-887A647B544A}" destId="{DECBCF6B-7246-4A92-AD0D-4679D3E2F1F6}" srcOrd="0" destOrd="0" parTransId="{D34B61C6-79A4-4E31-9BDF-D2DCC1CB513A}" sibTransId="{15F20A6D-C76B-431E-9781-617AFEF5C5C1}"/>
    <dgm:cxn modelId="{33CF647D-3CD2-49FA-B4F1-C63BA4562349}" type="presOf" srcId="{DECBCF6B-7246-4A92-AD0D-4679D3E2F1F6}" destId="{6C94BFD9-147C-492E-A51F-03BC49ED812E}" srcOrd="1" destOrd="0" presId="urn:microsoft.com/office/officeart/2005/8/layout/list1"/>
    <dgm:cxn modelId="{2C226A9E-E7EF-4F75-B599-573383D57B45}" type="presOf" srcId="{5C861EB3-72BB-41DA-8420-56BEC8ABC305}" destId="{6C347F1C-1AFD-4C61-A3BF-D744AC1BE530}" srcOrd="0" destOrd="0" presId="urn:microsoft.com/office/officeart/2005/8/layout/list1"/>
    <dgm:cxn modelId="{C6C37AB1-A42F-4EC4-9C0B-DFF238C66EFE}" srcId="{D1BD6258-1DB0-4A13-8B66-887A647B544A}" destId="{D2D06018-A3E0-491D-B573-AA2DC2080BAA}" srcOrd="1" destOrd="0" parTransId="{30D0DDD8-61C2-4BF0-AB59-8F569F3108C8}" sibTransId="{E426D3D6-4BB1-4F7A-95EC-75D0E124AAE8}"/>
    <dgm:cxn modelId="{65937CC7-858D-4787-9C11-F15896940932}" type="presOf" srcId="{0EAD5134-36AE-4ABB-9A5C-AF68896E0EAF}" destId="{67B23FC3-0786-419E-ABB6-3C0758000AF5}" srcOrd="0" destOrd="0" presId="urn:microsoft.com/office/officeart/2005/8/layout/list1"/>
    <dgm:cxn modelId="{F0ED32D0-444D-4007-AB09-866EE21CAF56}" type="presOf" srcId="{4C518DE0-F913-469D-8909-24A34560E92C}" destId="{4444ECD0-581D-4C24-B53A-CF53FB1E22B5}" srcOrd="0" destOrd="0" presId="urn:microsoft.com/office/officeart/2005/8/layout/list1"/>
    <dgm:cxn modelId="{6D77BFD7-D88B-413F-8131-407A7E8624A0}" type="presOf" srcId="{D1BD6258-1DB0-4A13-8B66-887A647B544A}" destId="{9A9849FD-79D9-43CF-859D-167FEB0F179C}" srcOrd="0" destOrd="0" presId="urn:microsoft.com/office/officeart/2005/8/layout/list1"/>
    <dgm:cxn modelId="{A1DFE9D7-F2E5-4980-ABF3-BB106E23E56C}" type="presOf" srcId="{4C518DE0-F913-469D-8909-24A34560E92C}" destId="{4B6FF0FD-A4B2-48AA-A54E-A318B51AED31}" srcOrd="1" destOrd="0" presId="urn:microsoft.com/office/officeart/2005/8/layout/list1"/>
    <dgm:cxn modelId="{ADF288E5-330B-4ABB-AD0C-7EAAC30386BB}" srcId="{D1BD6258-1DB0-4A13-8B66-887A647B544A}" destId="{4C518DE0-F913-469D-8909-24A34560E92C}" srcOrd="3" destOrd="0" parTransId="{279ED393-8DD7-4244-9967-51C7C4823AA0}" sibTransId="{9F59D114-4D49-4151-AAAC-D3B2B4182E37}"/>
    <dgm:cxn modelId="{DDAFC6F3-21B8-4753-82FC-2D98C2320C75}" type="presOf" srcId="{2CC11180-7062-40A7-9AC8-1491FBA51DB5}" destId="{36B07A96-B7D0-43AD-BCF1-3417245D2380}" srcOrd="0" destOrd="0" presId="urn:microsoft.com/office/officeart/2005/8/layout/list1"/>
    <dgm:cxn modelId="{B172EAF9-6B37-4763-B586-66AA5C603AAC}" srcId="{2CC11180-7062-40A7-9AC8-1491FBA51DB5}" destId="{0EAD5134-36AE-4ABB-9A5C-AF68896E0EAF}" srcOrd="0" destOrd="0" parTransId="{3A5B5315-473E-4C30-9530-122E86C2A623}" sibTransId="{FBA368D0-3112-4A48-9E08-D3B45BF12F6A}"/>
    <dgm:cxn modelId="{C670AA40-5614-4C88-AFB3-547BC3724EAF}" type="presParOf" srcId="{9A9849FD-79D9-43CF-859D-167FEB0F179C}" destId="{7B6DC211-6AF0-49ED-8665-C81BF8C7FB48}" srcOrd="0" destOrd="0" presId="urn:microsoft.com/office/officeart/2005/8/layout/list1"/>
    <dgm:cxn modelId="{B87B0A16-952E-42BD-AF9F-8E2E5490FAB7}" type="presParOf" srcId="{7B6DC211-6AF0-49ED-8665-C81BF8C7FB48}" destId="{C8DECC08-4064-4D73-9424-AE3FEED879F4}" srcOrd="0" destOrd="0" presId="urn:microsoft.com/office/officeart/2005/8/layout/list1"/>
    <dgm:cxn modelId="{455D1EEB-D05C-45DD-93F0-89E7370351BA}" type="presParOf" srcId="{7B6DC211-6AF0-49ED-8665-C81BF8C7FB48}" destId="{6C94BFD9-147C-492E-A51F-03BC49ED812E}" srcOrd="1" destOrd="0" presId="urn:microsoft.com/office/officeart/2005/8/layout/list1"/>
    <dgm:cxn modelId="{1A8E4E82-EA02-4B6E-8263-8EFDA39238B6}" type="presParOf" srcId="{9A9849FD-79D9-43CF-859D-167FEB0F179C}" destId="{0C164EE6-9683-4501-BBE9-AE325F7A1537}" srcOrd="1" destOrd="0" presId="urn:microsoft.com/office/officeart/2005/8/layout/list1"/>
    <dgm:cxn modelId="{37EB3408-E82A-4991-87C7-4FCEB7FB3AC1}" type="presParOf" srcId="{9A9849FD-79D9-43CF-859D-167FEB0F179C}" destId="{002ADEC9-E142-4BBB-BC7F-EC6E412A00A2}" srcOrd="2" destOrd="0" presId="urn:microsoft.com/office/officeart/2005/8/layout/list1"/>
    <dgm:cxn modelId="{10EAB491-6600-4A02-9849-181627DA233A}" type="presParOf" srcId="{9A9849FD-79D9-43CF-859D-167FEB0F179C}" destId="{159FAE9A-ECBA-4AAF-B067-A3771ADB67B5}" srcOrd="3" destOrd="0" presId="urn:microsoft.com/office/officeart/2005/8/layout/list1"/>
    <dgm:cxn modelId="{45B17FAE-B7A6-404D-AAF4-842AF4407CAF}" type="presParOf" srcId="{9A9849FD-79D9-43CF-859D-167FEB0F179C}" destId="{62BA0480-43CE-40F9-BDDA-AF955872945E}" srcOrd="4" destOrd="0" presId="urn:microsoft.com/office/officeart/2005/8/layout/list1"/>
    <dgm:cxn modelId="{CFF5B53B-4C61-4436-88C2-5ACC27D8035B}" type="presParOf" srcId="{62BA0480-43CE-40F9-BDDA-AF955872945E}" destId="{ADCE869B-92B3-49AC-8A3E-DD3D57E1D2A9}" srcOrd="0" destOrd="0" presId="urn:microsoft.com/office/officeart/2005/8/layout/list1"/>
    <dgm:cxn modelId="{896ED072-C33B-4E07-8362-6B16F9B966F5}" type="presParOf" srcId="{62BA0480-43CE-40F9-BDDA-AF955872945E}" destId="{6F3ACA31-5B61-421B-B38D-1BB8D8F93BEA}" srcOrd="1" destOrd="0" presId="urn:microsoft.com/office/officeart/2005/8/layout/list1"/>
    <dgm:cxn modelId="{9341D3DF-2897-4224-A9AF-C3834401AB9B}" type="presParOf" srcId="{9A9849FD-79D9-43CF-859D-167FEB0F179C}" destId="{05C593B0-B2B5-4B3F-A7F0-8F30794C3CE2}" srcOrd="5" destOrd="0" presId="urn:microsoft.com/office/officeart/2005/8/layout/list1"/>
    <dgm:cxn modelId="{F5E47DD6-1900-4CD2-B7C2-A42DCBD6028F}" type="presParOf" srcId="{9A9849FD-79D9-43CF-859D-167FEB0F179C}" destId="{6C347F1C-1AFD-4C61-A3BF-D744AC1BE530}" srcOrd="6" destOrd="0" presId="urn:microsoft.com/office/officeart/2005/8/layout/list1"/>
    <dgm:cxn modelId="{3A6FE3CA-02A1-4920-A596-57242136259D}" type="presParOf" srcId="{9A9849FD-79D9-43CF-859D-167FEB0F179C}" destId="{E468EF32-E0FD-4BF2-BC35-516AEE198DE4}" srcOrd="7" destOrd="0" presId="urn:microsoft.com/office/officeart/2005/8/layout/list1"/>
    <dgm:cxn modelId="{4B362206-B7BC-4202-825C-619453D8138B}" type="presParOf" srcId="{9A9849FD-79D9-43CF-859D-167FEB0F179C}" destId="{C5AD4B73-D302-403E-8A27-EA1B1DEBC3DF}" srcOrd="8" destOrd="0" presId="urn:microsoft.com/office/officeart/2005/8/layout/list1"/>
    <dgm:cxn modelId="{9849818F-8B7A-4F9F-963E-CA019AD239E8}" type="presParOf" srcId="{C5AD4B73-D302-403E-8A27-EA1B1DEBC3DF}" destId="{36B07A96-B7D0-43AD-BCF1-3417245D2380}" srcOrd="0" destOrd="0" presId="urn:microsoft.com/office/officeart/2005/8/layout/list1"/>
    <dgm:cxn modelId="{94E2F595-F3A1-409F-930D-4B27D0701160}" type="presParOf" srcId="{C5AD4B73-D302-403E-8A27-EA1B1DEBC3DF}" destId="{3544A886-F685-445E-929D-3DDE4F26E53F}" srcOrd="1" destOrd="0" presId="urn:microsoft.com/office/officeart/2005/8/layout/list1"/>
    <dgm:cxn modelId="{E91A85C3-E6A2-4D19-9BC0-51ED0C642BCB}" type="presParOf" srcId="{9A9849FD-79D9-43CF-859D-167FEB0F179C}" destId="{99F9A33F-DA9F-4478-8018-DBB0194FF829}" srcOrd="9" destOrd="0" presId="urn:microsoft.com/office/officeart/2005/8/layout/list1"/>
    <dgm:cxn modelId="{B0A20A9A-FAA4-4911-8351-49CAF2F3334B}" type="presParOf" srcId="{9A9849FD-79D9-43CF-859D-167FEB0F179C}" destId="{67B23FC3-0786-419E-ABB6-3C0758000AF5}" srcOrd="10" destOrd="0" presId="urn:microsoft.com/office/officeart/2005/8/layout/list1"/>
    <dgm:cxn modelId="{5C9841AA-E9DF-4987-B060-F1E362D345C1}" type="presParOf" srcId="{9A9849FD-79D9-43CF-859D-167FEB0F179C}" destId="{59E72F59-B593-4E10-AE8E-398E3785241F}" srcOrd="11" destOrd="0" presId="urn:microsoft.com/office/officeart/2005/8/layout/list1"/>
    <dgm:cxn modelId="{C372C7B4-A8C1-4747-A6C4-9B8ABB103AF6}" type="presParOf" srcId="{9A9849FD-79D9-43CF-859D-167FEB0F179C}" destId="{CEC0930D-D005-4CEF-AADF-E4CE4D5BB40D}" srcOrd="12" destOrd="0" presId="urn:microsoft.com/office/officeart/2005/8/layout/list1"/>
    <dgm:cxn modelId="{D9255E74-9280-437F-B23F-7A1D128DDCF3}" type="presParOf" srcId="{CEC0930D-D005-4CEF-AADF-E4CE4D5BB40D}" destId="{4444ECD0-581D-4C24-B53A-CF53FB1E22B5}" srcOrd="0" destOrd="0" presId="urn:microsoft.com/office/officeart/2005/8/layout/list1"/>
    <dgm:cxn modelId="{0974BAD9-D359-46CA-98A0-77EBB534C77D}" type="presParOf" srcId="{CEC0930D-D005-4CEF-AADF-E4CE4D5BB40D}" destId="{4B6FF0FD-A4B2-48AA-A54E-A318B51AED31}" srcOrd="1" destOrd="0" presId="urn:microsoft.com/office/officeart/2005/8/layout/list1"/>
    <dgm:cxn modelId="{9FB4BEF2-DC58-4F26-A46B-066DCA1707A7}" type="presParOf" srcId="{9A9849FD-79D9-43CF-859D-167FEB0F179C}" destId="{4A0B2E9C-D882-4A41-9C89-38D1B0316A1C}" srcOrd="13" destOrd="0" presId="urn:microsoft.com/office/officeart/2005/8/layout/list1"/>
    <dgm:cxn modelId="{9D5D3162-F3FC-43F2-A1B1-32E950E2BF78}" type="presParOf" srcId="{9A9849FD-79D9-43CF-859D-167FEB0F179C}" destId="{37887BD5-F89E-4901-B114-430DB50A1D9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FDB258-2745-4E55-8139-193C707BC6F4}" type="doc">
      <dgm:prSet loTypeId="urn:microsoft.com/office/officeart/2005/8/layout/hList9" loCatId="list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05DA95A-53BD-427F-A488-262AA797419E}">
      <dgm:prSet/>
      <dgm:spPr/>
      <dgm:t>
        <a:bodyPr/>
        <a:lstStyle/>
        <a:p>
          <a:pPr>
            <a:defRPr b="1"/>
          </a:pPr>
          <a:r>
            <a:rPr lang="en-US" b="1"/>
            <a:t>Gestión / PM / Liderazgo</a:t>
          </a:r>
          <a:endParaRPr lang="en-US"/>
        </a:p>
      </dgm:t>
    </dgm:pt>
    <dgm:pt modelId="{02DFDE42-87E3-4384-9C47-A1981A886F2B}" type="parTrans" cxnId="{0519D051-588B-4509-87EF-0069292615E2}">
      <dgm:prSet/>
      <dgm:spPr/>
      <dgm:t>
        <a:bodyPr/>
        <a:lstStyle/>
        <a:p>
          <a:endParaRPr lang="en-US"/>
        </a:p>
      </dgm:t>
    </dgm:pt>
    <dgm:pt modelId="{090E8FE8-D8D7-448A-B7B6-6AF42821E850}" type="sibTrans" cxnId="{0519D051-588B-4509-87EF-0069292615E2}">
      <dgm:prSet/>
      <dgm:spPr/>
      <dgm:t>
        <a:bodyPr/>
        <a:lstStyle/>
        <a:p>
          <a:endParaRPr lang="en-US"/>
        </a:p>
      </dgm:t>
    </dgm:pt>
    <dgm:pt modelId="{DA8DCC29-834A-4AE6-838C-B0E568C10F73}">
      <dgm:prSet/>
      <dgm:spPr/>
      <dgm:t>
        <a:bodyPr/>
        <a:lstStyle/>
        <a:p>
          <a:r>
            <a:rPr lang="en-US" i="1"/>
            <a:t>Plan, riesgos, Gantt, puertas de salida y coordinación de frentes.</a:t>
          </a:r>
          <a:endParaRPr lang="en-US"/>
        </a:p>
      </dgm:t>
    </dgm:pt>
    <dgm:pt modelId="{83E5B4A4-BE5B-483A-A8EE-1D6866D9EF5A}" type="parTrans" cxnId="{49DEA5ED-3D21-4AA6-9720-723E030CA90B}">
      <dgm:prSet/>
      <dgm:spPr/>
      <dgm:t>
        <a:bodyPr/>
        <a:lstStyle/>
        <a:p>
          <a:endParaRPr lang="en-US"/>
        </a:p>
      </dgm:t>
    </dgm:pt>
    <dgm:pt modelId="{202D92F7-AE71-4E04-AE33-157D302B5838}" type="sibTrans" cxnId="{49DEA5ED-3D21-4AA6-9720-723E030CA90B}">
      <dgm:prSet/>
      <dgm:spPr/>
      <dgm:t>
        <a:bodyPr/>
        <a:lstStyle/>
        <a:p>
          <a:endParaRPr lang="en-US"/>
        </a:p>
      </dgm:t>
    </dgm:pt>
    <dgm:pt modelId="{5885F44D-4CD3-4892-ACAD-F0C3C356B187}">
      <dgm:prSet/>
      <dgm:spPr/>
      <dgm:t>
        <a:bodyPr/>
        <a:lstStyle/>
        <a:p>
          <a:pPr>
            <a:defRPr b="1"/>
          </a:pPr>
          <a:r>
            <a:rPr lang="en-US" b="1"/>
            <a:t>BI / QA / Seguridad / (Cloud-ready)</a:t>
          </a:r>
          <a:endParaRPr lang="en-US"/>
        </a:p>
      </dgm:t>
    </dgm:pt>
    <dgm:pt modelId="{DAC8708B-CB32-44F4-BF53-5562D6C322A8}" type="parTrans" cxnId="{FB2BC6B1-34B1-407A-B0D3-26B69A0ECF67}">
      <dgm:prSet/>
      <dgm:spPr/>
      <dgm:t>
        <a:bodyPr/>
        <a:lstStyle/>
        <a:p>
          <a:endParaRPr lang="en-US"/>
        </a:p>
      </dgm:t>
    </dgm:pt>
    <dgm:pt modelId="{8884F5F3-B443-4A92-80CC-EAD09F9FAC00}" type="sibTrans" cxnId="{FB2BC6B1-34B1-407A-B0D3-26B69A0ECF67}">
      <dgm:prSet/>
      <dgm:spPr/>
      <dgm:t>
        <a:bodyPr/>
        <a:lstStyle/>
        <a:p>
          <a:endParaRPr lang="en-US"/>
        </a:p>
      </dgm:t>
    </dgm:pt>
    <dgm:pt modelId="{32AF63CC-F7D7-4C13-A9FF-257048021BE5}">
      <dgm:prSet/>
      <dgm:spPr/>
      <dgm:t>
        <a:bodyPr/>
        <a:lstStyle/>
        <a:p>
          <a:r>
            <a:rPr lang="en-US" i="1"/>
            <a:t>KPIs del proceso, pruebas (unit/integración/UAT) y controles de acceso/auditoría.</a:t>
          </a:r>
          <a:endParaRPr lang="en-US"/>
        </a:p>
      </dgm:t>
    </dgm:pt>
    <dgm:pt modelId="{2AA3F49B-9125-4240-8E77-128A9DB6769A}" type="parTrans" cxnId="{526FBF0A-827F-4CE9-BBD8-A729A3ADF45D}">
      <dgm:prSet/>
      <dgm:spPr/>
      <dgm:t>
        <a:bodyPr/>
        <a:lstStyle/>
        <a:p>
          <a:endParaRPr lang="en-US"/>
        </a:p>
      </dgm:t>
    </dgm:pt>
    <dgm:pt modelId="{BE6501CA-5CAD-4C36-93E8-9814A1309F59}" type="sibTrans" cxnId="{526FBF0A-827F-4CE9-BBD8-A729A3ADF45D}">
      <dgm:prSet/>
      <dgm:spPr/>
      <dgm:t>
        <a:bodyPr/>
        <a:lstStyle/>
        <a:p>
          <a:endParaRPr lang="en-US"/>
        </a:p>
      </dgm:t>
    </dgm:pt>
    <dgm:pt modelId="{3B248284-63F3-4785-8CB8-E6186A2BEDDB}">
      <dgm:prSet/>
      <dgm:spPr/>
      <dgm:t>
        <a:bodyPr/>
        <a:lstStyle/>
        <a:p>
          <a:pPr>
            <a:defRPr b="1"/>
          </a:pPr>
          <a:r>
            <a:rPr lang="en-US" b="1"/>
            <a:t>Full-stack / Arquitectura</a:t>
          </a:r>
          <a:endParaRPr lang="en-US"/>
        </a:p>
      </dgm:t>
    </dgm:pt>
    <dgm:pt modelId="{F80CD825-CE68-449B-A723-68D972C52702}" type="parTrans" cxnId="{F347A971-0952-4812-B1B4-8DE0B3F77D88}">
      <dgm:prSet/>
      <dgm:spPr/>
      <dgm:t>
        <a:bodyPr/>
        <a:lstStyle/>
        <a:p>
          <a:endParaRPr lang="en-US"/>
        </a:p>
      </dgm:t>
    </dgm:pt>
    <dgm:pt modelId="{06C1A30B-7521-44E2-B8EA-A8BD8669BDB3}" type="sibTrans" cxnId="{F347A971-0952-4812-B1B4-8DE0B3F77D88}">
      <dgm:prSet/>
      <dgm:spPr/>
      <dgm:t>
        <a:bodyPr/>
        <a:lstStyle/>
        <a:p>
          <a:endParaRPr lang="en-US"/>
        </a:p>
      </dgm:t>
    </dgm:pt>
    <dgm:pt modelId="{428A941D-2FC6-4619-B0D1-5369D1021074}">
      <dgm:prSet/>
      <dgm:spPr/>
      <dgm:t>
        <a:bodyPr/>
        <a:lstStyle/>
        <a:p>
          <a:r>
            <a:rPr lang="en-US" i="1"/>
            <a:t>Web/API + móvil/OMR, contratos REST y diseño modular mantenible.</a:t>
          </a:r>
          <a:endParaRPr lang="en-US"/>
        </a:p>
      </dgm:t>
    </dgm:pt>
    <dgm:pt modelId="{5CD5F346-EE8A-4D29-8AF8-E9E29B57A78A}" type="parTrans" cxnId="{37D87D0E-05F4-4B90-9F5B-00ACC68A1DE9}">
      <dgm:prSet/>
      <dgm:spPr/>
      <dgm:t>
        <a:bodyPr/>
        <a:lstStyle/>
        <a:p>
          <a:endParaRPr lang="en-US"/>
        </a:p>
      </dgm:t>
    </dgm:pt>
    <dgm:pt modelId="{9841EEE6-53CB-45FF-B6E9-B6091C8E878D}" type="sibTrans" cxnId="{37D87D0E-05F4-4B90-9F5B-00ACC68A1DE9}">
      <dgm:prSet/>
      <dgm:spPr/>
      <dgm:t>
        <a:bodyPr/>
        <a:lstStyle/>
        <a:p>
          <a:endParaRPr lang="en-US"/>
        </a:p>
      </dgm:t>
    </dgm:pt>
    <dgm:pt modelId="{894DC8E8-6F72-44FD-8207-D82404BACA2D}">
      <dgm:prSet/>
      <dgm:spPr/>
      <dgm:t>
        <a:bodyPr/>
        <a:lstStyle/>
        <a:p>
          <a:pPr>
            <a:defRPr b="1"/>
          </a:pPr>
          <a:r>
            <a:rPr lang="en-US" b="1"/>
            <a:t>Impacto social (EdTech)</a:t>
          </a:r>
          <a:endParaRPr lang="en-US"/>
        </a:p>
      </dgm:t>
    </dgm:pt>
    <dgm:pt modelId="{8FD158A1-6B76-4DEF-82AD-FD6AD9735D22}" type="parTrans" cxnId="{BBD352A7-0427-49FE-9144-5AB06D65C5E7}">
      <dgm:prSet/>
      <dgm:spPr/>
      <dgm:t>
        <a:bodyPr/>
        <a:lstStyle/>
        <a:p>
          <a:endParaRPr lang="en-US"/>
        </a:p>
      </dgm:t>
    </dgm:pt>
    <dgm:pt modelId="{F2D7C85D-68C4-435F-A10A-A95B3868727B}" type="sibTrans" cxnId="{BBD352A7-0427-49FE-9144-5AB06D65C5E7}">
      <dgm:prSet/>
      <dgm:spPr/>
      <dgm:t>
        <a:bodyPr/>
        <a:lstStyle/>
        <a:p>
          <a:endParaRPr lang="en-US"/>
        </a:p>
      </dgm:t>
    </dgm:pt>
    <dgm:pt modelId="{46C8C96D-B362-42DC-B64B-432E2A4D8C1E}">
      <dgm:prSet/>
      <dgm:spPr/>
      <dgm:t>
        <a:bodyPr/>
        <a:lstStyle/>
        <a:p>
          <a:r>
            <a:rPr lang="en-US" i="1"/>
            <a:t>Mejora operativa y trazabilidad en evaluación académica.</a:t>
          </a:r>
          <a:endParaRPr lang="en-US"/>
        </a:p>
      </dgm:t>
    </dgm:pt>
    <dgm:pt modelId="{E654E95A-34E4-4CB1-8032-227541FBEF09}" type="parTrans" cxnId="{D40F82FD-EEAF-44AF-81E9-B82437313A43}">
      <dgm:prSet/>
      <dgm:spPr/>
      <dgm:t>
        <a:bodyPr/>
        <a:lstStyle/>
        <a:p>
          <a:endParaRPr lang="en-US"/>
        </a:p>
      </dgm:t>
    </dgm:pt>
    <dgm:pt modelId="{9B292294-1B7E-4C6E-A899-EB7CB6EFA7EA}" type="sibTrans" cxnId="{D40F82FD-EEAF-44AF-81E9-B82437313A43}">
      <dgm:prSet/>
      <dgm:spPr/>
      <dgm:t>
        <a:bodyPr/>
        <a:lstStyle/>
        <a:p>
          <a:endParaRPr lang="en-US"/>
        </a:p>
      </dgm:t>
    </dgm:pt>
    <dgm:pt modelId="{29FB2865-88B0-4CA3-A0FB-503B534F415E}" type="pres">
      <dgm:prSet presAssocID="{9EFDB258-2745-4E55-8139-193C707BC6F4}" presName="list" presStyleCnt="0">
        <dgm:presLayoutVars>
          <dgm:dir/>
          <dgm:animLvl val="lvl"/>
        </dgm:presLayoutVars>
      </dgm:prSet>
      <dgm:spPr/>
    </dgm:pt>
    <dgm:pt modelId="{9E7F10AB-BEC2-44E8-B779-AD3BD595FCBA}" type="pres">
      <dgm:prSet presAssocID="{D05DA95A-53BD-427F-A488-262AA797419E}" presName="posSpace" presStyleCnt="0"/>
      <dgm:spPr/>
    </dgm:pt>
    <dgm:pt modelId="{BA7C5EEA-B6CA-4C10-BEC2-81B1FD1AF128}" type="pres">
      <dgm:prSet presAssocID="{D05DA95A-53BD-427F-A488-262AA797419E}" presName="vertFlow" presStyleCnt="0"/>
      <dgm:spPr/>
    </dgm:pt>
    <dgm:pt modelId="{3BFD907A-30A6-4CBA-881B-EDB0911FE6D9}" type="pres">
      <dgm:prSet presAssocID="{D05DA95A-53BD-427F-A488-262AA797419E}" presName="topSpace" presStyleCnt="0"/>
      <dgm:spPr/>
    </dgm:pt>
    <dgm:pt modelId="{20A6DFB8-0A31-4F2A-91BC-97C3D024BC78}" type="pres">
      <dgm:prSet presAssocID="{D05DA95A-53BD-427F-A488-262AA797419E}" presName="firstComp" presStyleCnt="0"/>
      <dgm:spPr/>
    </dgm:pt>
    <dgm:pt modelId="{9CE5DFFE-F2D0-4666-A24C-B95D450380FC}" type="pres">
      <dgm:prSet presAssocID="{D05DA95A-53BD-427F-A488-262AA797419E}" presName="firstChild" presStyleLbl="bgAccFollowNode1" presStyleIdx="0" presStyleCnt="4"/>
      <dgm:spPr/>
    </dgm:pt>
    <dgm:pt modelId="{250B9069-9820-4BBC-864F-7AF84644E89A}" type="pres">
      <dgm:prSet presAssocID="{D05DA95A-53BD-427F-A488-262AA797419E}" presName="firstChildTx" presStyleLbl="bgAccFollowNode1" presStyleIdx="0" presStyleCnt="4">
        <dgm:presLayoutVars>
          <dgm:bulletEnabled val="1"/>
        </dgm:presLayoutVars>
      </dgm:prSet>
      <dgm:spPr/>
    </dgm:pt>
    <dgm:pt modelId="{D947DB6D-CF89-400B-A4AC-D60CE4B31FDF}" type="pres">
      <dgm:prSet presAssocID="{D05DA95A-53BD-427F-A488-262AA797419E}" presName="negSpace" presStyleCnt="0"/>
      <dgm:spPr/>
    </dgm:pt>
    <dgm:pt modelId="{280045EF-3626-4EB5-8EA0-AC4741E7333A}" type="pres">
      <dgm:prSet presAssocID="{D05DA95A-53BD-427F-A488-262AA797419E}" presName="circle" presStyleLbl="node1" presStyleIdx="0" presStyleCnt="4"/>
      <dgm:spPr/>
    </dgm:pt>
    <dgm:pt modelId="{82AF9EAB-A357-4436-AA73-8F58BAB0A96B}" type="pres">
      <dgm:prSet presAssocID="{090E8FE8-D8D7-448A-B7B6-6AF42821E850}" presName="transSpace" presStyleCnt="0"/>
      <dgm:spPr/>
    </dgm:pt>
    <dgm:pt modelId="{1602A852-E1B6-4207-993E-C57A0D973958}" type="pres">
      <dgm:prSet presAssocID="{5885F44D-4CD3-4892-ACAD-F0C3C356B187}" presName="posSpace" presStyleCnt="0"/>
      <dgm:spPr/>
    </dgm:pt>
    <dgm:pt modelId="{1C548BF8-2DF1-4636-B28C-C83141A8BFDC}" type="pres">
      <dgm:prSet presAssocID="{5885F44D-4CD3-4892-ACAD-F0C3C356B187}" presName="vertFlow" presStyleCnt="0"/>
      <dgm:spPr/>
    </dgm:pt>
    <dgm:pt modelId="{1E57B079-43A7-4765-8A3C-200A451582C4}" type="pres">
      <dgm:prSet presAssocID="{5885F44D-4CD3-4892-ACAD-F0C3C356B187}" presName="topSpace" presStyleCnt="0"/>
      <dgm:spPr/>
    </dgm:pt>
    <dgm:pt modelId="{3F216E7B-E30F-4D7C-97FA-90C5DC442EAB}" type="pres">
      <dgm:prSet presAssocID="{5885F44D-4CD3-4892-ACAD-F0C3C356B187}" presName="firstComp" presStyleCnt="0"/>
      <dgm:spPr/>
    </dgm:pt>
    <dgm:pt modelId="{693AD226-CAA5-4505-B0FF-0A5F43A20344}" type="pres">
      <dgm:prSet presAssocID="{5885F44D-4CD3-4892-ACAD-F0C3C356B187}" presName="firstChild" presStyleLbl="bgAccFollowNode1" presStyleIdx="1" presStyleCnt="4"/>
      <dgm:spPr/>
    </dgm:pt>
    <dgm:pt modelId="{AA029123-3B9C-466D-B56E-19626E5C02CF}" type="pres">
      <dgm:prSet presAssocID="{5885F44D-4CD3-4892-ACAD-F0C3C356B187}" presName="firstChildTx" presStyleLbl="bgAccFollowNode1" presStyleIdx="1" presStyleCnt="4">
        <dgm:presLayoutVars>
          <dgm:bulletEnabled val="1"/>
        </dgm:presLayoutVars>
      </dgm:prSet>
      <dgm:spPr/>
    </dgm:pt>
    <dgm:pt modelId="{B978D149-0E5A-4436-854E-2988DB020DDC}" type="pres">
      <dgm:prSet presAssocID="{5885F44D-4CD3-4892-ACAD-F0C3C356B187}" presName="negSpace" presStyleCnt="0"/>
      <dgm:spPr/>
    </dgm:pt>
    <dgm:pt modelId="{F8089D6E-FA16-421A-9FD4-644DD547C148}" type="pres">
      <dgm:prSet presAssocID="{5885F44D-4CD3-4892-ACAD-F0C3C356B187}" presName="circle" presStyleLbl="node1" presStyleIdx="1" presStyleCnt="4"/>
      <dgm:spPr/>
    </dgm:pt>
    <dgm:pt modelId="{D99CE8AB-F9A8-47A6-9895-A01AB4F9945A}" type="pres">
      <dgm:prSet presAssocID="{8884F5F3-B443-4A92-80CC-EAD09F9FAC00}" presName="transSpace" presStyleCnt="0"/>
      <dgm:spPr/>
    </dgm:pt>
    <dgm:pt modelId="{B5DA7921-FBA8-4E45-B55B-2192B3C08DD1}" type="pres">
      <dgm:prSet presAssocID="{3B248284-63F3-4785-8CB8-E6186A2BEDDB}" presName="posSpace" presStyleCnt="0"/>
      <dgm:spPr/>
    </dgm:pt>
    <dgm:pt modelId="{6080FB7F-EF86-4A3A-86DB-4D709EAFFBC5}" type="pres">
      <dgm:prSet presAssocID="{3B248284-63F3-4785-8CB8-E6186A2BEDDB}" presName="vertFlow" presStyleCnt="0"/>
      <dgm:spPr/>
    </dgm:pt>
    <dgm:pt modelId="{B450E26D-845A-4AAA-A08E-0417BE7E9CAB}" type="pres">
      <dgm:prSet presAssocID="{3B248284-63F3-4785-8CB8-E6186A2BEDDB}" presName="topSpace" presStyleCnt="0"/>
      <dgm:spPr/>
    </dgm:pt>
    <dgm:pt modelId="{6E48B7AF-B66F-49F9-9061-72D4EACC8F55}" type="pres">
      <dgm:prSet presAssocID="{3B248284-63F3-4785-8CB8-E6186A2BEDDB}" presName="firstComp" presStyleCnt="0"/>
      <dgm:spPr/>
    </dgm:pt>
    <dgm:pt modelId="{58F94825-CCED-4442-B571-4C4D407AACA7}" type="pres">
      <dgm:prSet presAssocID="{3B248284-63F3-4785-8CB8-E6186A2BEDDB}" presName="firstChild" presStyleLbl="bgAccFollowNode1" presStyleIdx="2" presStyleCnt="4"/>
      <dgm:spPr/>
    </dgm:pt>
    <dgm:pt modelId="{B90083F1-492B-4EAF-9470-F8F3C0E1153A}" type="pres">
      <dgm:prSet presAssocID="{3B248284-63F3-4785-8CB8-E6186A2BEDDB}" presName="firstChildTx" presStyleLbl="bgAccFollowNode1" presStyleIdx="2" presStyleCnt="4">
        <dgm:presLayoutVars>
          <dgm:bulletEnabled val="1"/>
        </dgm:presLayoutVars>
      </dgm:prSet>
      <dgm:spPr/>
    </dgm:pt>
    <dgm:pt modelId="{BC5C598E-6C33-43F8-B301-5258548D9AAE}" type="pres">
      <dgm:prSet presAssocID="{3B248284-63F3-4785-8CB8-E6186A2BEDDB}" presName="negSpace" presStyleCnt="0"/>
      <dgm:spPr/>
    </dgm:pt>
    <dgm:pt modelId="{2F13C6B8-4A91-4715-9285-4F444771116D}" type="pres">
      <dgm:prSet presAssocID="{3B248284-63F3-4785-8CB8-E6186A2BEDDB}" presName="circle" presStyleLbl="node1" presStyleIdx="2" presStyleCnt="4"/>
      <dgm:spPr/>
    </dgm:pt>
    <dgm:pt modelId="{6DF7DEC3-EF75-462C-B09E-D8A3280BC39B}" type="pres">
      <dgm:prSet presAssocID="{06C1A30B-7521-44E2-B8EA-A8BD8669BDB3}" presName="transSpace" presStyleCnt="0"/>
      <dgm:spPr/>
    </dgm:pt>
    <dgm:pt modelId="{C9A26FC8-167B-4A54-A922-1CFFBB8A2537}" type="pres">
      <dgm:prSet presAssocID="{894DC8E8-6F72-44FD-8207-D82404BACA2D}" presName="posSpace" presStyleCnt="0"/>
      <dgm:spPr/>
    </dgm:pt>
    <dgm:pt modelId="{D51E88E4-4AA3-4088-B904-79176E054211}" type="pres">
      <dgm:prSet presAssocID="{894DC8E8-6F72-44FD-8207-D82404BACA2D}" presName="vertFlow" presStyleCnt="0"/>
      <dgm:spPr/>
    </dgm:pt>
    <dgm:pt modelId="{E3E460FE-E03F-4B21-8E69-BC5C2D08A598}" type="pres">
      <dgm:prSet presAssocID="{894DC8E8-6F72-44FD-8207-D82404BACA2D}" presName="topSpace" presStyleCnt="0"/>
      <dgm:spPr/>
    </dgm:pt>
    <dgm:pt modelId="{FB36EF53-93FD-49AE-92B5-849BEB986D79}" type="pres">
      <dgm:prSet presAssocID="{894DC8E8-6F72-44FD-8207-D82404BACA2D}" presName="firstComp" presStyleCnt="0"/>
      <dgm:spPr/>
    </dgm:pt>
    <dgm:pt modelId="{4ACD9296-1D6C-4E13-9379-7704D803D921}" type="pres">
      <dgm:prSet presAssocID="{894DC8E8-6F72-44FD-8207-D82404BACA2D}" presName="firstChild" presStyleLbl="bgAccFollowNode1" presStyleIdx="3" presStyleCnt="4"/>
      <dgm:spPr/>
    </dgm:pt>
    <dgm:pt modelId="{8BC3AA22-8B29-4395-8FE6-0537FA507323}" type="pres">
      <dgm:prSet presAssocID="{894DC8E8-6F72-44FD-8207-D82404BACA2D}" presName="firstChildTx" presStyleLbl="bgAccFollowNode1" presStyleIdx="3" presStyleCnt="4">
        <dgm:presLayoutVars>
          <dgm:bulletEnabled val="1"/>
        </dgm:presLayoutVars>
      </dgm:prSet>
      <dgm:spPr/>
    </dgm:pt>
    <dgm:pt modelId="{F58FB0F2-63E5-4B87-B896-EA623F79D23C}" type="pres">
      <dgm:prSet presAssocID="{894DC8E8-6F72-44FD-8207-D82404BACA2D}" presName="negSpace" presStyleCnt="0"/>
      <dgm:spPr/>
    </dgm:pt>
    <dgm:pt modelId="{E9BC2806-1AAD-47D8-A319-D73B3A742ADE}" type="pres">
      <dgm:prSet presAssocID="{894DC8E8-6F72-44FD-8207-D82404BACA2D}" presName="circle" presStyleLbl="node1" presStyleIdx="3" presStyleCnt="4"/>
      <dgm:spPr/>
    </dgm:pt>
  </dgm:ptLst>
  <dgm:cxnLst>
    <dgm:cxn modelId="{526FBF0A-827F-4CE9-BBD8-A729A3ADF45D}" srcId="{5885F44D-4CD3-4892-ACAD-F0C3C356B187}" destId="{32AF63CC-F7D7-4C13-A9FF-257048021BE5}" srcOrd="0" destOrd="0" parTransId="{2AA3F49B-9125-4240-8E77-128A9DB6769A}" sibTransId="{BE6501CA-5CAD-4C36-93E8-9814A1309F59}"/>
    <dgm:cxn modelId="{A7CEE10A-51E3-4013-AD5A-8C43E2C116D5}" type="presOf" srcId="{D05DA95A-53BD-427F-A488-262AA797419E}" destId="{280045EF-3626-4EB5-8EA0-AC4741E7333A}" srcOrd="0" destOrd="0" presId="urn:microsoft.com/office/officeart/2005/8/layout/hList9"/>
    <dgm:cxn modelId="{37D87D0E-05F4-4B90-9F5B-00ACC68A1DE9}" srcId="{3B248284-63F3-4785-8CB8-E6186A2BEDDB}" destId="{428A941D-2FC6-4619-B0D1-5369D1021074}" srcOrd="0" destOrd="0" parTransId="{5CD5F346-EE8A-4D29-8AF8-E9E29B57A78A}" sibTransId="{9841EEE6-53CB-45FF-B6E9-B6091C8E878D}"/>
    <dgm:cxn modelId="{9331FA19-E271-4934-AF7A-BAE286D64F5B}" type="presOf" srcId="{32AF63CC-F7D7-4C13-A9FF-257048021BE5}" destId="{AA029123-3B9C-466D-B56E-19626E5C02CF}" srcOrd="1" destOrd="0" presId="urn:microsoft.com/office/officeart/2005/8/layout/hList9"/>
    <dgm:cxn modelId="{30214E1F-7C20-4302-8EA0-6367E808644D}" type="presOf" srcId="{894DC8E8-6F72-44FD-8207-D82404BACA2D}" destId="{E9BC2806-1AAD-47D8-A319-D73B3A742ADE}" srcOrd="0" destOrd="0" presId="urn:microsoft.com/office/officeart/2005/8/layout/hList9"/>
    <dgm:cxn modelId="{BDB3BE23-C457-4512-9C6B-721EE0030D5C}" type="presOf" srcId="{DA8DCC29-834A-4AE6-838C-B0E568C10F73}" destId="{250B9069-9820-4BBC-864F-7AF84644E89A}" srcOrd="1" destOrd="0" presId="urn:microsoft.com/office/officeart/2005/8/layout/hList9"/>
    <dgm:cxn modelId="{E3BA9536-5A30-4AA4-8E8E-BB82F2DD22BA}" type="presOf" srcId="{46C8C96D-B362-42DC-B64B-432E2A4D8C1E}" destId="{4ACD9296-1D6C-4E13-9379-7704D803D921}" srcOrd="0" destOrd="0" presId="urn:microsoft.com/office/officeart/2005/8/layout/hList9"/>
    <dgm:cxn modelId="{FC5ED638-717A-4280-96F7-C546400DA79D}" type="presOf" srcId="{3B248284-63F3-4785-8CB8-E6186A2BEDDB}" destId="{2F13C6B8-4A91-4715-9285-4F444771116D}" srcOrd="0" destOrd="0" presId="urn:microsoft.com/office/officeart/2005/8/layout/hList9"/>
    <dgm:cxn modelId="{40813F3B-A4D2-420F-8E86-8C2040DEA070}" type="presOf" srcId="{428A941D-2FC6-4619-B0D1-5369D1021074}" destId="{B90083F1-492B-4EAF-9470-F8F3C0E1153A}" srcOrd="1" destOrd="0" presId="urn:microsoft.com/office/officeart/2005/8/layout/hList9"/>
    <dgm:cxn modelId="{B867944B-1B0A-4A26-A692-73408EF66BF4}" type="presOf" srcId="{5885F44D-4CD3-4892-ACAD-F0C3C356B187}" destId="{F8089D6E-FA16-421A-9FD4-644DD547C148}" srcOrd="0" destOrd="0" presId="urn:microsoft.com/office/officeart/2005/8/layout/hList9"/>
    <dgm:cxn modelId="{5A47F56C-BCE2-4B0B-B4B0-A19A45BAAE47}" type="presOf" srcId="{DA8DCC29-834A-4AE6-838C-B0E568C10F73}" destId="{9CE5DFFE-F2D0-4666-A24C-B95D450380FC}" srcOrd="0" destOrd="0" presId="urn:microsoft.com/office/officeart/2005/8/layout/hList9"/>
    <dgm:cxn modelId="{F347A971-0952-4812-B1B4-8DE0B3F77D88}" srcId="{9EFDB258-2745-4E55-8139-193C707BC6F4}" destId="{3B248284-63F3-4785-8CB8-E6186A2BEDDB}" srcOrd="2" destOrd="0" parTransId="{F80CD825-CE68-449B-A723-68D972C52702}" sibTransId="{06C1A30B-7521-44E2-B8EA-A8BD8669BDB3}"/>
    <dgm:cxn modelId="{0519D051-588B-4509-87EF-0069292615E2}" srcId="{9EFDB258-2745-4E55-8139-193C707BC6F4}" destId="{D05DA95A-53BD-427F-A488-262AA797419E}" srcOrd="0" destOrd="0" parTransId="{02DFDE42-87E3-4384-9C47-A1981A886F2B}" sibTransId="{090E8FE8-D8D7-448A-B7B6-6AF42821E850}"/>
    <dgm:cxn modelId="{F4CCB256-1BF8-4459-A4BA-4C749CE4A98D}" type="presOf" srcId="{46C8C96D-B362-42DC-B64B-432E2A4D8C1E}" destId="{8BC3AA22-8B29-4395-8FE6-0537FA507323}" srcOrd="1" destOrd="0" presId="urn:microsoft.com/office/officeart/2005/8/layout/hList9"/>
    <dgm:cxn modelId="{BBD352A7-0427-49FE-9144-5AB06D65C5E7}" srcId="{9EFDB258-2745-4E55-8139-193C707BC6F4}" destId="{894DC8E8-6F72-44FD-8207-D82404BACA2D}" srcOrd="3" destOrd="0" parTransId="{8FD158A1-6B76-4DEF-82AD-FD6AD9735D22}" sibTransId="{F2D7C85D-68C4-435F-A10A-A95B3868727B}"/>
    <dgm:cxn modelId="{FB2BC6B1-34B1-407A-B0D3-26B69A0ECF67}" srcId="{9EFDB258-2745-4E55-8139-193C707BC6F4}" destId="{5885F44D-4CD3-4892-ACAD-F0C3C356B187}" srcOrd="1" destOrd="0" parTransId="{DAC8708B-CB32-44F4-BF53-5562D6C322A8}" sibTransId="{8884F5F3-B443-4A92-80CC-EAD09F9FAC00}"/>
    <dgm:cxn modelId="{F41A36BB-554C-450A-9D2B-085A764E4DE6}" type="presOf" srcId="{428A941D-2FC6-4619-B0D1-5369D1021074}" destId="{58F94825-CCED-4442-B571-4C4D407AACA7}" srcOrd="0" destOrd="0" presId="urn:microsoft.com/office/officeart/2005/8/layout/hList9"/>
    <dgm:cxn modelId="{902914C5-333A-4A0F-8E2A-708467A0042E}" type="presOf" srcId="{9EFDB258-2745-4E55-8139-193C707BC6F4}" destId="{29FB2865-88B0-4CA3-A0FB-503B534F415E}" srcOrd="0" destOrd="0" presId="urn:microsoft.com/office/officeart/2005/8/layout/hList9"/>
    <dgm:cxn modelId="{666300E2-7CEC-42EC-B43C-1CD9287FCC08}" type="presOf" srcId="{32AF63CC-F7D7-4C13-A9FF-257048021BE5}" destId="{693AD226-CAA5-4505-B0FF-0A5F43A20344}" srcOrd="0" destOrd="0" presId="urn:microsoft.com/office/officeart/2005/8/layout/hList9"/>
    <dgm:cxn modelId="{49DEA5ED-3D21-4AA6-9720-723E030CA90B}" srcId="{D05DA95A-53BD-427F-A488-262AA797419E}" destId="{DA8DCC29-834A-4AE6-838C-B0E568C10F73}" srcOrd="0" destOrd="0" parTransId="{83E5B4A4-BE5B-483A-A8EE-1D6866D9EF5A}" sibTransId="{202D92F7-AE71-4E04-AE33-157D302B5838}"/>
    <dgm:cxn modelId="{D40F82FD-EEAF-44AF-81E9-B82437313A43}" srcId="{894DC8E8-6F72-44FD-8207-D82404BACA2D}" destId="{46C8C96D-B362-42DC-B64B-432E2A4D8C1E}" srcOrd="0" destOrd="0" parTransId="{E654E95A-34E4-4CB1-8032-227541FBEF09}" sibTransId="{9B292294-1B7E-4C6E-A899-EB7CB6EFA7EA}"/>
    <dgm:cxn modelId="{08EE2593-928D-4B4F-95CD-900C5C89496E}" type="presParOf" srcId="{29FB2865-88B0-4CA3-A0FB-503B534F415E}" destId="{9E7F10AB-BEC2-44E8-B779-AD3BD595FCBA}" srcOrd="0" destOrd="0" presId="urn:microsoft.com/office/officeart/2005/8/layout/hList9"/>
    <dgm:cxn modelId="{446B8D66-5990-4608-81BC-3E38138F3184}" type="presParOf" srcId="{29FB2865-88B0-4CA3-A0FB-503B534F415E}" destId="{BA7C5EEA-B6CA-4C10-BEC2-81B1FD1AF128}" srcOrd="1" destOrd="0" presId="urn:microsoft.com/office/officeart/2005/8/layout/hList9"/>
    <dgm:cxn modelId="{B06AF2DB-0D23-44A5-BD08-51E0F3E6A312}" type="presParOf" srcId="{BA7C5EEA-B6CA-4C10-BEC2-81B1FD1AF128}" destId="{3BFD907A-30A6-4CBA-881B-EDB0911FE6D9}" srcOrd="0" destOrd="0" presId="urn:microsoft.com/office/officeart/2005/8/layout/hList9"/>
    <dgm:cxn modelId="{16986E71-8C26-410F-B525-D715DB8B7AB2}" type="presParOf" srcId="{BA7C5EEA-B6CA-4C10-BEC2-81B1FD1AF128}" destId="{20A6DFB8-0A31-4F2A-91BC-97C3D024BC78}" srcOrd="1" destOrd="0" presId="urn:microsoft.com/office/officeart/2005/8/layout/hList9"/>
    <dgm:cxn modelId="{93FC3A58-AC5B-457F-8685-613C48E3F92A}" type="presParOf" srcId="{20A6DFB8-0A31-4F2A-91BC-97C3D024BC78}" destId="{9CE5DFFE-F2D0-4666-A24C-B95D450380FC}" srcOrd="0" destOrd="0" presId="urn:microsoft.com/office/officeart/2005/8/layout/hList9"/>
    <dgm:cxn modelId="{0039E94C-7C07-4421-BDCF-32D24986F48E}" type="presParOf" srcId="{20A6DFB8-0A31-4F2A-91BC-97C3D024BC78}" destId="{250B9069-9820-4BBC-864F-7AF84644E89A}" srcOrd="1" destOrd="0" presId="urn:microsoft.com/office/officeart/2005/8/layout/hList9"/>
    <dgm:cxn modelId="{DDB2EE7C-FCBD-4FA3-BBA5-B84B22F070FD}" type="presParOf" srcId="{29FB2865-88B0-4CA3-A0FB-503B534F415E}" destId="{D947DB6D-CF89-400B-A4AC-D60CE4B31FDF}" srcOrd="2" destOrd="0" presId="urn:microsoft.com/office/officeart/2005/8/layout/hList9"/>
    <dgm:cxn modelId="{1D335269-8721-473A-8E7E-B038BEE4E42E}" type="presParOf" srcId="{29FB2865-88B0-4CA3-A0FB-503B534F415E}" destId="{280045EF-3626-4EB5-8EA0-AC4741E7333A}" srcOrd="3" destOrd="0" presId="urn:microsoft.com/office/officeart/2005/8/layout/hList9"/>
    <dgm:cxn modelId="{828AFEFF-976D-4185-A585-7FB832CEE523}" type="presParOf" srcId="{29FB2865-88B0-4CA3-A0FB-503B534F415E}" destId="{82AF9EAB-A357-4436-AA73-8F58BAB0A96B}" srcOrd="4" destOrd="0" presId="urn:microsoft.com/office/officeart/2005/8/layout/hList9"/>
    <dgm:cxn modelId="{C41CD183-643F-4AC4-857A-2BE80D024EB6}" type="presParOf" srcId="{29FB2865-88B0-4CA3-A0FB-503B534F415E}" destId="{1602A852-E1B6-4207-993E-C57A0D973958}" srcOrd="5" destOrd="0" presId="urn:microsoft.com/office/officeart/2005/8/layout/hList9"/>
    <dgm:cxn modelId="{4BFFF856-9926-4929-B497-FAC72E270AE3}" type="presParOf" srcId="{29FB2865-88B0-4CA3-A0FB-503B534F415E}" destId="{1C548BF8-2DF1-4636-B28C-C83141A8BFDC}" srcOrd="6" destOrd="0" presId="urn:microsoft.com/office/officeart/2005/8/layout/hList9"/>
    <dgm:cxn modelId="{786459FC-F0D6-4760-AB13-4A1ED07C1FDD}" type="presParOf" srcId="{1C548BF8-2DF1-4636-B28C-C83141A8BFDC}" destId="{1E57B079-43A7-4765-8A3C-200A451582C4}" srcOrd="0" destOrd="0" presId="urn:microsoft.com/office/officeart/2005/8/layout/hList9"/>
    <dgm:cxn modelId="{C99C8BAD-66F8-4C8B-B9F7-4287C4398E5C}" type="presParOf" srcId="{1C548BF8-2DF1-4636-B28C-C83141A8BFDC}" destId="{3F216E7B-E30F-4D7C-97FA-90C5DC442EAB}" srcOrd="1" destOrd="0" presId="urn:microsoft.com/office/officeart/2005/8/layout/hList9"/>
    <dgm:cxn modelId="{56049EA0-759D-48E3-93E7-72AF3A6357D1}" type="presParOf" srcId="{3F216E7B-E30F-4D7C-97FA-90C5DC442EAB}" destId="{693AD226-CAA5-4505-B0FF-0A5F43A20344}" srcOrd="0" destOrd="0" presId="urn:microsoft.com/office/officeart/2005/8/layout/hList9"/>
    <dgm:cxn modelId="{79E9D601-241F-40B0-A137-A8BC169372BE}" type="presParOf" srcId="{3F216E7B-E30F-4D7C-97FA-90C5DC442EAB}" destId="{AA029123-3B9C-466D-B56E-19626E5C02CF}" srcOrd="1" destOrd="0" presId="urn:microsoft.com/office/officeart/2005/8/layout/hList9"/>
    <dgm:cxn modelId="{C25E92FC-643B-4F98-BD32-4D5EBAFB0C44}" type="presParOf" srcId="{29FB2865-88B0-4CA3-A0FB-503B534F415E}" destId="{B978D149-0E5A-4436-854E-2988DB020DDC}" srcOrd="7" destOrd="0" presId="urn:microsoft.com/office/officeart/2005/8/layout/hList9"/>
    <dgm:cxn modelId="{CBF297AF-1110-4370-969E-96BF10670DDC}" type="presParOf" srcId="{29FB2865-88B0-4CA3-A0FB-503B534F415E}" destId="{F8089D6E-FA16-421A-9FD4-644DD547C148}" srcOrd="8" destOrd="0" presId="urn:microsoft.com/office/officeart/2005/8/layout/hList9"/>
    <dgm:cxn modelId="{6CDBA70C-9166-40E3-997E-A997F11B00B6}" type="presParOf" srcId="{29FB2865-88B0-4CA3-A0FB-503B534F415E}" destId="{D99CE8AB-F9A8-47A6-9895-A01AB4F9945A}" srcOrd="9" destOrd="0" presId="urn:microsoft.com/office/officeart/2005/8/layout/hList9"/>
    <dgm:cxn modelId="{89058743-561E-4730-A161-6B3C6C07FD3D}" type="presParOf" srcId="{29FB2865-88B0-4CA3-A0FB-503B534F415E}" destId="{B5DA7921-FBA8-4E45-B55B-2192B3C08DD1}" srcOrd="10" destOrd="0" presId="urn:microsoft.com/office/officeart/2005/8/layout/hList9"/>
    <dgm:cxn modelId="{B4B04C84-7739-46C2-B611-7A04B85E3F93}" type="presParOf" srcId="{29FB2865-88B0-4CA3-A0FB-503B534F415E}" destId="{6080FB7F-EF86-4A3A-86DB-4D709EAFFBC5}" srcOrd="11" destOrd="0" presId="urn:microsoft.com/office/officeart/2005/8/layout/hList9"/>
    <dgm:cxn modelId="{EC4E30B4-0553-49A7-B4DA-E06FD33AB7F2}" type="presParOf" srcId="{6080FB7F-EF86-4A3A-86DB-4D709EAFFBC5}" destId="{B450E26D-845A-4AAA-A08E-0417BE7E9CAB}" srcOrd="0" destOrd="0" presId="urn:microsoft.com/office/officeart/2005/8/layout/hList9"/>
    <dgm:cxn modelId="{083207F8-3DF7-4A3B-995C-EFDBA2FC9C4E}" type="presParOf" srcId="{6080FB7F-EF86-4A3A-86DB-4D709EAFFBC5}" destId="{6E48B7AF-B66F-49F9-9061-72D4EACC8F55}" srcOrd="1" destOrd="0" presId="urn:microsoft.com/office/officeart/2005/8/layout/hList9"/>
    <dgm:cxn modelId="{ABC46A78-8099-447F-B74C-78742E36C65D}" type="presParOf" srcId="{6E48B7AF-B66F-49F9-9061-72D4EACC8F55}" destId="{58F94825-CCED-4442-B571-4C4D407AACA7}" srcOrd="0" destOrd="0" presId="urn:microsoft.com/office/officeart/2005/8/layout/hList9"/>
    <dgm:cxn modelId="{B381BC87-28FC-4386-9C5A-E83A8AB0A222}" type="presParOf" srcId="{6E48B7AF-B66F-49F9-9061-72D4EACC8F55}" destId="{B90083F1-492B-4EAF-9470-F8F3C0E1153A}" srcOrd="1" destOrd="0" presId="urn:microsoft.com/office/officeart/2005/8/layout/hList9"/>
    <dgm:cxn modelId="{48A7D79D-8B7E-431D-8D72-44B278B0C4C2}" type="presParOf" srcId="{29FB2865-88B0-4CA3-A0FB-503B534F415E}" destId="{BC5C598E-6C33-43F8-B301-5258548D9AAE}" srcOrd="12" destOrd="0" presId="urn:microsoft.com/office/officeart/2005/8/layout/hList9"/>
    <dgm:cxn modelId="{38D04252-4546-4567-9471-DD7EB44CB398}" type="presParOf" srcId="{29FB2865-88B0-4CA3-A0FB-503B534F415E}" destId="{2F13C6B8-4A91-4715-9285-4F444771116D}" srcOrd="13" destOrd="0" presId="urn:microsoft.com/office/officeart/2005/8/layout/hList9"/>
    <dgm:cxn modelId="{ACF01B16-C9E1-4484-B872-3A65A768C0FB}" type="presParOf" srcId="{29FB2865-88B0-4CA3-A0FB-503B534F415E}" destId="{6DF7DEC3-EF75-462C-B09E-D8A3280BC39B}" srcOrd="14" destOrd="0" presId="urn:microsoft.com/office/officeart/2005/8/layout/hList9"/>
    <dgm:cxn modelId="{DAFEBEE7-AD71-4BBE-A1A2-2F5A2F11231F}" type="presParOf" srcId="{29FB2865-88B0-4CA3-A0FB-503B534F415E}" destId="{C9A26FC8-167B-4A54-A922-1CFFBB8A2537}" srcOrd="15" destOrd="0" presId="urn:microsoft.com/office/officeart/2005/8/layout/hList9"/>
    <dgm:cxn modelId="{969E1231-21EA-4714-B63F-837B02993031}" type="presParOf" srcId="{29FB2865-88B0-4CA3-A0FB-503B534F415E}" destId="{D51E88E4-4AA3-4088-B904-79176E054211}" srcOrd="16" destOrd="0" presId="urn:microsoft.com/office/officeart/2005/8/layout/hList9"/>
    <dgm:cxn modelId="{1B049B3D-541A-4D3D-8F08-9A592C65FE96}" type="presParOf" srcId="{D51E88E4-4AA3-4088-B904-79176E054211}" destId="{E3E460FE-E03F-4B21-8E69-BC5C2D08A598}" srcOrd="0" destOrd="0" presId="urn:microsoft.com/office/officeart/2005/8/layout/hList9"/>
    <dgm:cxn modelId="{2AE8F043-226B-4CA0-8E30-467016AD5631}" type="presParOf" srcId="{D51E88E4-4AA3-4088-B904-79176E054211}" destId="{FB36EF53-93FD-49AE-92B5-849BEB986D79}" srcOrd="1" destOrd="0" presId="urn:microsoft.com/office/officeart/2005/8/layout/hList9"/>
    <dgm:cxn modelId="{B958B315-10D0-439C-9A53-C8C0267E0587}" type="presParOf" srcId="{FB36EF53-93FD-49AE-92B5-849BEB986D79}" destId="{4ACD9296-1D6C-4E13-9379-7704D803D921}" srcOrd="0" destOrd="0" presId="urn:microsoft.com/office/officeart/2005/8/layout/hList9"/>
    <dgm:cxn modelId="{71585546-DBDB-403D-87B4-9A2473BB21E1}" type="presParOf" srcId="{FB36EF53-93FD-49AE-92B5-849BEB986D79}" destId="{8BC3AA22-8B29-4395-8FE6-0537FA507323}" srcOrd="1" destOrd="0" presId="urn:microsoft.com/office/officeart/2005/8/layout/hList9"/>
    <dgm:cxn modelId="{36CB38A7-5A2B-4727-9039-EDE396407E05}" type="presParOf" srcId="{29FB2865-88B0-4CA3-A0FB-503B534F415E}" destId="{F58FB0F2-63E5-4B87-B896-EA623F79D23C}" srcOrd="17" destOrd="0" presId="urn:microsoft.com/office/officeart/2005/8/layout/hList9"/>
    <dgm:cxn modelId="{1A5B1DB7-3711-4221-92A5-6713E95742E1}" type="presParOf" srcId="{29FB2865-88B0-4CA3-A0FB-503B534F415E}" destId="{E9BC2806-1AAD-47D8-A319-D73B3A742ADE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70080A-B85A-4CB9-A70C-1688856068A6}" type="doc">
      <dgm:prSet loTypeId="urn:microsoft.com/office/officeart/2005/8/layout/hList1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916596-4138-4561-915E-735C6ADCB609}">
      <dgm:prSet/>
      <dgm:spPr/>
      <dgm:t>
        <a:bodyPr/>
        <a:lstStyle/>
        <a:p>
          <a:pPr>
            <a:defRPr b="1"/>
          </a:pPr>
          <a:r>
            <a:rPr lang="en-US" b="1" dirty="0" err="1"/>
            <a:t>Mensaje</a:t>
          </a:r>
          <a:r>
            <a:rPr lang="en-US" b="1" dirty="0"/>
            <a:t> clave</a:t>
          </a:r>
          <a:endParaRPr lang="en-US" dirty="0"/>
        </a:p>
      </dgm:t>
    </dgm:pt>
    <dgm:pt modelId="{F0EF1BCD-0B52-402E-8212-B92B91C604D0}" type="parTrans" cxnId="{4EF85664-B2FF-4913-B349-5952519C9760}">
      <dgm:prSet/>
      <dgm:spPr/>
      <dgm:t>
        <a:bodyPr/>
        <a:lstStyle/>
        <a:p>
          <a:endParaRPr lang="en-US"/>
        </a:p>
      </dgm:t>
    </dgm:pt>
    <dgm:pt modelId="{572B8A13-ED5B-47EF-B32D-4D6BDD6D8DDD}" type="sibTrans" cxnId="{4EF85664-B2FF-4913-B349-5952519C9760}">
      <dgm:prSet/>
      <dgm:spPr/>
      <dgm:t>
        <a:bodyPr/>
        <a:lstStyle/>
        <a:p>
          <a:endParaRPr lang="en-US"/>
        </a:p>
      </dgm:t>
    </dgm:pt>
    <dgm:pt modelId="{57081A3D-F6A9-4A50-84CA-EAB399A4F4EE}">
      <dgm:prSet/>
      <dgm:spPr/>
      <dgm:t>
        <a:bodyPr/>
        <a:lstStyle/>
        <a:p>
          <a:r>
            <a:rPr lang="en-US" sz="1800" i="1" dirty="0"/>
            <a:t>GRADE es </a:t>
          </a:r>
          <a:r>
            <a:rPr lang="en-US" sz="1800" i="1" dirty="0" err="1"/>
            <a:t>factible</a:t>
          </a:r>
          <a:r>
            <a:rPr lang="en-US" sz="1800" i="1" dirty="0"/>
            <a:t> </a:t>
          </a:r>
          <a:r>
            <a:rPr lang="en-US" sz="1800" i="1" dirty="0" err="1"/>
            <a:t>en</a:t>
          </a:r>
          <a:r>
            <a:rPr lang="en-US" sz="1800" i="1" dirty="0"/>
            <a:t> </a:t>
          </a:r>
          <a:r>
            <a:rPr lang="en-US" sz="1800" i="1" dirty="0" err="1"/>
            <a:t>el</a:t>
          </a:r>
          <a:r>
            <a:rPr lang="en-US" sz="1800" i="1" dirty="0"/>
            <a:t> APT y </a:t>
          </a:r>
          <a:r>
            <a:rPr lang="en-US" sz="1800" i="1" dirty="0" err="1"/>
            <a:t>alineado</a:t>
          </a:r>
          <a:r>
            <a:rPr lang="en-US" sz="1800" i="1" dirty="0"/>
            <a:t> al </a:t>
          </a:r>
          <a:r>
            <a:rPr lang="en-US" sz="1800" i="1" dirty="0" err="1"/>
            <a:t>perfil</a:t>
          </a:r>
          <a:r>
            <a:rPr lang="en-US" sz="1800" i="1" dirty="0"/>
            <a:t> e </a:t>
          </a:r>
          <a:r>
            <a:rPr lang="en-US" sz="1800" i="1" dirty="0" err="1"/>
            <a:t>intereses</a:t>
          </a:r>
          <a:r>
            <a:rPr lang="en-US" sz="1800" i="1" dirty="0"/>
            <a:t>.</a:t>
          </a:r>
          <a:endParaRPr lang="en-US" sz="1800" dirty="0"/>
        </a:p>
      </dgm:t>
    </dgm:pt>
    <dgm:pt modelId="{AEC12A22-8A77-458E-B7A7-716FDB33491C}" type="parTrans" cxnId="{1A0594D3-9424-4F02-A26E-0942A1F83990}">
      <dgm:prSet/>
      <dgm:spPr/>
      <dgm:t>
        <a:bodyPr/>
        <a:lstStyle/>
        <a:p>
          <a:endParaRPr lang="en-US"/>
        </a:p>
      </dgm:t>
    </dgm:pt>
    <dgm:pt modelId="{88960681-6A15-4B8D-8461-1470D158AF8B}" type="sibTrans" cxnId="{1A0594D3-9424-4F02-A26E-0942A1F83990}">
      <dgm:prSet/>
      <dgm:spPr/>
      <dgm:t>
        <a:bodyPr/>
        <a:lstStyle/>
        <a:p>
          <a:endParaRPr lang="en-US"/>
        </a:p>
      </dgm:t>
    </dgm:pt>
    <dgm:pt modelId="{D762349D-A78F-4EF2-AA0C-43694F08F35F}">
      <dgm:prSet/>
      <dgm:spPr/>
      <dgm:t>
        <a:bodyPr/>
        <a:lstStyle/>
        <a:p>
          <a:pPr>
            <a:defRPr b="1"/>
          </a:pPr>
          <a:r>
            <a:rPr lang="en-US" b="1" dirty="0" err="1"/>
            <a:t>Próximos</a:t>
          </a:r>
          <a:r>
            <a:rPr lang="en-US" b="1" dirty="0"/>
            <a:t> pasos </a:t>
          </a:r>
          <a:r>
            <a:rPr lang="en-US" b="1" dirty="0" err="1"/>
            <a:t>inmediatos</a:t>
          </a:r>
          <a:endParaRPr lang="en-US" dirty="0"/>
        </a:p>
      </dgm:t>
    </dgm:pt>
    <dgm:pt modelId="{30A89D18-A7F6-48AA-AAD1-51CE423CE7B5}" type="parTrans" cxnId="{01860750-EA9D-414F-AC69-14700D190DA4}">
      <dgm:prSet/>
      <dgm:spPr/>
      <dgm:t>
        <a:bodyPr/>
        <a:lstStyle/>
        <a:p>
          <a:endParaRPr lang="en-US"/>
        </a:p>
      </dgm:t>
    </dgm:pt>
    <dgm:pt modelId="{96A1C7A2-5A4F-4259-B942-7B3C362F3D3D}" type="sibTrans" cxnId="{01860750-EA9D-414F-AC69-14700D190DA4}">
      <dgm:prSet/>
      <dgm:spPr/>
      <dgm:t>
        <a:bodyPr/>
        <a:lstStyle/>
        <a:p>
          <a:endParaRPr lang="en-US"/>
        </a:p>
      </dgm:t>
    </dgm:pt>
    <dgm:pt modelId="{A78D6886-3281-456A-A189-6F47E3E9FC8F}">
      <dgm:prSet/>
      <dgm:spPr/>
      <dgm:t>
        <a:bodyPr/>
        <a:lstStyle/>
        <a:p>
          <a:pPr rtl="0"/>
          <a:r>
            <a:rPr lang="en-US" i="1" dirty="0" err="1">
              <a:latin typeface="Calibri"/>
            </a:rPr>
            <a:t>Alcance</a:t>
          </a:r>
          <a:r>
            <a:rPr lang="en-US" i="1" dirty="0">
              <a:latin typeface="Calibri"/>
            </a:rPr>
            <a:t> </a:t>
          </a:r>
          <a:r>
            <a:rPr lang="en-US" i="1" dirty="0" err="1">
              <a:latin typeface="Calibri"/>
            </a:rPr>
            <a:t>congelado</a:t>
          </a:r>
          <a:r>
            <a:rPr lang="en-US" i="1" dirty="0"/>
            <a:t>; </a:t>
          </a:r>
          <a:r>
            <a:rPr lang="en-US" i="1" dirty="0" err="1"/>
            <a:t>contratos</a:t>
          </a:r>
          <a:r>
            <a:rPr lang="en-US" i="1" dirty="0"/>
            <a:t> de API; plan de </a:t>
          </a:r>
          <a:r>
            <a:rPr lang="en-US" i="1" dirty="0" err="1"/>
            <a:t>pruebas</a:t>
          </a:r>
          <a:r>
            <a:rPr lang="en-US" i="1" dirty="0"/>
            <a:t> y </a:t>
          </a:r>
          <a:r>
            <a:rPr lang="en-US" i="1" dirty="0" err="1"/>
            <a:t>datos</a:t>
          </a:r>
          <a:r>
            <a:rPr lang="en-US" i="1" dirty="0"/>
            <a:t>.</a:t>
          </a:r>
          <a:endParaRPr lang="en-US" dirty="0"/>
        </a:p>
      </dgm:t>
    </dgm:pt>
    <dgm:pt modelId="{9F888074-022A-4C5D-A053-4373699E1192}" type="parTrans" cxnId="{CEF87E0F-60D3-455E-BDB6-005B03094299}">
      <dgm:prSet/>
      <dgm:spPr/>
      <dgm:t>
        <a:bodyPr/>
        <a:lstStyle/>
        <a:p>
          <a:endParaRPr lang="en-US"/>
        </a:p>
      </dgm:t>
    </dgm:pt>
    <dgm:pt modelId="{7D939A25-1A15-4100-B470-0A8E57239CF4}" type="sibTrans" cxnId="{CEF87E0F-60D3-455E-BDB6-005B03094299}">
      <dgm:prSet/>
      <dgm:spPr/>
      <dgm:t>
        <a:bodyPr/>
        <a:lstStyle/>
        <a:p>
          <a:endParaRPr lang="en-US"/>
        </a:p>
      </dgm:t>
    </dgm:pt>
    <dgm:pt modelId="{30C63117-6CAD-4BB7-ADBE-06A252CC3083}">
      <dgm:prSet/>
      <dgm:spPr/>
      <dgm:t>
        <a:bodyPr/>
        <a:lstStyle/>
        <a:p>
          <a:pPr>
            <a:defRPr b="1"/>
          </a:pPr>
          <a:r>
            <a:rPr lang="en-US" b="1" dirty="0" err="1"/>
            <a:t>Hitos</a:t>
          </a:r>
          <a:r>
            <a:rPr lang="en-US" b="1" dirty="0"/>
            <a:t> </a:t>
          </a:r>
          <a:r>
            <a:rPr lang="en-US" b="1" dirty="0" err="1"/>
            <a:t>cercanos</a:t>
          </a:r>
          <a:endParaRPr lang="en-US" dirty="0"/>
        </a:p>
      </dgm:t>
    </dgm:pt>
    <dgm:pt modelId="{911EDEB6-9C79-4384-A919-F87C4ABAF1D9}" type="parTrans" cxnId="{99F41882-423F-46BD-8224-5C4C65EBD8AC}">
      <dgm:prSet/>
      <dgm:spPr/>
      <dgm:t>
        <a:bodyPr/>
        <a:lstStyle/>
        <a:p>
          <a:endParaRPr lang="en-US"/>
        </a:p>
      </dgm:t>
    </dgm:pt>
    <dgm:pt modelId="{15795B90-BCE3-4505-B57C-DF090B75B1A9}" type="sibTrans" cxnId="{99F41882-423F-46BD-8224-5C4C65EBD8AC}">
      <dgm:prSet/>
      <dgm:spPr/>
      <dgm:t>
        <a:bodyPr/>
        <a:lstStyle/>
        <a:p>
          <a:endParaRPr lang="en-US"/>
        </a:p>
      </dgm:t>
    </dgm:pt>
    <dgm:pt modelId="{743AD8D3-CA4A-4009-9E30-7E0DB4431908}">
      <dgm:prSet/>
      <dgm:spPr/>
      <dgm:t>
        <a:bodyPr/>
        <a:lstStyle/>
        <a:p>
          <a:r>
            <a:rPr lang="en-US" i="1" dirty="0"/>
            <a:t>MVP </a:t>
          </a:r>
          <a:r>
            <a:rPr lang="en-US" i="1" dirty="0" err="1"/>
            <a:t>integrado</a:t>
          </a:r>
          <a:r>
            <a:rPr lang="en-US" i="1" dirty="0"/>
            <a:t>; Informe de Avance; demo interna </a:t>
          </a:r>
          <a:r>
            <a:rPr lang="en-US" i="1" dirty="0" err="1"/>
            <a:t>controlada</a:t>
          </a:r>
          <a:r>
            <a:rPr lang="en-US" i="1" dirty="0"/>
            <a:t>.</a:t>
          </a:r>
          <a:endParaRPr lang="en-US" dirty="0"/>
        </a:p>
      </dgm:t>
    </dgm:pt>
    <dgm:pt modelId="{2D4990C1-44CC-4AAB-A45F-6BFA055D09DB}" type="parTrans" cxnId="{9D5AFAF0-CE8A-47B5-B952-035141E4F59B}">
      <dgm:prSet/>
      <dgm:spPr/>
      <dgm:t>
        <a:bodyPr/>
        <a:lstStyle/>
        <a:p>
          <a:endParaRPr lang="en-US"/>
        </a:p>
      </dgm:t>
    </dgm:pt>
    <dgm:pt modelId="{0CD67BBF-05C2-49B2-9B5F-03586D57B91E}" type="sibTrans" cxnId="{9D5AFAF0-CE8A-47B5-B952-035141E4F59B}">
      <dgm:prSet/>
      <dgm:spPr/>
      <dgm:t>
        <a:bodyPr/>
        <a:lstStyle/>
        <a:p>
          <a:endParaRPr lang="en-US"/>
        </a:p>
      </dgm:t>
    </dgm:pt>
    <dgm:pt modelId="{AC6041B9-9631-4095-BCDF-D139B0952F1E}">
      <dgm:prSet/>
      <dgm:spPr/>
      <dgm:t>
        <a:bodyPr/>
        <a:lstStyle/>
        <a:p>
          <a:pPr>
            <a:defRPr b="1"/>
          </a:pPr>
          <a:r>
            <a:rPr lang="en-US" b="1" dirty="0" err="1"/>
            <a:t>Compromisos</a:t>
          </a:r>
          <a:r>
            <a:rPr lang="en-US" b="1" dirty="0"/>
            <a:t> de </a:t>
          </a:r>
          <a:r>
            <a:rPr lang="en-US" b="1" dirty="0" err="1"/>
            <a:t>calidad</a:t>
          </a:r>
          <a:endParaRPr lang="en-US" dirty="0"/>
        </a:p>
      </dgm:t>
    </dgm:pt>
    <dgm:pt modelId="{7993AA2D-FB5A-466E-A195-9D8756B2C686}" type="parTrans" cxnId="{0C4A4D35-D708-49BD-B717-167CADA3B143}">
      <dgm:prSet/>
      <dgm:spPr/>
      <dgm:t>
        <a:bodyPr/>
        <a:lstStyle/>
        <a:p>
          <a:endParaRPr lang="en-US"/>
        </a:p>
      </dgm:t>
    </dgm:pt>
    <dgm:pt modelId="{D7A6E757-BD28-4A33-A603-42CADB66EF6F}" type="sibTrans" cxnId="{0C4A4D35-D708-49BD-B717-167CADA3B143}">
      <dgm:prSet/>
      <dgm:spPr/>
      <dgm:t>
        <a:bodyPr/>
        <a:lstStyle/>
        <a:p>
          <a:endParaRPr lang="en-US"/>
        </a:p>
      </dgm:t>
    </dgm:pt>
    <dgm:pt modelId="{A7B1783A-438B-4510-B876-FB3BD56F8E72}">
      <dgm:prSet/>
      <dgm:spPr/>
      <dgm:t>
        <a:bodyPr/>
        <a:lstStyle/>
        <a:p>
          <a:r>
            <a:rPr lang="en-US" i="1" dirty="0" err="1"/>
            <a:t>Pruebas</a:t>
          </a:r>
          <a:r>
            <a:rPr lang="en-US" i="1" dirty="0"/>
            <a:t> </a:t>
          </a:r>
          <a:r>
            <a:rPr lang="en-US" i="1" dirty="0" err="1"/>
            <a:t>usuario</a:t>
          </a:r>
          <a:r>
            <a:rPr lang="en-US" i="1" dirty="0"/>
            <a:t> ≥ 80%; sin </a:t>
          </a:r>
          <a:r>
            <a:rPr lang="en-US" i="1" dirty="0" err="1"/>
            <a:t>defectos</a:t>
          </a:r>
          <a:r>
            <a:rPr lang="en-US" i="1" dirty="0"/>
            <a:t> </a:t>
          </a:r>
          <a:r>
            <a:rPr lang="en-US" i="1" dirty="0" err="1"/>
            <a:t>críticos</a:t>
          </a:r>
          <a:r>
            <a:rPr lang="en-US" i="1" dirty="0"/>
            <a:t>; checklist de </a:t>
          </a:r>
          <a:r>
            <a:rPr lang="en-US" i="1" dirty="0" err="1"/>
            <a:t>seguridad</a:t>
          </a:r>
          <a:r>
            <a:rPr lang="en-US" i="1" dirty="0"/>
            <a:t> OK.</a:t>
          </a:r>
          <a:endParaRPr lang="en-US" dirty="0"/>
        </a:p>
      </dgm:t>
    </dgm:pt>
    <dgm:pt modelId="{CCE5D9B1-D3C3-4E37-BB98-E77DED827E47}" type="parTrans" cxnId="{0FCBEA07-C194-4040-9C8D-1CA3B77AF59F}">
      <dgm:prSet/>
      <dgm:spPr/>
      <dgm:t>
        <a:bodyPr/>
        <a:lstStyle/>
        <a:p>
          <a:endParaRPr lang="en-US"/>
        </a:p>
      </dgm:t>
    </dgm:pt>
    <dgm:pt modelId="{506D52AD-23A3-4C92-9381-D3FF2E4EE066}" type="sibTrans" cxnId="{0FCBEA07-C194-4040-9C8D-1CA3B77AF59F}">
      <dgm:prSet/>
      <dgm:spPr/>
      <dgm:t>
        <a:bodyPr/>
        <a:lstStyle/>
        <a:p>
          <a:endParaRPr lang="en-US"/>
        </a:p>
      </dgm:t>
    </dgm:pt>
    <dgm:pt modelId="{6174B966-FC6C-409A-A14F-BD37FFD04C82}" type="pres">
      <dgm:prSet presAssocID="{3D70080A-B85A-4CB9-A70C-1688856068A6}" presName="Name0" presStyleCnt="0">
        <dgm:presLayoutVars>
          <dgm:dir/>
          <dgm:animLvl val="lvl"/>
          <dgm:resizeHandles val="exact"/>
        </dgm:presLayoutVars>
      </dgm:prSet>
      <dgm:spPr/>
    </dgm:pt>
    <dgm:pt modelId="{C003E9C3-1547-4623-873C-00C2C214135A}" type="pres">
      <dgm:prSet presAssocID="{0A916596-4138-4561-915E-735C6ADCB609}" presName="composite" presStyleCnt="0"/>
      <dgm:spPr/>
    </dgm:pt>
    <dgm:pt modelId="{2579566B-3C0D-4B7F-B7F3-ED7A6E3E308D}" type="pres">
      <dgm:prSet presAssocID="{0A916596-4138-4561-915E-735C6ADCB60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272E58-C26B-4D01-84A4-9CA1064FCEFE}" type="pres">
      <dgm:prSet presAssocID="{0A916596-4138-4561-915E-735C6ADCB609}" presName="desTx" presStyleLbl="alignAccFollowNode1" presStyleIdx="0" presStyleCnt="4">
        <dgm:presLayoutVars>
          <dgm:bulletEnabled val="1"/>
        </dgm:presLayoutVars>
      </dgm:prSet>
      <dgm:spPr/>
    </dgm:pt>
    <dgm:pt modelId="{23F93F43-4D8A-4BDB-B4D6-E8FF430C0CA7}" type="pres">
      <dgm:prSet presAssocID="{572B8A13-ED5B-47EF-B32D-4D6BDD6D8DDD}" presName="space" presStyleCnt="0"/>
      <dgm:spPr/>
    </dgm:pt>
    <dgm:pt modelId="{B66B5556-A121-497E-BFB6-268287A05B0A}" type="pres">
      <dgm:prSet presAssocID="{D762349D-A78F-4EF2-AA0C-43694F08F35F}" presName="composite" presStyleCnt="0"/>
      <dgm:spPr/>
    </dgm:pt>
    <dgm:pt modelId="{044F8738-07AD-4FF1-8850-AEEB78227923}" type="pres">
      <dgm:prSet presAssocID="{D762349D-A78F-4EF2-AA0C-43694F08F35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FB23382-BAAF-43AC-88FB-295C75F2593E}" type="pres">
      <dgm:prSet presAssocID="{D762349D-A78F-4EF2-AA0C-43694F08F35F}" presName="desTx" presStyleLbl="alignAccFollowNode1" presStyleIdx="1" presStyleCnt="4">
        <dgm:presLayoutVars>
          <dgm:bulletEnabled val="1"/>
        </dgm:presLayoutVars>
      </dgm:prSet>
      <dgm:spPr/>
    </dgm:pt>
    <dgm:pt modelId="{D401D66A-A3F8-422B-9F60-65DF9562926F}" type="pres">
      <dgm:prSet presAssocID="{96A1C7A2-5A4F-4259-B942-7B3C362F3D3D}" presName="space" presStyleCnt="0"/>
      <dgm:spPr/>
    </dgm:pt>
    <dgm:pt modelId="{F7A8BAC4-1A2E-4922-9503-7CA237C2C877}" type="pres">
      <dgm:prSet presAssocID="{30C63117-6CAD-4BB7-ADBE-06A252CC3083}" presName="composite" presStyleCnt="0"/>
      <dgm:spPr/>
    </dgm:pt>
    <dgm:pt modelId="{636FF0FA-1E64-4E83-8DFE-D44AD037D185}" type="pres">
      <dgm:prSet presAssocID="{30C63117-6CAD-4BB7-ADBE-06A252CC308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388C858-166B-4035-B1C3-1DC9634F540B}" type="pres">
      <dgm:prSet presAssocID="{30C63117-6CAD-4BB7-ADBE-06A252CC3083}" presName="desTx" presStyleLbl="alignAccFollowNode1" presStyleIdx="2" presStyleCnt="4">
        <dgm:presLayoutVars>
          <dgm:bulletEnabled val="1"/>
        </dgm:presLayoutVars>
      </dgm:prSet>
      <dgm:spPr/>
    </dgm:pt>
    <dgm:pt modelId="{9D8BBE13-E53D-4A62-8D33-A73517F02445}" type="pres">
      <dgm:prSet presAssocID="{15795B90-BCE3-4505-B57C-DF090B75B1A9}" presName="space" presStyleCnt="0"/>
      <dgm:spPr/>
    </dgm:pt>
    <dgm:pt modelId="{21CE0C69-D86A-4EDD-B882-F3529415D2A6}" type="pres">
      <dgm:prSet presAssocID="{AC6041B9-9631-4095-BCDF-D139B0952F1E}" presName="composite" presStyleCnt="0"/>
      <dgm:spPr/>
    </dgm:pt>
    <dgm:pt modelId="{D1ED0A73-5463-4FAF-B60D-310401FA43BD}" type="pres">
      <dgm:prSet presAssocID="{AC6041B9-9631-4095-BCDF-D139B0952F1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DF228064-DCD3-46F6-947C-E0D82E361E8A}" type="pres">
      <dgm:prSet presAssocID="{AC6041B9-9631-4095-BCDF-D139B0952F1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FCBEA07-C194-4040-9C8D-1CA3B77AF59F}" srcId="{AC6041B9-9631-4095-BCDF-D139B0952F1E}" destId="{A7B1783A-438B-4510-B876-FB3BD56F8E72}" srcOrd="0" destOrd="0" parTransId="{CCE5D9B1-D3C3-4E37-BB98-E77DED827E47}" sibTransId="{506D52AD-23A3-4C92-9381-D3FF2E4EE066}"/>
    <dgm:cxn modelId="{CEF87E0F-60D3-455E-BDB6-005B03094299}" srcId="{D762349D-A78F-4EF2-AA0C-43694F08F35F}" destId="{A78D6886-3281-456A-A189-6F47E3E9FC8F}" srcOrd="0" destOrd="0" parTransId="{9F888074-022A-4C5D-A053-4373699E1192}" sibTransId="{7D939A25-1A15-4100-B470-0A8E57239CF4}"/>
    <dgm:cxn modelId="{E10D5C14-33C0-4943-9FFE-091869BD8C06}" type="presOf" srcId="{30C63117-6CAD-4BB7-ADBE-06A252CC3083}" destId="{636FF0FA-1E64-4E83-8DFE-D44AD037D185}" srcOrd="0" destOrd="0" presId="urn:microsoft.com/office/officeart/2005/8/layout/hList1"/>
    <dgm:cxn modelId="{0C4A4D35-D708-49BD-B717-167CADA3B143}" srcId="{3D70080A-B85A-4CB9-A70C-1688856068A6}" destId="{AC6041B9-9631-4095-BCDF-D139B0952F1E}" srcOrd="3" destOrd="0" parTransId="{7993AA2D-FB5A-466E-A195-9D8756B2C686}" sibTransId="{D7A6E757-BD28-4A33-A603-42CADB66EF6F}"/>
    <dgm:cxn modelId="{819BD93A-EFBE-4D09-A4B8-8647CF35523B}" type="presOf" srcId="{3D70080A-B85A-4CB9-A70C-1688856068A6}" destId="{6174B966-FC6C-409A-A14F-BD37FFD04C82}" srcOrd="0" destOrd="0" presId="urn:microsoft.com/office/officeart/2005/8/layout/hList1"/>
    <dgm:cxn modelId="{4EF85664-B2FF-4913-B349-5952519C9760}" srcId="{3D70080A-B85A-4CB9-A70C-1688856068A6}" destId="{0A916596-4138-4561-915E-735C6ADCB609}" srcOrd="0" destOrd="0" parTransId="{F0EF1BCD-0B52-402E-8212-B92B91C604D0}" sibTransId="{572B8A13-ED5B-47EF-B32D-4D6BDD6D8DDD}"/>
    <dgm:cxn modelId="{A7B8CD6E-4119-4F77-8CC6-5E7B6F537D11}" type="presOf" srcId="{A78D6886-3281-456A-A189-6F47E3E9FC8F}" destId="{5FB23382-BAAF-43AC-88FB-295C75F2593E}" srcOrd="0" destOrd="0" presId="urn:microsoft.com/office/officeart/2005/8/layout/hList1"/>
    <dgm:cxn modelId="{01860750-EA9D-414F-AC69-14700D190DA4}" srcId="{3D70080A-B85A-4CB9-A70C-1688856068A6}" destId="{D762349D-A78F-4EF2-AA0C-43694F08F35F}" srcOrd="1" destOrd="0" parTransId="{30A89D18-A7F6-48AA-AAD1-51CE423CE7B5}" sibTransId="{96A1C7A2-5A4F-4259-B942-7B3C362F3D3D}"/>
    <dgm:cxn modelId="{99F41882-423F-46BD-8224-5C4C65EBD8AC}" srcId="{3D70080A-B85A-4CB9-A70C-1688856068A6}" destId="{30C63117-6CAD-4BB7-ADBE-06A252CC3083}" srcOrd="2" destOrd="0" parTransId="{911EDEB6-9C79-4384-A919-F87C4ABAF1D9}" sibTransId="{15795B90-BCE3-4505-B57C-DF090B75B1A9}"/>
    <dgm:cxn modelId="{E72A48B6-9B8E-4DE9-A674-5612CFDB20CE}" type="presOf" srcId="{57081A3D-F6A9-4A50-84CA-EAB399A4F4EE}" destId="{9C272E58-C26B-4D01-84A4-9CA1064FCEFE}" srcOrd="0" destOrd="0" presId="urn:microsoft.com/office/officeart/2005/8/layout/hList1"/>
    <dgm:cxn modelId="{612577BB-7E32-4C5A-8C5A-00ABFD32BCDA}" type="presOf" srcId="{0A916596-4138-4561-915E-735C6ADCB609}" destId="{2579566B-3C0D-4B7F-B7F3-ED7A6E3E308D}" srcOrd="0" destOrd="0" presId="urn:microsoft.com/office/officeart/2005/8/layout/hList1"/>
    <dgm:cxn modelId="{1A0594D3-9424-4F02-A26E-0942A1F83990}" srcId="{0A916596-4138-4561-915E-735C6ADCB609}" destId="{57081A3D-F6A9-4A50-84CA-EAB399A4F4EE}" srcOrd="0" destOrd="0" parTransId="{AEC12A22-8A77-458E-B7A7-716FDB33491C}" sibTransId="{88960681-6A15-4B8D-8461-1470D158AF8B}"/>
    <dgm:cxn modelId="{3AC5AAD3-F485-406E-BE5E-336EEA139D24}" type="presOf" srcId="{AC6041B9-9631-4095-BCDF-D139B0952F1E}" destId="{D1ED0A73-5463-4FAF-B60D-310401FA43BD}" srcOrd="0" destOrd="0" presId="urn:microsoft.com/office/officeart/2005/8/layout/hList1"/>
    <dgm:cxn modelId="{684B40DC-427B-4D6F-87D8-A603EC21E65E}" type="presOf" srcId="{A7B1783A-438B-4510-B876-FB3BD56F8E72}" destId="{DF228064-DCD3-46F6-947C-E0D82E361E8A}" srcOrd="0" destOrd="0" presId="urn:microsoft.com/office/officeart/2005/8/layout/hList1"/>
    <dgm:cxn modelId="{07F355E0-BEAD-431C-B261-185B01166807}" type="presOf" srcId="{743AD8D3-CA4A-4009-9E30-7E0DB4431908}" destId="{E388C858-166B-4035-B1C3-1DC9634F540B}" srcOrd="0" destOrd="0" presId="urn:microsoft.com/office/officeart/2005/8/layout/hList1"/>
    <dgm:cxn modelId="{85A26AE3-830A-40B9-AB6D-C51F2284A8FB}" type="presOf" srcId="{D762349D-A78F-4EF2-AA0C-43694F08F35F}" destId="{044F8738-07AD-4FF1-8850-AEEB78227923}" srcOrd="0" destOrd="0" presId="urn:microsoft.com/office/officeart/2005/8/layout/hList1"/>
    <dgm:cxn modelId="{9D5AFAF0-CE8A-47B5-B952-035141E4F59B}" srcId="{30C63117-6CAD-4BB7-ADBE-06A252CC3083}" destId="{743AD8D3-CA4A-4009-9E30-7E0DB4431908}" srcOrd="0" destOrd="0" parTransId="{2D4990C1-44CC-4AAB-A45F-6BFA055D09DB}" sibTransId="{0CD67BBF-05C2-49B2-9B5F-03586D57B91E}"/>
    <dgm:cxn modelId="{6CFF43CD-1FEE-465E-92E1-69BD5B150894}" type="presParOf" srcId="{6174B966-FC6C-409A-A14F-BD37FFD04C82}" destId="{C003E9C3-1547-4623-873C-00C2C214135A}" srcOrd="0" destOrd="0" presId="urn:microsoft.com/office/officeart/2005/8/layout/hList1"/>
    <dgm:cxn modelId="{43FB63A3-D0B9-4779-8571-4C9FB6486927}" type="presParOf" srcId="{C003E9C3-1547-4623-873C-00C2C214135A}" destId="{2579566B-3C0D-4B7F-B7F3-ED7A6E3E308D}" srcOrd="0" destOrd="0" presId="urn:microsoft.com/office/officeart/2005/8/layout/hList1"/>
    <dgm:cxn modelId="{C535A3CA-6DE9-4614-AD3F-38590A88D5FC}" type="presParOf" srcId="{C003E9C3-1547-4623-873C-00C2C214135A}" destId="{9C272E58-C26B-4D01-84A4-9CA1064FCEFE}" srcOrd="1" destOrd="0" presId="urn:microsoft.com/office/officeart/2005/8/layout/hList1"/>
    <dgm:cxn modelId="{9D83ED0F-8ED2-4C7A-AF7C-1A080F32F69D}" type="presParOf" srcId="{6174B966-FC6C-409A-A14F-BD37FFD04C82}" destId="{23F93F43-4D8A-4BDB-B4D6-E8FF430C0CA7}" srcOrd="1" destOrd="0" presId="urn:microsoft.com/office/officeart/2005/8/layout/hList1"/>
    <dgm:cxn modelId="{08F1F61F-AF90-4832-BF54-24CFE756F9B7}" type="presParOf" srcId="{6174B966-FC6C-409A-A14F-BD37FFD04C82}" destId="{B66B5556-A121-497E-BFB6-268287A05B0A}" srcOrd="2" destOrd="0" presId="urn:microsoft.com/office/officeart/2005/8/layout/hList1"/>
    <dgm:cxn modelId="{6D745722-EAF4-408B-B327-79265FE8FF58}" type="presParOf" srcId="{B66B5556-A121-497E-BFB6-268287A05B0A}" destId="{044F8738-07AD-4FF1-8850-AEEB78227923}" srcOrd="0" destOrd="0" presId="urn:microsoft.com/office/officeart/2005/8/layout/hList1"/>
    <dgm:cxn modelId="{BE6710AB-B574-4EDC-8F17-A514F29AB0C8}" type="presParOf" srcId="{B66B5556-A121-497E-BFB6-268287A05B0A}" destId="{5FB23382-BAAF-43AC-88FB-295C75F2593E}" srcOrd="1" destOrd="0" presId="urn:microsoft.com/office/officeart/2005/8/layout/hList1"/>
    <dgm:cxn modelId="{087AD881-409B-4929-8646-F1290DC4427E}" type="presParOf" srcId="{6174B966-FC6C-409A-A14F-BD37FFD04C82}" destId="{D401D66A-A3F8-422B-9F60-65DF9562926F}" srcOrd="3" destOrd="0" presId="urn:microsoft.com/office/officeart/2005/8/layout/hList1"/>
    <dgm:cxn modelId="{4B1616CF-EE91-475D-BFEA-50D0BF584DA7}" type="presParOf" srcId="{6174B966-FC6C-409A-A14F-BD37FFD04C82}" destId="{F7A8BAC4-1A2E-4922-9503-7CA237C2C877}" srcOrd="4" destOrd="0" presId="urn:microsoft.com/office/officeart/2005/8/layout/hList1"/>
    <dgm:cxn modelId="{5441A9AC-722B-469F-B2AA-4CB1B58E1449}" type="presParOf" srcId="{F7A8BAC4-1A2E-4922-9503-7CA237C2C877}" destId="{636FF0FA-1E64-4E83-8DFE-D44AD037D185}" srcOrd="0" destOrd="0" presId="urn:microsoft.com/office/officeart/2005/8/layout/hList1"/>
    <dgm:cxn modelId="{368D6D33-01FC-4952-AAF4-38401BD230A0}" type="presParOf" srcId="{F7A8BAC4-1A2E-4922-9503-7CA237C2C877}" destId="{E388C858-166B-4035-B1C3-1DC9634F540B}" srcOrd="1" destOrd="0" presId="urn:microsoft.com/office/officeart/2005/8/layout/hList1"/>
    <dgm:cxn modelId="{AFF0E6D9-24E2-4E38-B9EB-A1A6988ECC99}" type="presParOf" srcId="{6174B966-FC6C-409A-A14F-BD37FFD04C82}" destId="{9D8BBE13-E53D-4A62-8D33-A73517F02445}" srcOrd="5" destOrd="0" presId="urn:microsoft.com/office/officeart/2005/8/layout/hList1"/>
    <dgm:cxn modelId="{8D51CC0A-66DA-4D24-956B-229913F30030}" type="presParOf" srcId="{6174B966-FC6C-409A-A14F-BD37FFD04C82}" destId="{21CE0C69-D86A-4EDD-B882-F3529415D2A6}" srcOrd="6" destOrd="0" presId="urn:microsoft.com/office/officeart/2005/8/layout/hList1"/>
    <dgm:cxn modelId="{F660A52E-5600-4E23-91A2-439E34277E89}" type="presParOf" srcId="{21CE0C69-D86A-4EDD-B882-F3529415D2A6}" destId="{D1ED0A73-5463-4FAF-B60D-310401FA43BD}" srcOrd="0" destOrd="0" presId="urn:microsoft.com/office/officeart/2005/8/layout/hList1"/>
    <dgm:cxn modelId="{504C0813-4B80-4357-A56E-688463DF80F9}" type="presParOf" srcId="{21CE0C69-D86A-4EDD-B882-F3529415D2A6}" destId="{DF228064-DCD3-46F6-947C-E0D82E361E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67FF6-12D7-427F-93DB-C05BB71EF73B}">
      <dsp:nvSpPr>
        <dsp:cNvPr id="0" name=""/>
        <dsp:cNvSpPr/>
      </dsp:nvSpPr>
      <dsp:spPr>
        <a:xfrm>
          <a:off x="1060014" y="679783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0D1F9-EDDD-47E5-BF13-423F896A1DC0}">
      <dsp:nvSpPr>
        <dsp:cNvPr id="0" name=""/>
        <dsp:cNvSpPr/>
      </dsp:nvSpPr>
      <dsp:spPr>
        <a:xfrm>
          <a:off x="159" y="192134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kern="1200"/>
            <a:t>Proceso de evaluación fragmentado</a:t>
          </a:r>
          <a:endParaRPr lang="en-US" sz="1700" kern="1200"/>
        </a:p>
      </dsp:txBody>
      <dsp:txXfrm>
        <a:off x="159" y="1921349"/>
        <a:ext cx="3261093" cy="489164"/>
      </dsp:txXfrm>
    </dsp:sp>
    <dsp:sp modelId="{D1C9A119-AC23-4AA1-BD2B-3D540D29F5A6}">
      <dsp:nvSpPr>
        <dsp:cNvPr id="0" name=""/>
        <dsp:cNvSpPr/>
      </dsp:nvSpPr>
      <dsp:spPr>
        <a:xfrm>
          <a:off x="159" y="2457110"/>
          <a:ext cx="3261093" cy="55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Docentes usan herramientas inconexas (formularios, planillas, correo), duplicando trabajo y perdiendo consistencia.</a:t>
          </a:r>
          <a:endParaRPr lang="en-US" sz="1300" kern="1200"/>
        </a:p>
      </dsp:txBody>
      <dsp:txXfrm>
        <a:off x="159" y="2457110"/>
        <a:ext cx="3261093" cy="552510"/>
      </dsp:txXfrm>
    </dsp:sp>
    <dsp:sp modelId="{B3836614-904D-4830-BA54-0720244F00F8}">
      <dsp:nvSpPr>
        <dsp:cNvPr id="0" name=""/>
        <dsp:cNvSpPr/>
      </dsp:nvSpPr>
      <dsp:spPr>
        <a:xfrm>
          <a:off x="4891800" y="679783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3D75A-DD7D-4B12-A048-FE9BCCCCF35E}">
      <dsp:nvSpPr>
        <dsp:cNvPr id="0" name=""/>
        <dsp:cNvSpPr/>
      </dsp:nvSpPr>
      <dsp:spPr>
        <a:xfrm>
          <a:off x="3831944" y="192134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kern="1200"/>
            <a:t>Sobrecarga y errores</a:t>
          </a:r>
          <a:endParaRPr lang="en-US" sz="1700" kern="1200"/>
        </a:p>
      </dsp:txBody>
      <dsp:txXfrm>
        <a:off x="3831944" y="1921349"/>
        <a:ext cx="3261093" cy="489164"/>
      </dsp:txXfrm>
    </dsp:sp>
    <dsp:sp modelId="{FBA663BF-753D-46E2-AF89-027026483254}">
      <dsp:nvSpPr>
        <dsp:cNvPr id="0" name=""/>
        <dsp:cNvSpPr/>
      </dsp:nvSpPr>
      <dsp:spPr>
        <a:xfrm>
          <a:off x="3831944" y="2457110"/>
          <a:ext cx="3261093" cy="55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La digitación manual y los traspasos entre planillas elevan tiempos y la probabilidad de errores.</a:t>
          </a:r>
          <a:endParaRPr lang="en-US" sz="1300" kern="1200"/>
        </a:p>
      </dsp:txBody>
      <dsp:txXfrm>
        <a:off x="3831944" y="2457110"/>
        <a:ext cx="3261093" cy="552510"/>
      </dsp:txXfrm>
    </dsp:sp>
    <dsp:sp modelId="{466582B5-2446-4EF5-811B-05CA30675932}">
      <dsp:nvSpPr>
        <dsp:cNvPr id="0" name=""/>
        <dsp:cNvSpPr/>
      </dsp:nvSpPr>
      <dsp:spPr>
        <a:xfrm>
          <a:off x="8723585" y="679783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24E6C-784C-414B-865C-DCAAF1C0B723}">
      <dsp:nvSpPr>
        <dsp:cNvPr id="0" name=""/>
        <dsp:cNvSpPr/>
      </dsp:nvSpPr>
      <dsp:spPr>
        <a:xfrm>
          <a:off x="7663729" y="192134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kern="1200"/>
            <a:t>Baja trazabilidad</a:t>
          </a:r>
          <a:endParaRPr lang="en-US" sz="1700" kern="1200"/>
        </a:p>
      </dsp:txBody>
      <dsp:txXfrm>
        <a:off x="7663729" y="1921349"/>
        <a:ext cx="3261093" cy="489164"/>
      </dsp:txXfrm>
    </dsp:sp>
    <dsp:sp modelId="{90A38394-E1A2-4142-A6F4-B12A559BF32C}">
      <dsp:nvSpPr>
        <dsp:cNvPr id="0" name=""/>
        <dsp:cNvSpPr/>
      </dsp:nvSpPr>
      <dsp:spPr>
        <a:xfrm>
          <a:off x="7663729" y="2457110"/>
          <a:ext cx="3261093" cy="552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Sin registros unificados, cuesta auditar, comparar cohortes y reaccionar oportunamente a resultados.</a:t>
          </a:r>
          <a:endParaRPr lang="en-US" sz="1300" kern="1200"/>
        </a:p>
      </dsp:txBody>
      <dsp:txXfrm>
        <a:off x="7663729" y="2457110"/>
        <a:ext cx="3261093" cy="552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8E551-91C9-4522-BC8F-8255BAB4A6B4}">
      <dsp:nvSpPr>
        <dsp:cNvPr id="0" name=""/>
        <dsp:cNvSpPr/>
      </dsp:nvSpPr>
      <dsp:spPr>
        <a:xfrm>
          <a:off x="0" y="4473396"/>
          <a:ext cx="1666274" cy="9786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05" tIns="120904" rIns="11850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Calificación automática + reportes</a:t>
          </a:r>
        </a:p>
      </dsp:txBody>
      <dsp:txXfrm>
        <a:off x="0" y="4473396"/>
        <a:ext cx="1666274" cy="978669"/>
      </dsp:txXfrm>
    </dsp:sp>
    <dsp:sp modelId="{F3671586-C9DC-43A1-A46E-C1B9B5E5F8AD}">
      <dsp:nvSpPr>
        <dsp:cNvPr id="0" name=""/>
        <dsp:cNvSpPr/>
      </dsp:nvSpPr>
      <dsp:spPr>
        <a:xfrm>
          <a:off x="1666274" y="4473396"/>
          <a:ext cx="4998822" cy="9786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0" tIns="215900" rIns="101400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Corrección automática y reportes básicos para decisiones oportunas.</a:t>
          </a:r>
          <a:endParaRPr lang="en-US" sz="1700" kern="1200"/>
        </a:p>
      </dsp:txBody>
      <dsp:txXfrm>
        <a:off x="1666274" y="4473396"/>
        <a:ext cx="4998822" cy="978669"/>
      </dsp:txXfrm>
    </dsp:sp>
    <dsp:sp modelId="{2808E33C-14D3-42FC-BBF4-4D22CECABB1E}">
      <dsp:nvSpPr>
        <dsp:cNvPr id="0" name=""/>
        <dsp:cNvSpPr/>
      </dsp:nvSpPr>
      <dsp:spPr>
        <a:xfrm rot="10800000">
          <a:off x="0" y="2982882"/>
          <a:ext cx="1666274" cy="15051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05" tIns="120904" rIns="11850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Ingesta móvil y web</a:t>
          </a:r>
        </a:p>
      </dsp:txBody>
      <dsp:txXfrm rot="-10800000">
        <a:off x="0" y="2982882"/>
        <a:ext cx="1666274" cy="978376"/>
      </dsp:txXfrm>
    </dsp:sp>
    <dsp:sp modelId="{FDE87380-A74B-407E-8931-5C3C7D7EBB39}">
      <dsp:nvSpPr>
        <dsp:cNvPr id="0" name=""/>
        <dsp:cNvSpPr/>
      </dsp:nvSpPr>
      <dsp:spPr>
        <a:xfrm>
          <a:off x="1666274" y="2982882"/>
          <a:ext cx="4998822" cy="9783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0" tIns="215900" rIns="101400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Captura de respuestas vía app y/o carga web, reduciendo digitación manual.</a:t>
          </a:r>
          <a:endParaRPr lang="en-US" sz="1700" kern="1200"/>
        </a:p>
      </dsp:txBody>
      <dsp:txXfrm>
        <a:off x="1666274" y="2982882"/>
        <a:ext cx="4998822" cy="978376"/>
      </dsp:txXfrm>
    </dsp:sp>
    <dsp:sp modelId="{E4B014D8-300A-4293-8DB4-6AB13D36EDCC}">
      <dsp:nvSpPr>
        <dsp:cNvPr id="0" name=""/>
        <dsp:cNvSpPr/>
      </dsp:nvSpPr>
      <dsp:spPr>
        <a:xfrm rot="10800000">
          <a:off x="0" y="1492368"/>
          <a:ext cx="1666274" cy="15051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05" tIns="120904" rIns="11850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Evaluación PDF/QR</a:t>
          </a:r>
        </a:p>
      </dsp:txBody>
      <dsp:txXfrm rot="-10800000">
        <a:off x="0" y="1492368"/>
        <a:ext cx="1666274" cy="978376"/>
      </dsp:txXfrm>
    </dsp:sp>
    <dsp:sp modelId="{03F70966-3060-4FF8-88E0-3A0FEDC80E75}">
      <dsp:nvSpPr>
        <dsp:cNvPr id="0" name=""/>
        <dsp:cNvSpPr/>
      </dsp:nvSpPr>
      <dsp:spPr>
        <a:xfrm>
          <a:off x="1666274" y="1492368"/>
          <a:ext cx="4998822" cy="9783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0" tIns="215900" rIns="101400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Generación de pruebas con identificador/QR para trazabilidad y captura confiable.</a:t>
          </a:r>
        </a:p>
      </dsp:txBody>
      <dsp:txXfrm>
        <a:off x="1666274" y="1492368"/>
        <a:ext cx="4998822" cy="978376"/>
      </dsp:txXfrm>
    </dsp:sp>
    <dsp:sp modelId="{BB8720F3-189F-4904-A097-02528F37A4BD}">
      <dsp:nvSpPr>
        <dsp:cNvPr id="0" name=""/>
        <dsp:cNvSpPr/>
      </dsp:nvSpPr>
      <dsp:spPr>
        <a:xfrm rot="10800000">
          <a:off x="0" y="1854"/>
          <a:ext cx="1666274" cy="150519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05" tIns="120904" rIns="118505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Banco de preguntas central</a:t>
          </a:r>
        </a:p>
      </dsp:txBody>
      <dsp:txXfrm rot="-10800000">
        <a:off x="0" y="1854"/>
        <a:ext cx="1666274" cy="978376"/>
      </dsp:txXfrm>
    </dsp:sp>
    <dsp:sp modelId="{22A58F40-75F8-490F-997F-DBD81CD48B59}">
      <dsp:nvSpPr>
        <dsp:cNvPr id="0" name=""/>
        <dsp:cNvSpPr/>
      </dsp:nvSpPr>
      <dsp:spPr>
        <a:xfrm>
          <a:off x="1666274" y="1854"/>
          <a:ext cx="4998822" cy="9783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00" tIns="215900" rIns="101400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Repositorio único con metadatos para diseñar y reutilizar ítems coherentes.</a:t>
          </a:r>
          <a:endParaRPr lang="en-US" sz="1700" kern="1200"/>
        </a:p>
      </dsp:txBody>
      <dsp:txXfrm>
        <a:off x="1666274" y="1854"/>
        <a:ext cx="4998822" cy="978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B2BAC-0AA1-4F10-A327-F658540D6714}">
      <dsp:nvSpPr>
        <dsp:cNvPr id="0" name=""/>
        <dsp:cNvSpPr/>
      </dsp:nvSpPr>
      <dsp:spPr>
        <a:xfrm>
          <a:off x="1423" y="879483"/>
          <a:ext cx="2843269" cy="113730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Incluye</a:t>
          </a:r>
          <a:endParaRPr lang="en-US" sz="4300" kern="1200" dirty="0"/>
        </a:p>
      </dsp:txBody>
      <dsp:txXfrm>
        <a:off x="570077" y="879483"/>
        <a:ext cx="1705962" cy="1137307"/>
      </dsp:txXfrm>
    </dsp:sp>
    <dsp:sp modelId="{29B71359-0620-4C32-AC13-4A9A000080AC}">
      <dsp:nvSpPr>
        <dsp:cNvPr id="0" name=""/>
        <dsp:cNvSpPr/>
      </dsp:nvSpPr>
      <dsp:spPr>
        <a:xfrm>
          <a:off x="2475068" y="976154"/>
          <a:ext cx="2359913" cy="943965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Banco de preguntas</a:t>
          </a:r>
          <a:endParaRPr lang="en-US" sz="2000" kern="1200" dirty="0"/>
        </a:p>
      </dsp:txBody>
      <dsp:txXfrm>
        <a:off x="2947051" y="976154"/>
        <a:ext cx="1415948" cy="943965"/>
      </dsp:txXfrm>
    </dsp:sp>
    <dsp:sp modelId="{3D78B874-5793-4B68-94C2-BAD3203D879B}">
      <dsp:nvSpPr>
        <dsp:cNvPr id="0" name=""/>
        <dsp:cNvSpPr/>
      </dsp:nvSpPr>
      <dsp:spPr>
        <a:xfrm>
          <a:off x="4504594" y="976154"/>
          <a:ext cx="2359913" cy="943965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"/>
            </a:rPr>
            <a:t>Evaluación de</a:t>
          </a:r>
          <a:r>
            <a:rPr lang="es-ES" sz="2000" kern="1200"/>
            <a:t> PDF/QR</a:t>
          </a:r>
          <a:endParaRPr lang="en-US" sz="2000" kern="1200"/>
        </a:p>
      </dsp:txBody>
      <dsp:txXfrm>
        <a:off x="4976577" y="976154"/>
        <a:ext cx="1415948" cy="943965"/>
      </dsp:txXfrm>
    </dsp:sp>
    <dsp:sp modelId="{0007EBA1-8E49-4022-BF32-183AFEE01C83}">
      <dsp:nvSpPr>
        <dsp:cNvPr id="0" name=""/>
        <dsp:cNvSpPr/>
      </dsp:nvSpPr>
      <dsp:spPr>
        <a:xfrm>
          <a:off x="6534119" y="976154"/>
          <a:ext cx="2359913" cy="943965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Ingesta móvil/web</a:t>
          </a:r>
          <a:endParaRPr lang="en-US" sz="2000" kern="1200" dirty="0"/>
        </a:p>
      </dsp:txBody>
      <dsp:txXfrm>
        <a:off x="7006102" y="976154"/>
        <a:ext cx="1415948" cy="943965"/>
      </dsp:txXfrm>
    </dsp:sp>
    <dsp:sp modelId="{50FB7237-28A3-4E35-B578-16CCC8744A7C}">
      <dsp:nvSpPr>
        <dsp:cNvPr id="0" name=""/>
        <dsp:cNvSpPr/>
      </dsp:nvSpPr>
      <dsp:spPr>
        <a:xfrm>
          <a:off x="8563645" y="976154"/>
          <a:ext cx="2359913" cy="943965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Calificación + reportes básicos</a:t>
          </a:r>
          <a:endParaRPr lang="en-US" sz="2000" kern="1200" dirty="0"/>
        </a:p>
      </dsp:txBody>
      <dsp:txXfrm>
        <a:off x="9035628" y="976154"/>
        <a:ext cx="1415948" cy="943965"/>
      </dsp:txXfrm>
    </dsp:sp>
    <dsp:sp modelId="{6ACEDE47-6A31-483B-9D52-BF82C9296FFE}">
      <dsp:nvSpPr>
        <dsp:cNvPr id="0" name=""/>
        <dsp:cNvSpPr/>
      </dsp:nvSpPr>
      <dsp:spPr>
        <a:xfrm>
          <a:off x="1423" y="2176014"/>
          <a:ext cx="2843269" cy="113730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610" tIns="27305" rIns="0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300" kern="1200" dirty="0"/>
            <a:t>Excluye</a:t>
          </a:r>
          <a:endParaRPr lang="en-US" sz="4300" kern="1200" dirty="0"/>
        </a:p>
      </dsp:txBody>
      <dsp:txXfrm>
        <a:off x="570077" y="2176014"/>
        <a:ext cx="1705962" cy="1137307"/>
      </dsp:txXfrm>
    </dsp:sp>
    <dsp:sp modelId="{FCD5FF27-B4A9-4907-9F11-B868F3E562FE}">
      <dsp:nvSpPr>
        <dsp:cNvPr id="0" name=""/>
        <dsp:cNvSpPr/>
      </dsp:nvSpPr>
      <dsp:spPr>
        <a:xfrm>
          <a:off x="2475068" y="2272685"/>
          <a:ext cx="2359913" cy="943965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Analítica avanzada</a:t>
          </a:r>
          <a:endParaRPr lang="en-US" sz="2000" kern="1200" dirty="0"/>
        </a:p>
      </dsp:txBody>
      <dsp:txXfrm>
        <a:off x="2947051" y="2272685"/>
        <a:ext cx="1415948" cy="943965"/>
      </dsp:txXfrm>
    </dsp:sp>
    <dsp:sp modelId="{3E2C32D1-F58D-48DC-BAE4-70074F931D51}">
      <dsp:nvSpPr>
        <dsp:cNvPr id="0" name=""/>
        <dsp:cNvSpPr/>
      </dsp:nvSpPr>
      <dsp:spPr>
        <a:xfrm>
          <a:off x="4504594" y="2272685"/>
          <a:ext cx="2359913" cy="943965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Portal de estudiantes</a:t>
          </a:r>
          <a:endParaRPr lang="en-US" sz="2000" kern="1200" dirty="0"/>
        </a:p>
      </dsp:txBody>
      <dsp:txXfrm>
        <a:off x="4976577" y="2272685"/>
        <a:ext cx="1415948" cy="943965"/>
      </dsp:txXfrm>
    </dsp:sp>
    <dsp:sp modelId="{4515B7AA-1284-40B6-B18A-8926E0868B54}">
      <dsp:nvSpPr>
        <dsp:cNvPr id="0" name=""/>
        <dsp:cNvSpPr/>
      </dsp:nvSpPr>
      <dsp:spPr>
        <a:xfrm>
          <a:off x="6534119" y="2272685"/>
          <a:ext cx="2359913" cy="943965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Integraciones externas completas</a:t>
          </a:r>
          <a:endParaRPr lang="en-US" sz="2000" kern="1200" dirty="0"/>
        </a:p>
      </dsp:txBody>
      <dsp:txXfrm>
        <a:off x="7006102" y="2272685"/>
        <a:ext cx="1415948" cy="9439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DD237-0EF1-4136-BEFE-A07D1A271248}">
      <dsp:nvSpPr>
        <dsp:cNvPr id="0" name=""/>
        <dsp:cNvSpPr/>
      </dsp:nvSpPr>
      <dsp:spPr>
        <a:xfrm>
          <a:off x="1408" y="1213620"/>
          <a:ext cx="2140620" cy="176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/>
            <a:t>Crear preguntas con metadatos (tema, dificultad, objetivo) en un repositorio único.</a:t>
          </a:r>
          <a:endParaRPr lang="en-US" sz="1700" kern="1200"/>
        </a:p>
      </dsp:txBody>
      <dsp:txXfrm>
        <a:off x="42039" y="1254251"/>
        <a:ext cx="2059358" cy="1305966"/>
      </dsp:txXfrm>
    </dsp:sp>
    <dsp:sp modelId="{67343E4F-A115-4140-B5BB-E6DCBF2A70F9}">
      <dsp:nvSpPr>
        <dsp:cNvPr id="0" name=""/>
        <dsp:cNvSpPr/>
      </dsp:nvSpPr>
      <dsp:spPr>
        <a:xfrm>
          <a:off x="1169642" y="1509358"/>
          <a:ext cx="2545019" cy="2545019"/>
        </a:xfrm>
        <a:prstGeom prst="leftCircularArrow">
          <a:avLst>
            <a:gd name="adj1" fmla="val 3873"/>
            <a:gd name="adj2" fmla="val 484935"/>
            <a:gd name="adj3" fmla="val 2260446"/>
            <a:gd name="adj4" fmla="val 9024489"/>
            <a:gd name="adj5" fmla="val 451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FC808-5DAA-4C20-A21A-E3612D26492F}">
      <dsp:nvSpPr>
        <dsp:cNvPr id="0" name=""/>
        <dsp:cNvSpPr/>
      </dsp:nvSpPr>
      <dsp:spPr>
        <a:xfrm>
          <a:off x="477101" y="2600849"/>
          <a:ext cx="1902773" cy="756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kern="1200"/>
            <a:t>Diseñar ítems</a:t>
          </a:r>
          <a:endParaRPr lang="en-US" sz="1700" kern="1200"/>
        </a:p>
      </dsp:txBody>
      <dsp:txXfrm>
        <a:off x="499263" y="2623011"/>
        <a:ext cx="1858449" cy="712346"/>
      </dsp:txXfrm>
    </dsp:sp>
    <dsp:sp modelId="{3C8D980D-C220-4B96-AD4B-0A933F06134A}">
      <dsp:nvSpPr>
        <dsp:cNvPr id="0" name=""/>
        <dsp:cNvSpPr/>
      </dsp:nvSpPr>
      <dsp:spPr>
        <a:xfrm>
          <a:off x="2849308" y="1213620"/>
          <a:ext cx="2140620" cy="176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/>
            <a:t>Componer la prueba y emitir documentos identificables y trazables.</a:t>
          </a:r>
          <a:endParaRPr lang="en-US" sz="1700" kern="1200"/>
        </a:p>
      </dsp:txBody>
      <dsp:txXfrm>
        <a:off x="2889939" y="1632586"/>
        <a:ext cx="2059358" cy="1305966"/>
      </dsp:txXfrm>
    </dsp:sp>
    <dsp:sp modelId="{06037381-400E-4C67-88E4-265054444BC6}">
      <dsp:nvSpPr>
        <dsp:cNvPr id="0" name=""/>
        <dsp:cNvSpPr/>
      </dsp:nvSpPr>
      <dsp:spPr>
        <a:xfrm>
          <a:off x="3999704" y="69199"/>
          <a:ext cx="2818543" cy="2818543"/>
        </a:xfrm>
        <a:prstGeom prst="circularArrow">
          <a:avLst>
            <a:gd name="adj1" fmla="val 3498"/>
            <a:gd name="adj2" fmla="val 433944"/>
            <a:gd name="adj3" fmla="val 19390545"/>
            <a:gd name="adj4" fmla="val 12575511"/>
            <a:gd name="adj5" fmla="val 4081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482C6-8870-43E0-8A5A-FA050D027437}">
      <dsp:nvSpPr>
        <dsp:cNvPr id="0" name=""/>
        <dsp:cNvSpPr/>
      </dsp:nvSpPr>
      <dsp:spPr>
        <a:xfrm>
          <a:off x="3325001" y="835285"/>
          <a:ext cx="1902773" cy="756670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kern="1200"/>
            <a:t>Generar evaluación (PDF/QR)</a:t>
          </a:r>
          <a:endParaRPr lang="en-US" sz="1700" kern="1200"/>
        </a:p>
      </dsp:txBody>
      <dsp:txXfrm>
        <a:off x="3347163" y="857447"/>
        <a:ext cx="1858449" cy="712346"/>
      </dsp:txXfrm>
    </dsp:sp>
    <dsp:sp modelId="{6E8EC1F9-218E-4D9E-A5F7-C7B05BD6FA07}">
      <dsp:nvSpPr>
        <dsp:cNvPr id="0" name=""/>
        <dsp:cNvSpPr/>
      </dsp:nvSpPr>
      <dsp:spPr>
        <a:xfrm>
          <a:off x="5697207" y="1213620"/>
          <a:ext cx="2140620" cy="176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/>
            <a:t>Tomar la prueba y digitalizar respuestas vía app (OMR) o carga web.</a:t>
          </a:r>
          <a:endParaRPr lang="en-US" sz="1700" kern="1200"/>
        </a:p>
      </dsp:txBody>
      <dsp:txXfrm>
        <a:off x="5737838" y="1254251"/>
        <a:ext cx="2059358" cy="1305966"/>
      </dsp:txXfrm>
    </dsp:sp>
    <dsp:sp modelId="{A730D21A-1A0F-43A5-86F4-51D92F5501C6}">
      <dsp:nvSpPr>
        <dsp:cNvPr id="0" name=""/>
        <dsp:cNvSpPr/>
      </dsp:nvSpPr>
      <dsp:spPr>
        <a:xfrm>
          <a:off x="6865442" y="1509358"/>
          <a:ext cx="2545019" cy="2545019"/>
        </a:xfrm>
        <a:prstGeom prst="leftCircularArrow">
          <a:avLst>
            <a:gd name="adj1" fmla="val 3873"/>
            <a:gd name="adj2" fmla="val 484935"/>
            <a:gd name="adj3" fmla="val 2260446"/>
            <a:gd name="adj4" fmla="val 9024489"/>
            <a:gd name="adj5" fmla="val 4519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5F0EF-3112-4498-8A06-63A4D2320AAF}">
      <dsp:nvSpPr>
        <dsp:cNvPr id="0" name=""/>
        <dsp:cNvSpPr/>
      </dsp:nvSpPr>
      <dsp:spPr>
        <a:xfrm>
          <a:off x="6172901" y="2600849"/>
          <a:ext cx="1902773" cy="756670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kern="1200"/>
            <a:t>Aplicar y capturar respuestas</a:t>
          </a:r>
          <a:endParaRPr lang="en-US" sz="1700" kern="1200"/>
        </a:p>
      </dsp:txBody>
      <dsp:txXfrm>
        <a:off x="6195063" y="2623011"/>
        <a:ext cx="1858449" cy="712346"/>
      </dsp:txXfrm>
    </dsp:sp>
    <dsp:sp modelId="{79D7F387-71C8-4803-A5CB-558C4E68B641}">
      <dsp:nvSpPr>
        <dsp:cNvPr id="0" name=""/>
        <dsp:cNvSpPr/>
      </dsp:nvSpPr>
      <dsp:spPr>
        <a:xfrm>
          <a:off x="8545107" y="1213620"/>
          <a:ext cx="2140620" cy="1765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/>
            <a:t>Procesar respuestas automáticamente y publicar resultados básicos.</a:t>
          </a:r>
          <a:endParaRPr lang="en-US" sz="1700" kern="1200"/>
        </a:p>
      </dsp:txBody>
      <dsp:txXfrm>
        <a:off x="8585738" y="1632586"/>
        <a:ext cx="2059358" cy="1305966"/>
      </dsp:txXfrm>
    </dsp:sp>
    <dsp:sp modelId="{4F13F047-FB84-4131-8BB3-47DDF7262CFC}">
      <dsp:nvSpPr>
        <dsp:cNvPr id="0" name=""/>
        <dsp:cNvSpPr/>
      </dsp:nvSpPr>
      <dsp:spPr>
        <a:xfrm>
          <a:off x="9020801" y="835285"/>
          <a:ext cx="1902773" cy="756670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700" kern="1200"/>
            <a:t>Calificar y reportar</a:t>
          </a:r>
          <a:endParaRPr lang="en-US" sz="1700" kern="1200"/>
        </a:p>
      </dsp:txBody>
      <dsp:txXfrm>
        <a:off x="9042963" y="857447"/>
        <a:ext cx="1858449" cy="7123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0864B-49F8-4DFE-8132-10E3CD814AF3}">
      <dsp:nvSpPr>
        <dsp:cNvPr id="0" name=""/>
        <dsp:cNvSpPr/>
      </dsp:nvSpPr>
      <dsp:spPr>
        <a:xfrm>
          <a:off x="0" y="2726960"/>
          <a:ext cx="666509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B2E5D5-055B-4533-95C8-B7DCBE184E84}">
      <dsp:nvSpPr>
        <dsp:cNvPr id="0" name=""/>
        <dsp:cNvSpPr/>
      </dsp:nvSpPr>
      <dsp:spPr>
        <a:xfrm rot="8100000">
          <a:off x="88887" y="628457"/>
          <a:ext cx="401076" cy="4010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6AB2D2-D291-451D-8B62-B5C0B583CBEB}">
      <dsp:nvSpPr>
        <dsp:cNvPr id="0" name=""/>
        <dsp:cNvSpPr/>
      </dsp:nvSpPr>
      <dsp:spPr>
        <a:xfrm>
          <a:off x="133443" y="673013"/>
          <a:ext cx="311964" cy="3119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EF7AA-772E-4809-9392-9514E4313332}">
      <dsp:nvSpPr>
        <dsp:cNvPr id="0" name=""/>
        <dsp:cNvSpPr/>
      </dsp:nvSpPr>
      <dsp:spPr>
        <a:xfrm>
          <a:off x="573029" y="1112599"/>
          <a:ext cx="2771797" cy="161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Requisitos</a:t>
          </a:r>
          <a:r>
            <a:rPr lang="en-US" sz="1500" kern="1200" dirty="0"/>
            <a:t>/Casos de </a:t>
          </a:r>
          <a:r>
            <a:rPr lang="en-US" sz="1500" kern="1200" dirty="0" err="1"/>
            <a:t>Uso</a:t>
          </a:r>
          <a:r>
            <a:rPr lang="en-US" sz="1500" kern="1200" dirty="0"/>
            <a:t>, </a:t>
          </a:r>
          <a:r>
            <a:rPr lang="en-US" sz="1500" kern="1200" dirty="0" err="1"/>
            <a:t>arquitectura</a:t>
          </a:r>
          <a:r>
            <a:rPr lang="en-US" sz="1500" kern="1200" dirty="0"/>
            <a:t>/MER y plan; </a:t>
          </a:r>
          <a:r>
            <a:rPr lang="en-US" sz="1500" kern="1200" dirty="0">
              <a:latin typeface="Calibri"/>
            </a:rPr>
            <a:t>“</a:t>
          </a:r>
          <a:r>
            <a:rPr lang="en-US" sz="1500" kern="1200" dirty="0" err="1">
              <a:latin typeface="Calibri"/>
            </a:rPr>
            <a:t>alcance</a:t>
          </a:r>
          <a:r>
            <a:rPr lang="en-US" sz="1500" kern="1200" dirty="0">
              <a:latin typeface="Calibri"/>
            </a:rPr>
            <a:t> congelado”</a:t>
          </a:r>
          <a:r>
            <a:rPr lang="en-US" sz="1500" kern="1200" dirty="0"/>
            <a:t> al </a:t>
          </a:r>
          <a:r>
            <a:rPr lang="en-US" sz="1500" kern="1200" dirty="0" err="1"/>
            <a:t>cierre</a:t>
          </a:r>
          <a:r>
            <a:rPr lang="en-US" sz="1500" kern="1200" dirty="0"/>
            <a:t> de F1.</a:t>
          </a:r>
        </a:p>
      </dsp:txBody>
      <dsp:txXfrm>
        <a:off x="573029" y="1112599"/>
        <a:ext cx="2771797" cy="1614360"/>
      </dsp:txXfrm>
    </dsp:sp>
    <dsp:sp modelId="{4D847B10-277C-47A2-BEF5-47BC7BE2A93D}">
      <dsp:nvSpPr>
        <dsp:cNvPr id="0" name=""/>
        <dsp:cNvSpPr/>
      </dsp:nvSpPr>
      <dsp:spPr>
        <a:xfrm>
          <a:off x="573029" y="545391"/>
          <a:ext cx="2771797" cy="56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"/>
            </a:rPr>
            <a:t>F1</a:t>
          </a:r>
          <a:r>
            <a:rPr lang="en-US" sz="2000" kern="1200" dirty="0"/>
            <a:t> (S1–S4): </a:t>
          </a:r>
          <a:r>
            <a:rPr lang="en-US" sz="2000" kern="1200" dirty="0" err="1"/>
            <a:t>Definición</a:t>
          </a:r>
          <a:r>
            <a:rPr lang="en-US" sz="2000" kern="1200" dirty="0"/>
            <a:t> y </a:t>
          </a:r>
          <a:r>
            <a:rPr lang="en-US" sz="2000" kern="1200" dirty="0" err="1"/>
            <a:t>alcance</a:t>
          </a:r>
          <a:endParaRPr lang="en-US" sz="2000" kern="1200" dirty="0"/>
        </a:p>
      </dsp:txBody>
      <dsp:txXfrm>
        <a:off x="573029" y="545391"/>
        <a:ext cx="2771797" cy="567207"/>
      </dsp:txXfrm>
    </dsp:sp>
    <dsp:sp modelId="{889F2880-7EFE-476F-BB0F-3BDD5DF5DA36}">
      <dsp:nvSpPr>
        <dsp:cNvPr id="0" name=""/>
        <dsp:cNvSpPr/>
      </dsp:nvSpPr>
      <dsp:spPr>
        <a:xfrm>
          <a:off x="289425" y="1112599"/>
          <a:ext cx="0" cy="161436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744B5-B55E-4B3D-B2C7-6FB618FA8FF9}">
      <dsp:nvSpPr>
        <dsp:cNvPr id="0" name=""/>
        <dsp:cNvSpPr/>
      </dsp:nvSpPr>
      <dsp:spPr>
        <a:xfrm>
          <a:off x="236221" y="2675911"/>
          <a:ext cx="102097" cy="102097"/>
        </a:xfrm>
        <a:prstGeom prst="ellipse">
          <a:avLst/>
        </a:prstGeom>
        <a:gradFill rotWithShape="0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D8E0B5-DADB-4BF0-97FF-9F0453ED643A}">
      <dsp:nvSpPr>
        <dsp:cNvPr id="0" name=""/>
        <dsp:cNvSpPr/>
      </dsp:nvSpPr>
      <dsp:spPr>
        <a:xfrm rot="18900000">
          <a:off x="1745856" y="4424385"/>
          <a:ext cx="401076" cy="4010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AC11F7-9861-413E-A712-6B64DCB41B2C}">
      <dsp:nvSpPr>
        <dsp:cNvPr id="0" name=""/>
        <dsp:cNvSpPr/>
      </dsp:nvSpPr>
      <dsp:spPr>
        <a:xfrm>
          <a:off x="1790412" y="4468942"/>
          <a:ext cx="311964" cy="3119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FC09C-F1C0-42F5-BAEC-FE30071DC57D}">
      <dsp:nvSpPr>
        <dsp:cNvPr id="0" name=""/>
        <dsp:cNvSpPr/>
      </dsp:nvSpPr>
      <dsp:spPr>
        <a:xfrm>
          <a:off x="2229998" y="2726960"/>
          <a:ext cx="2771797" cy="161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Diseño</a:t>
          </a:r>
          <a:r>
            <a:rPr lang="en-US" sz="1500" kern="1200" dirty="0"/>
            <a:t> </a:t>
          </a:r>
          <a:r>
            <a:rPr lang="en-US" sz="1500" kern="1200" dirty="0" err="1"/>
            <a:t>detallado</a:t>
          </a:r>
          <a:r>
            <a:rPr lang="en-US" sz="1500" kern="1200" dirty="0"/>
            <a:t> → </a:t>
          </a:r>
          <a:r>
            <a:rPr lang="en-US" sz="1500" kern="1200" dirty="0" err="1"/>
            <a:t>construcción</a:t>
          </a:r>
          <a:r>
            <a:rPr lang="en-US" sz="1500" kern="1200" dirty="0"/>
            <a:t> → </a:t>
          </a:r>
          <a:r>
            <a:rPr lang="en-US" sz="1500" kern="1200" dirty="0" err="1"/>
            <a:t>integración</a:t>
          </a:r>
          <a:r>
            <a:rPr lang="en-US" sz="1500" kern="1200" dirty="0"/>
            <a:t> → </a:t>
          </a:r>
          <a:r>
            <a:rPr lang="en-US" sz="1500" kern="1200" dirty="0" err="1"/>
            <a:t>pruebas</a:t>
          </a:r>
          <a:r>
            <a:rPr lang="en-US" sz="1500" kern="1200" dirty="0"/>
            <a:t>; </a:t>
          </a:r>
          <a:r>
            <a:rPr lang="en-US" sz="1500" kern="1200" dirty="0" err="1"/>
            <a:t>entrega</a:t>
          </a:r>
          <a:r>
            <a:rPr lang="en-US" sz="1500" kern="1200" dirty="0"/>
            <a:t> de MVP + Informe de Avance.</a:t>
          </a:r>
        </a:p>
      </dsp:txBody>
      <dsp:txXfrm>
        <a:off x="2229998" y="2726960"/>
        <a:ext cx="2771797" cy="1614360"/>
      </dsp:txXfrm>
    </dsp:sp>
    <dsp:sp modelId="{E7BC8887-D107-4BDD-8FC0-C43186B7B764}">
      <dsp:nvSpPr>
        <dsp:cNvPr id="0" name=""/>
        <dsp:cNvSpPr/>
      </dsp:nvSpPr>
      <dsp:spPr>
        <a:xfrm>
          <a:off x="2229998" y="4341320"/>
          <a:ext cx="2771797" cy="56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latin typeface="Calibri"/>
            </a:rPr>
            <a:t>F2</a:t>
          </a:r>
          <a:r>
            <a:rPr lang="en-US" sz="2000" b="0" kern="1200" dirty="0"/>
            <a:t> (S5–S15): Desarrollo </a:t>
          </a:r>
          <a:r>
            <a:rPr lang="en-US" sz="2000" b="0" kern="1200" dirty="0" err="1"/>
            <a:t>único</a:t>
          </a:r>
          <a:endParaRPr lang="en-US" sz="2000" b="0" kern="1200" dirty="0"/>
        </a:p>
      </dsp:txBody>
      <dsp:txXfrm>
        <a:off x="2229998" y="4341320"/>
        <a:ext cx="2771797" cy="567207"/>
      </dsp:txXfrm>
    </dsp:sp>
    <dsp:sp modelId="{5D88C03D-587C-4936-BC74-F675B8663876}">
      <dsp:nvSpPr>
        <dsp:cNvPr id="0" name=""/>
        <dsp:cNvSpPr/>
      </dsp:nvSpPr>
      <dsp:spPr>
        <a:xfrm>
          <a:off x="1946394" y="2726960"/>
          <a:ext cx="0" cy="1614360"/>
        </a:xfrm>
        <a:prstGeom prst="line">
          <a:avLst/>
        </a:prstGeom>
        <a:noFill/>
        <a:ln w="127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E1C78-942E-43E9-BC34-A1BA29DD26D0}">
      <dsp:nvSpPr>
        <dsp:cNvPr id="0" name=""/>
        <dsp:cNvSpPr/>
      </dsp:nvSpPr>
      <dsp:spPr>
        <a:xfrm>
          <a:off x="1893190" y="2675911"/>
          <a:ext cx="102097" cy="102097"/>
        </a:xfrm>
        <a:prstGeom prst="ellipse">
          <a:avLst/>
        </a:prstGeom>
        <a:gradFill rotWithShape="0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AE889E-1115-4A08-BC50-160DA2F31E56}">
      <dsp:nvSpPr>
        <dsp:cNvPr id="0" name=""/>
        <dsp:cNvSpPr/>
      </dsp:nvSpPr>
      <dsp:spPr>
        <a:xfrm rot="8100000">
          <a:off x="3402825" y="628457"/>
          <a:ext cx="401076" cy="401076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7D1BCD-05FC-40E1-AC5A-CE25438DA7C9}">
      <dsp:nvSpPr>
        <dsp:cNvPr id="0" name=""/>
        <dsp:cNvSpPr/>
      </dsp:nvSpPr>
      <dsp:spPr>
        <a:xfrm>
          <a:off x="3447381" y="673013"/>
          <a:ext cx="311964" cy="3119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B9AE4-2383-4260-A85D-DDC2F4FD37DD}">
      <dsp:nvSpPr>
        <dsp:cNvPr id="0" name=""/>
        <dsp:cNvSpPr/>
      </dsp:nvSpPr>
      <dsp:spPr>
        <a:xfrm>
          <a:off x="3886967" y="1112599"/>
          <a:ext cx="2771797" cy="1614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"/>
            </a:rPr>
            <a:t>Documentación</a:t>
          </a:r>
          <a:r>
            <a:rPr lang="en-US" sz="1500" kern="1200" dirty="0"/>
            <a:t> final y </a:t>
          </a:r>
          <a:r>
            <a:rPr lang="en-US" sz="1500" kern="1200" dirty="0" err="1"/>
            <a:t>presentación</a:t>
          </a:r>
          <a:r>
            <a:rPr lang="en-US" sz="1500" kern="1200" dirty="0"/>
            <a:t> con demo ante </a:t>
          </a:r>
          <a:r>
            <a:rPr lang="en-US" sz="1500" kern="1200" dirty="0" err="1"/>
            <a:t>comisión</a:t>
          </a:r>
          <a:r>
            <a:rPr lang="en-US" sz="1500" kern="1200" dirty="0"/>
            <a:t>.</a:t>
          </a:r>
        </a:p>
      </dsp:txBody>
      <dsp:txXfrm>
        <a:off x="3886967" y="1112599"/>
        <a:ext cx="2771797" cy="1614360"/>
      </dsp:txXfrm>
    </dsp:sp>
    <dsp:sp modelId="{107276D5-E023-4565-A8C0-9FB1BD50B89F}">
      <dsp:nvSpPr>
        <dsp:cNvPr id="0" name=""/>
        <dsp:cNvSpPr/>
      </dsp:nvSpPr>
      <dsp:spPr>
        <a:xfrm>
          <a:off x="3886967" y="545391"/>
          <a:ext cx="2771797" cy="567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>
              <a:latin typeface="Calibri"/>
            </a:rPr>
            <a:t>F3</a:t>
          </a:r>
          <a:r>
            <a:rPr lang="en-US" sz="2000" kern="1200" dirty="0"/>
            <a:t> (S16–S18): </a:t>
          </a:r>
          <a:r>
            <a:rPr lang="en-US" sz="2000" kern="1200" dirty="0" err="1"/>
            <a:t>Validación</a:t>
          </a:r>
          <a:r>
            <a:rPr lang="en-US" sz="2000" kern="1200" dirty="0"/>
            <a:t> y </a:t>
          </a:r>
          <a:r>
            <a:rPr lang="en-US" sz="2000" kern="1200" dirty="0" err="1"/>
            <a:t>cierre</a:t>
          </a:r>
          <a:endParaRPr lang="en-US" sz="2000" kern="1200" dirty="0"/>
        </a:p>
      </dsp:txBody>
      <dsp:txXfrm>
        <a:off x="3886967" y="545391"/>
        <a:ext cx="2771797" cy="567207"/>
      </dsp:txXfrm>
    </dsp:sp>
    <dsp:sp modelId="{559D1A77-7C68-4908-A467-652E7397F3CF}">
      <dsp:nvSpPr>
        <dsp:cNvPr id="0" name=""/>
        <dsp:cNvSpPr/>
      </dsp:nvSpPr>
      <dsp:spPr>
        <a:xfrm>
          <a:off x="3603363" y="1112599"/>
          <a:ext cx="0" cy="1614360"/>
        </a:xfrm>
        <a:prstGeom prst="line">
          <a:avLst/>
        </a:prstGeom>
        <a:noFill/>
        <a:ln w="127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B5EFB-9981-4761-8AF1-520BBC6D3C59}">
      <dsp:nvSpPr>
        <dsp:cNvPr id="0" name=""/>
        <dsp:cNvSpPr/>
      </dsp:nvSpPr>
      <dsp:spPr>
        <a:xfrm>
          <a:off x="3550159" y="2675911"/>
          <a:ext cx="102097" cy="102097"/>
        </a:xfrm>
        <a:prstGeom prst="ellipse">
          <a:avLst/>
        </a:prstGeom>
        <a:gradFill rotWithShape="0">
          <a:gsLst>
            <a:gs pos="0">
              <a:schemeClr val="accent5">
                <a:tint val="100000"/>
                <a:shade val="100000"/>
                <a:satMod val="130000"/>
              </a:schemeClr>
            </a:gs>
            <a:gs pos="100000">
              <a:schemeClr val="accent5">
                <a:tint val="50000"/>
                <a:shade val="100000"/>
                <a:satMod val="350000"/>
              </a:schemeClr>
            </a:gs>
          </a:gsLst>
          <a:lin ang="162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C0ADB-0843-4F79-8A5A-4068B93CD248}">
      <dsp:nvSpPr>
        <dsp:cNvPr id="0" name=""/>
        <dsp:cNvSpPr/>
      </dsp:nvSpPr>
      <dsp:spPr>
        <a:xfrm>
          <a:off x="5288" y="22202"/>
          <a:ext cx="3782135" cy="129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Frentes</a:t>
          </a:r>
          <a:r>
            <a:rPr lang="en-US" sz="2400" b="1" kern="1200" dirty="0"/>
            <a:t> y </a:t>
          </a:r>
          <a:r>
            <a:rPr lang="en-US" sz="2400" b="1" kern="1200" dirty="0" err="1"/>
            <a:t>responsables</a:t>
          </a:r>
          <a:r>
            <a:rPr lang="en-US" sz="2400" b="1" kern="1200" dirty="0"/>
            <a:t>: </a:t>
          </a:r>
          <a:endParaRPr lang="en-US" sz="2400" kern="1200" dirty="0"/>
        </a:p>
      </dsp:txBody>
      <dsp:txXfrm>
        <a:off x="653288" y="22202"/>
        <a:ext cx="2486135" cy="1296000"/>
      </dsp:txXfrm>
    </dsp:sp>
    <dsp:sp modelId="{794DB925-4873-4BBA-966E-27B3206D9D0D}">
      <dsp:nvSpPr>
        <dsp:cNvPr id="0" name=""/>
        <dsp:cNvSpPr/>
      </dsp:nvSpPr>
      <dsp:spPr>
        <a:xfrm>
          <a:off x="5288" y="1480202"/>
          <a:ext cx="3025708" cy="21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/>
            <a:t>Web/</a:t>
          </a:r>
          <a:r>
            <a:rPr lang="en-US" sz="2400" i="1" kern="1200" dirty="0">
              <a:latin typeface="Calibri"/>
            </a:rPr>
            <a:t>Backend</a:t>
          </a:r>
          <a:endParaRPr lang="en-US" sz="2400" i="0" kern="1200" dirty="0">
            <a:latin typeface="Calibri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 err="1">
              <a:latin typeface="Calibri"/>
            </a:rPr>
            <a:t>Móvil</a:t>
          </a:r>
          <a:r>
            <a:rPr lang="en-US" sz="2400" i="1" kern="1200" dirty="0"/>
            <a:t>/OMR</a:t>
          </a:r>
          <a:endParaRPr lang="es-ES" sz="2400" i="0" kern="1200" dirty="0">
            <a:latin typeface="Calibri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 err="1"/>
            <a:t>Coordinación</a:t>
          </a:r>
          <a:r>
            <a:rPr lang="en-US" sz="2400" i="1" kern="1200" dirty="0"/>
            <a:t>/QA con </a:t>
          </a:r>
          <a:r>
            <a:rPr lang="en-US" sz="2400" i="1" kern="1200" dirty="0" err="1"/>
            <a:t>entregables</a:t>
          </a:r>
          <a:r>
            <a:rPr lang="en-US" sz="2400" i="1" kern="1200" dirty="0"/>
            <a:t> </a:t>
          </a:r>
          <a:r>
            <a:rPr lang="en-US" sz="2400" i="1" kern="1200" dirty="0" err="1"/>
            <a:t>por</a:t>
          </a:r>
          <a:r>
            <a:rPr lang="en-US" sz="2400" i="1" kern="1200" dirty="0"/>
            <a:t> </a:t>
          </a:r>
          <a:r>
            <a:rPr lang="en-US" sz="2400" i="1" kern="1200" dirty="0" err="1"/>
            <a:t>fase</a:t>
          </a:r>
          <a:r>
            <a:rPr lang="en-US" sz="2400" i="1" kern="1200" dirty="0"/>
            <a:t>.</a:t>
          </a:r>
          <a:endParaRPr lang="es-ES" sz="2400" kern="1200" dirty="0"/>
        </a:p>
      </dsp:txBody>
      <dsp:txXfrm>
        <a:off x="5288" y="1480202"/>
        <a:ext cx="3025708" cy="2187000"/>
      </dsp:txXfrm>
    </dsp:sp>
    <dsp:sp modelId="{83E59301-114A-469B-AD49-5FCE5D3296F5}">
      <dsp:nvSpPr>
        <dsp:cNvPr id="0" name=""/>
        <dsp:cNvSpPr/>
      </dsp:nvSpPr>
      <dsp:spPr>
        <a:xfrm>
          <a:off x="3571423" y="22202"/>
          <a:ext cx="3782135" cy="1296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Hitos</a:t>
          </a:r>
          <a:r>
            <a:rPr lang="en-US" sz="2400" b="1" kern="1200" dirty="0"/>
            <a:t> </a:t>
          </a:r>
          <a:r>
            <a:rPr lang="en-US" sz="2400" b="1" kern="1200" dirty="0" err="1"/>
            <a:t>por</a:t>
          </a:r>
          <a:r>
            <a:rPr lang="en-US" sz="2400" b="1" kern="1200" dirty="0"/>
            <a:t> </a:t>
          </a:r>
          <a:r>
            <a:rPr lang="en-US" sz="2400" b="1" kern="1200" dirty="0" err="1"/>
            <a:t>semanas</a:t>
          </a:r>
          <a:endParaRPr lang="en-US" sz="2400" kern="1200" dirty="0" err="1"/>
        </a:p>
      </dsp:txBody>
      <dsp:txXfrm>
        <a:off x="4219423" y="22202"/>
        <a:ext cx="2486135" cy="1296000"/>
      </dsp:txXfrm>
    </dsp:sp>
    <dsp:sp modelId="{995E86DD-B3EC-4B6B-872E-E4005F8CF2BF}">
      <dsp:nvSpPr>
        <dsp:cNvPr id="0" name=""/>
        <dsp:cNvSpPr/>
      </dsp:nvSpPr>
      <dsp:spPr>
        <a:xfrm>
          <a:off x="3571423" y="1480202"/>
          <a:ext cx="3025708" cy="21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/>
            <a:t>S5–S10: web/</a:t>
          </a:r>
          <a:r>
            <a:rPr lang="en-US" sz="2400" i="1" kern="1200" dirty="0">
              <a:latin typeface="Calibri"/>
            </a:rPr>
            <a:t>backend</a:t>
          </a:r>
          <a:endParaRPr lang="en-US" sz="2400" i="0" kern="1200" dirty="0">
            <a:latin typeface="Calibri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>
              <a:latin typeface="Calibri"/>
            </a:rPr>
            <a:t>S6</a:t>
          </a:r>
          <a:r>
            <a:rPr lang="en-US" sz="2400" i="1" kern="1200" dirty="0"/>
            <a:t>–S11: móvil/</a:t>
          </a:r>
          <a:r>
            <a:rPr lang="en-US" sz="2400" i="1" kern="1200" dirty="0">
              <a:latin typeface="Calibri"/>
            </a:rPr>
            <a:t>OMR</a:t>
          </a:r>
          <a:endParaRPr lang="es-ES" sz="2400" i="0" kern="1200" dirty="0">
            <a:latin typeface="Calibri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>
              <a:latin typeface="Calibri"/>
            </a:rPr>
            <a:t>S9</a:t>
          </a:r>
          <a:r>
            <a:rPr lang="en-US" sz="2400" i="1" kern="1200" dirty="0"/>
            <a:t>–S13: calificación/</a:t>
          </a:r>
          <a:r>
            <a:rPr lang="en-US" sz="2400" i="1" kern="1200" dirty="0">
              <a:latin typeface="Calibri"/>
            </a:rPr>
            <a:t>reportes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>
              <a:latin typeface="Calibri"/>
            </a:rPr>
            <a:t>S12</a:t>
          </a:r>
          <a:r>
            <a:rPr lang="en-US" sz="2400" i="1" kern="1200" dirty="0"/>
            <a:t>–S14: </a:t>
          </a:r>
          <a:r>
            <a:rPr lang="en-US" sz="2400" i="1" kern="1200" dirty="0" err="1"/>
            <a:t>integración</a:t>
          </a:r>
          <a:r>
            <a:rPr lang="en-US" sz="2400" i="1" kern="1200" dirty="0"/>
            <a:t>/</a:t>
          </a:r>
          <a:r>
            <a:rPr lang="en-US" sz="2400" i="1" kern="1200" dirty="0" err="1"/>
            <a:t>pruebas</a:t>
          </a:r>
          <a:r>
            <a:rPr lang="en-US" sz="2400" i="1" kern="1200" dirty="0"/>
            <a:t>.</a:t>
          </a:r>
          <a:endParaRPr lang="es-ES" sz="2400" kern="1200" dirty="0"/>
        </a:p>
      </dsp:txBody>
      <dsp:txXfrm>
        <a:off x="3571423" y="1480202"/>
        <a:ext cx="3025708" cy="2187000"/>
      </dsp:txXfrm>
    </dsp:sp>
    <dsp:sp modelId="{9F50C3CC-8A90-438D-BE2B-24D43D0676DB}">
      <dsp:nvSpPr>
        <dsp:cNvPr id="0" name=""/>
        <dsp:cNvSpPr/>
      </dsp:nvSpPr>
      <dsp:spPr>
        <a:xfrm>
          <a:off x="7137559" y="22202"/>
          <a:ext cx="3782135" cy="1296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Puertas de salida</a:t>
          </a:r>
          <a:r>
            <a:rPr lang="en-US" sz="2400" b="1" kern="1200" dirty="0">
              <a:latin typeface="Calibri"/>
            </a:rPr>
            <a:t>:</a:t>
          </a:r>
          <a:r>
            <a:rPr lang="en-US" sz="2400" b="1" kern="1200" dirty="0"/>
            <a:t> </a:t>
          </a:r>
          <a:endParaRPr lang="en-US" sz="2400" kern="1200" dirty="0"/>
        </a:p>
      </dsp:txBody>
      <dsp:txXfrm>
        <a:off x="7785559" y="22202"/>
        <a:ext cx="2486135" cy="1296000"/>
      </dsp:txXfrm>
    </dsp:sp>
    <dsp:sp modelId="{8A0F6724-B405-49AF-B9B6-ABC34FD6F720}">
      <dsp:nvSpPr>
        <dsp:cNvPr id="0" name=""/>
        <dsp:cNvSpPr/>
      </dsp:nvSpPr>
      <dsp:spPr>
        <a:xfrm>
          <a:off x="7137559" y="1480202"/>
          <a:ext cx="3025708" cy="21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 err="1"/>
            <a:t>Diseño</a:t>
          </a:r>
          <a:r>
            <a:rPr lang="en-US" sz="2400" i="1" kern="1200" dirty="0"/>
            <a:t> </a:t>
          </a:r>
          <a:r>
            <a:rPr lang="en-US" sz="2400" i="1" kern="1200" dirty="0" err="1"/>
            <a:t>completo</a:t>
          </a:r>
          <a:r>
            <a:rPr lang="en-US" sz="2400" i="1" kern="1200" dirty="0"/>
            <a:t>; </a:t>
          </a:r>
          <a:r>
            <a:rPr lang="en-US" sz="2400" i="1" kern="1200" dirty="0" err="1"/>
            <a:t>integración</a:t>
          </a:r>
          <a:r>
            <a:rPr lang="en-US" sz="2400" i="1" kern="1200" dirty="0"/>
            <a:t> sin </a:t>
          </a:r>
          <a:r>
            <a:rPr lang="en-US" sz="2400" i="1" kern="1200" dirty="0" err="1"/>
            <a:t>críticos</a:t>
          </a:r>
          <a:endParaRPr lang="en-US" sz="2400" i="1" kern="1200" dirty="0">
            <a:latin typeface="Calibri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i="1" kern="1200" dirty="0" err="1"/>
            <a:t>Pruebas</a:t>
          </a:r>
          <a:r>
            <a:rPr lang="en-US" sz="2400" i="1" kern="1200" dirty="0"/>
            <a:t> </a:t>
          </a:r>
          <a:r>
            <a:rPr lang="en-US" sz="2400" i="1" kern="1200" dirty="0" err="1"/>
            <a:t>usuario</a:t>
          </a:r>
          <a:r>
            <a:rPr lang="en-US" sz="2400" i="1" kern="1200" dirty="0"/>
            <a:t> ≥ 80% de </a:t>
          </a:r>
          <a:r>
            <a:rPr lang="en-US" sz="2400" i="1" kern="1200" dirty="0" err="1"/>
            <a:t>casos</a:t>
          </a:r>
          <a:r>
            <a:rPr lang="en-US" sz="2400" i="1" kern="1200" dirty="0"/>
            <a:t> </a:t>
          </a:r>
          <a:r>
            <a:rPr lang="en-US" sz="2400" i="1" kern="1200" dirty="0" err="1"/>
            <a:t>críticos</a:t>
          </a:r>
          <a:r>
            <a:rPr lang="en-US" sz="2400" i="1" kern="1200" dirty="0"/>
            <a:t> OK.</a:t>
          </a:r>
          <a:endParaRPr lang="es-ES" sz="2400" kern="1200" dirty="0"/>
        </a:p>
      </dsp:txBody>
      <dsp:txXfrm>
        <a:off x="7137559" y="1480202"/>
        <a:ext cx="3025708" cy="2187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ADEC9-E142-4BBB-BC7F-EC6E412A00A2}">
      <dsp:nvSpPr>
        <dsp:cNvPr id="0" name=""/>
        <dsp:cNvSpPr/>
      </dsp:nvSpPr>
      <dsp:spPr>
        <a:xfrm>
          <a:off x="0" y="303440"/>
          <a:ext cx="6665097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286" tIns="354076" rIns="51728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i="1" kern="1200"/>
            <a:t>F1: definir; F2: construir/integrar/probar; F3: presentar. Buffer S12–S14 para estabilizar.</a:t>
          </a:r>
          <a:endParaRPr lang="en-US" sz="1700" kern="1200"/>
        </a:p>
      </dsp:txBody>
      <dsp:txXfrm>
        <a:off x="0" y="303440"/>
        <a:ext cx="6665097" cy="1017450"/>
      </dsp:txXfrm>
    </dsp:sp>
    <dsp:sp modelId="{6C94BFD9-147C-492E-A51F-03BC49ED812E}">
      <dsp:nvSpPr>
        <dsp:cNvPr id="0" name=""/>
        <dsp:cNvSpPr/>
      </dsp:nvSpPr>
      <dsp:spPr>
        <a:xfrm>
          <a:off x="333254" y="52520"/>
          <a:ext cx="4665567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47" tIns="0" rIns="17634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Tiempo por fases + buffer</a:t>
          </a:r>
          <a:endParaRPr lang="en-US" sz="1700" kern="1200"/>
        </a:p>
      </dsp:txBody>
      <dsp:txXfrm>
        <a:off x="357752" y="77018"/>
        <a:ext cx="4616571" cy="452844"/>
      </dsp:txXfrm>
    </dsp:sp>
    <dsp:sp modelId="{6C347F1C-1AFD-4C61-A3BF-D744AC1BE530}">
      <dsp:nvSpPr>
        <dsp:cNvPr id="0" name=""/>
        <dsp:cNvSpPr/>
      </dsp:nvSpPr>
      <dsp:spPr>
        <a:xfrm>
          <a:off x="0" y="1663610"/>
          <a:ext cx="6665097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286" tIns="354076" rIns="51728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i="1" kern="1200"/>
            <a:t>PCs, IDE, repos, BD y 1 móvil; plantillas institucionales; costo bajo y acceso inmediato.</a:t>
          </a:r>
          <a:endParaRPr lang="en-US" sz="1700" kern="1200"/>
        </a:p>
      </dsp:txBody>
      <dsp:txXfrm>
        <a:off x="0" y="1663610"/>
        <a:ext cx="6665097" cy="1017450"/>
      </dsp:txXfrm>
    </dsp:sp>
    <dsp:sp modelId="{6F3ACA31-5B61-421B-B38D-1BB8D8F93BEA}">
      <dsp:nvSpPr>
        <dsp:cNvPr id="0" name=""/>
        <dsp:cNvSpPr/>
      </dsp:nvSpPr>
      <dsp:spPr>
        <a:xfrm>
          <a:off x="333254" y="1412690"/>
          <a:ext cx="4665567" cy="50184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47" tIns="0" rIns="17634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Recursos disponibles</a:t>
          </a:r>
          <a:endParaRPr lang="en-US" sz="1700" kern="1200"/>
        </a:p>
      </dsp:txBody>
      <dsp:txXfrm>
        <a:off x="357752" y="1437188"/>
        <a:ext cx="4616571" cy="452844"/>
      </dsp:txXfrm>
    </dsp:sp>
    <dsp:sp modelId="{67B23FC3-0786-419E-ABB6-3C0758000AF5}">
      <dsp:nvSpPr>
        <dsp:cNvPr id="0" name=""/>
        <dsp:cNvSpPr/>
      </dsp:nvSpPr>
      <dsp:spPr>
        <a:xfrm>
          <a:off x="0" y="3023780"/>
          <a:ext cx="6665097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286" tIns="354076" rIns="51728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i="1" kern="1200"/>
            <a:t>OMR, integración y RNF tratados con pruebas tempranas, contratos de API y checklists.</a:t>
          </a:r>
          <a:endParaRPr lang="en-US" sz="1700" kern="1200"/>
        </a:p>
      </dsp:txBody>
      <dsp:txXfrm>
        <a:off x="0" y="3023780"/>
        <a:ext cx="6665097" cy="1017450"/>
      </dsp:txXfrm>
    </dsp:sp>
    <dsp:sp modelId="{3544A886-F685-445E-929D-3DDE4F26E53F}">
      <dsp:nvSpPr>
        <dsp:cNvPr id="0" name=""/>
        <dsp:cNvSpPr/>
      </dsp:nvSpPr>
      <dsp:spPr>
        <a:xfrm>
          <a:off x="333254" y="2772860"/>
          <a:ext cx="4665567" cy="50184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47" tIns="0" rIns="17634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Riesgos + mitigaciones</a:t>
          </a:r>
          <a:endParaRPr lang="en-US" sz="1700" kern="1200"/>
        </a:p>
      </dsp:txBody>
      <dsp:txXfrm>
        <a:off x="357752" y="2797358"/>
        <a:ext cx="4616571" cy="452844"/>
      </dsp:txXfrm>
    </dsp:sp>
    <dsp:sp modelId="{37887BD5-F89E-4901-B114-430DB50A1D96}">
      <dsp:nvSpPr>
        <dsp:cNvPr id="0" name=""/>
        <dsp:cNvSpPr/>
      </dsp:nvSpPr>
      <dsp:spPr>
        <a:xfrm>
          <a:off x="0" y="4383950"/>
          <a:ext cx="6665097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286" tIns="354076" rIns="51728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i="1" kern="1200"/>
            <a:t>Guía, Reqs/CU, Arquitectura/MER y Gantt sustentan la viabilidad.</a:t>
          </a:r>
          <a:endParaRPr lang="en-US" sz="1700" kern="1200"/>
        </a:p>
      </dsp:txBody>
      <dsp:txXfrm>
        <a:off x="0" y="4383950"/>
        <a:ext cx="6665097" cy="1017450"/>
      </dsp:txXfrm>
    </dsp:sp>
    <dsp:sp modelId="{4B6FF0FD-A4B2-48AA-A54E-A318B51AED31}">
      <dsp:nvSpPr>
        <dsp:cNvPr id="0" name=""/>
        <dsp:cNvSpPr/>
      </dsp:nvSpPr>
      <dsp:spPr>
        <a:xfrm>
          <a:off x="333254" y="4133030"/>
          <a:ext cx="4665567" cy="50184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47" tIns="0" rIns="17634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Evidencias de F1 listas</a:t>
          </a:r>
          <a:endParaRPr lang="en-US" sz="1700" kern="1200"/>
        </a:p>
      </dsp:txBody>
      <dsp:txXfrm>
        <a:off x="357752" y="4157528"/>
        <a:ext cx="4616571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5DFFE-F2D0-4666-A24C-B95D450380FC}">
      <dsp:nvSpPr>
        <dsp:cNvPr id="0" name=""/>
        <dsp:cNvSpPr/>
      </dsp:nvSpPr>
      <dsp:spPr>
        <a:xfrm>
          <a:off x="896856" y="1510353"/>
          <a:ext cx="1670354" cy="111412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Plan, riesgos, Gantt, puertas de salida y coordinación de frentes.</a:t>
          </a:r>
          <a:endParaRPr lang="en-US" sz="1100" kern="1200"/>
        </a:p>
      </dsp:txBody>
      <dsp:txXfrm>
        <a:off x="1164113" y="1510353"/>
        <a:ext cx="1403097" cy="1114126"/>
      </dsp:txXfrm>
    </dsp:sp>
    <dsp:sp modelId="{280045EF-3626-4EB5-8EA0-AC4741E7333A}">
      <dsp:nvSpPr>
        <dsp:cNvPr id="0" name=""/>
        <dsp:cNvSpPr/>
      </dsp:nvSpPr>
      <dsp:spPr>
        <a:xfrm>
          <a:off x="6001" y="1064925"/>
          <a:ext cx="1113569" cy="11135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/>
            <a:t>Gestión / PM / Liderazgo</a:t>
          </a:r>
          <a:endParaRPr lang="en-US" sz="1100" kern="1200"/>
        </a:p>
      </dsp:txBody>
      <dsp:txXfrm>
        <a:off x="169079" y="1228003"/>
        <a:ext cx="787413" cy="787413"/>
      </dsp:txXfrm>
    </dsp:sp>
    <dsp:sp modelId="{693AD226-CAA5-4505-B0FF-0A5F43A20344}">
      <dsp:nvSpPr>
        <dsp:cNvPr id="0" name=""/>
        <dsp:cNvSpPr/>
      </dsp:nvSpPr>
      <dsp:spPr>
        <a:xfrm>
          <a:off x="3680780" y="1510353"/>
          <a:ext cx="1670354" cy="1114126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KPIs del proceso, pruebas (unit/integración/UAT) y controles de acceso/auditoría.</a:t>
          </a:r>
          <a:endParaRPr lang="en-US" sz="1100" kern="1200"/>
        </a:p>
      </dsp:txBody>
      <dsp:txXfrm>
        <a:off x="3948037" y="1510353"/>
        <a:ext cx="1403097" cy="1114126"/>
      </dsp:txXfrm>
    </dsp:sp>
    <dsp:sp modelId="{F8089D6E-FA16-421A-9FD4-644DD547C148}">
      <dsp:nvSpPr>
        <dsp:cNvPr id="0" name=""/>
        <dsp:cNvSpPr/>
      </dsp:nvSpPr>
      <dsp:spPr>
        <a:xfrm>
          <a:off x="2789924" y="1064925"/>
          <a:ext cx="1113569" cy="1113569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/>
            <a:t>BI / QA / Seguridad / (Cloud-ready)</a:t>
          </a:r>
          <a:endParaRPr lang="en-US" sz="1100" kern="1200"/>
        </a:p>
      </dsp:txBody>
      <dsp:txXfrm>
        <a:off x="2953002" y="1228003"/>
        <a:ext cx="787413" cy="787413"/>
      </dsp:txXfrm>
    </dsp:sp>
    <dsp:sp modelId="{58F94825-CCED-4442-B571-4C4D407AACA7}">
      <dsp:nvSpPr>
        <dsp:cNvPr id="0" name=""/>
        <dsp:cNvSpPr/>
      </dsp:nvSpPr>
      <dsp:spPr>
        <a:xfrm>
          <a:off x="6464703" y="1510353"/>
          <a:ext cx="1670354" cy="1114126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Web/API + móvil/OMR, contratos REST y diseño modular mantenible.</a:t>
          </a:r>
          <a:endParaRPr lang="en-US" sz="1100" kern="1200"/>
        </a:p>
      </dsp:txBody>
      <dsp:txXfrm>
        <a:off x="6731960" y="1510353"/>
        <a:ext cx="1403097" cy="1114126"/>
      </dsp:txXfrm>
    </dsp:sp>
    <dsp:sp modelId="{2F13C6B8-4A91-4715-9285-4F444771116D}">
      <dsp:nvSpPr>
        <dsp:cNvPr id="0" name=""/>
        <dsp:cNvSpPr/>
      </dsp:nvSpPr>
      <dsp:spPr>
        <a:xfrm>
          <a:off x="5573848" y="1064925"/>
          <a:ext cx="1113569" cy="1113569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/>
            <a:t>Full-stack / Arquitectura</a:t>
          </a:r>
          <a:endParaRPr lang="en-US" sz="1100" kern="1200"/>
        </a:p>
      </dsp:txBody>
      <dsp:txXfrm>
        <a:off x="5736926" y="1228003"/>
        <a:ext cx="787413" cy="787413"/>
      </dsp:txXfrm>
    </dsp:sp>
    <dsp:sp modelId="{4ACD9296-1D6C-4E13-9379-7704D803D921}">
      <dsp:nvSpPr>
        <dsp:cNvPr id="0" name=""/>
        <dsp:cNvSpPr/>
      </dsp:nvSpPr>
      <dsp:spPr>
        <a:xfrm>
          <a:off x="9248627" y="1510353"/>
          <a:ext cx="1670354" cy="1114126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Mejora operativa y trazabilidad en evaluación académica.</a:t>
          </a:r>
          <a:endParaRPr lang="en-US" sz="1100" kern="1200"/>
        </a:p>
      </dsp:txBody>
      <dsp:txXfrm>
        <a:off x="9515884" y="1510353"/>
        <a:ext cx="1403097" cy="1114126"/>
      </dsp:txXfrm>
    </dsp:sp>
    <dsp:sp modelId="{E9BC2806-1AAD-47D8-A319-D73B3A742ADE}">
      <dsp:nvSpPr>
        <dsp:cNvPr id="0" name=""/>
        <dsp:cNvSpPr/>
      </dsp:nvSpPr>
      <dsp:spPr>
        <a:xfrm>
          <a:off x="8357772" y="1064925"/>
          <a:ext cx="1113569" cy="1113569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/>
            <a:t>Impacto social (EdTech)</a:t>
          </a:r>
          <a:endParaRPr lang="en-US" sz="1100" kern="1200"/>
        </a:p>
      </dsp:txBody>
      <dsp:txXfrm>
        <a:off x="8520850" y="1228003"/>
        <a:ext cx="787413" cy="7874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9566B-3C0D-4B7F-B7F3-ED7A6E3E308D}">
      <dsp:nvSpPr>
        <dsp:cNvPr id="0" name=""/>
        <dsp:cNvSpPr/>
      </dsp:nvSpPr>
      <dsp:spPr>
        <a:xfrm>
          <a:off x="4107" y="401541"/>
          <a:ext cx="2469856" cy="9042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 dirty="0" err="1"/>
            <a:t>Mensaje</a:t>
          </a:r>
          <a:r>
            <a:rPr lang="en-US" sz="2500" b="1" kern="1200" dirty="0"/>
            <a:t> clave</a:t>
          </a:r>
          <a:endParaRPr lang="en-US" sz="2500" kern="1200" dirty="0"/>
        </a:p>
      </dsp:txBody>
      <dsp:txXfrm>
        <a:off x="4107" y="401541"/>
        <a:ext cx="2469856" cy="904210"/>
      </dsp:txXfrm>
    </dsp:sp>
    <dsp:sp modelId="{9C272E58-C26B-4D01-84A4-9CA1064FCEFE}">
      <dsp:nvSpPr>
        <dsp:cNvPr id="0" name=""/>
        <dsp:cNvSpPr/>
      </dsp:nvSpPr>
      <dsp:spPr>
        <a:xfrm>
          <a:off x="4107" y="1305751"/>
          <a:ext cx="2469856" cy="24855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GRADE es </a:t>
          </a:r>
          <a:r>
            <a:rPr lang="en-US" sz="2500" i="1" kern="1200" dirty="0" err="1"/>
            <a:t>factible</a:t>
          </a:r>
          <a:r>
            <a:rPr lang="en-US" sz="2500" i="1" kern="1200" dirty="0"/>
            <a:t> </a:t>
          </a:r>
          <a:r>
            <a:rPr lang="en-US" sz="2500" i="1" kern="1200" dirty="0" err="1"/>
            <a:t>en</a:t>
          </a:r>
          <a:r>
            <a:rPr lang="en-US" sz="2500" i="1" kern="1200" dirty="0"/>
            <a:t> </a:t>
          </a:r>
          <a:r>
            <a:rPr lang="en-US" sz="2500" i="1" kern="1200" dirty="0" err="1"/>
            <a:t>el</a:t>
          </a:r>
          <a:r>
            <a:rPr lang="en-US" sz="2500" i="1" kern="1200" dirty="0"/>
            <a:t> APT y </a:t>
          </a:r>
          <a:r>
            <a:rPr lang="en-US" sz="2500" i="1" kern="1200" dirty="0" err="1"/>
            <a:t>alineado</a:t>
          </a:r>
          <a:r>
            <a:rPr lang="en-US" sz="2500" i="1" kern="1200" dirty="0"/>
            <a:t> al </a:t>
          </a:r>
          <a:r>
            <a:rPr lang="en-US" sz="2500" i="1" kern="1200" dirty="0" err="1"/>
            <a:t>perfil</a:t>
          </a:r>
          <a:r>
            <a:rPr lang="en-US" sz="2500" i="1" kern="1200" dirty="0"/>
            <a:t> e </a:t>
          </a:r>
          <a:r>
            <a:rPr lang="en-US" sz="2500" i="1" kern="1200" dirty="0" err="1"/>
            <a:t>intereses</a:t>
          </a:r>
          <a:r>
            <a:rPr lang="en-US" sz="2500" i="1" kern="1200" dirty="0"/>
            <a:t>.</a:t>
          </a:r>
          <a:endParaRPr lang="en-US" sz="2500" kern="1200" dirty="0"/>
        </a:p>
      </dsp:txBody>
      <dsp:txXfrm>
        <a:off x="4107" y="1305751"/>
        <a:ext cx="2469856" cy="2485511"/>
      </dsp:txXfrm>
    </dsp:sp>
    <dsp:sp modelId="{044F8738-07AD-4FF1-8850-AEEB78227923}">
      <dsp:nvSpPr>
        <dsp:cNvPr id="0" name=""/>
        <dsp:cNvSpPr/>
      </dsp:nvSpPr>
      <dsp:spPr>
        <a:xfrm>
          <a:off x="2819744" y="401541"/>
          <a:ext cx="2469856" cy="9042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 dirty="0" err="1"/>
            <a:t>Próximos</a:t>
          </a:r>
          <a:r>
            <a:rPr lang="en-US" sz="2500" b="1" kern="1200" dirty="0"/>
            <a:t> pasos </a:t>
          </a:r>
          <a:r>
            <a:rPr lang="en-US" sz="2500" b="1" kern="1200" dirty="0" err="1"/>
            <a:t>inmediatos</a:t>
          </a:r>
          <a:endParaRPr lang="en-US" sz="2500" kern="1200" dirty="0"/>
        </a:p>
      </dsp:txBody>
      <dsp:txXfrm>
        <a:off x="2819744" y="401541"/>
        <a:ext cx="2469856" cy="904210"/>
      </dsp:txXfrm>
    </dsp:sp>
    <dsp:sp modelId="{5FB23382-BAAF-43AC-88FB-295C75F2593E}">
      <dsp:nvSpPr>
        <dsp:cNvPr id="0" name=""/>
        <dsp:cNvSpPr/>
      </dsp:nvSpPr>
      <dsp:spPr>
        <a:xfrm>
          <a:off x="2819744" y="1305751"/>
          <a:ext cx="2469856" cy="248551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 err="1">
              <a:latin typeface="Calibri"/>
            </a:rPr>
            <a:t>Alcance</a:t>
          </a:r>
          <a:r>
            <a:rPr lang="en-US" sz="2500" i="1" kern="1200" dirty="0">
              <a:latin typeface="Calibri"/>
            </a:rPr>
            <a:t> </a:t>
          </a:r>
          <a:r>
            <a:rPr lang="en-US" sz="2500" i="1" kern="1200" dirty="0" err="1">
              <a:latin typeface="Calibri"/>
            </a:rPr>
            <a:t>congelado</a:t>
          </a:r>
          <a:r>
            <a:rPr lang="en-US" sz="2500" i="1" kern="1200" dirty="0"/>
            <a:t>; </a:t>
          </a:r>
          <a:r>
            <a:rPr lang="en-US" sz="2500" i="1" kern="1200" dirty="0" err="1"/>
            <a:t>contratos</a:t>
          </a:r>
          <a:r>
            <a:rPr lang="en-US" sz="2500" i="1" kern="1200" dirty="0"/>
            <a:t> de API; plan de </a:t>
          </a:r>
          <a:r>
            <a:rPr lang="en-US" sz="2500" i="1" kern="1200" dirty="0" err="1"/>
            <a:t>pruebas</a:t>
          </a:r>
          <a:r>
            <a:rPr lang="en-US" sz="2500" i="1" kern="1200" dirty="0"/>
            <a:t> y </a:t>
          </a:r>
          <a:r>
            <a:rPr lang="en-US" sz="2500" i="1" kern="1200" dirty="0" err="1"/>
            <a:t>datos</a:t>
          </a:r>
          <a:r>
            <a:rPr lang="en-US" sz="2500" i="1" kern="1200" dirty="0"/>
            <a:t>.</a:t>
          </a:r>
          <a:endParaRPr lang="en-US" sz="2500" kern="1200" dirty="0"/>
        </a:p>
      </dsp:txBody>
      <dsp:txXfrm>
        <a:off x="2819744" y="1305751"/>
        <a:ext cx="2469856" cy="2485511"/>
      </dsp:txXfrm>
    </dsp:sp>
    <dsp:sp modelId="{636FF0FA-1E64-4E83-8DFE-D44AD037D185}">
      <dsp:nvSpPr>
        <dsp:cNvPr id="0" name=""/>
        <dsp:cNvSpPr/>
      </dsp:nvSpPr>
      <dsp:spPr>
        <a:xfrm>
          <a:off x="5635381" y="401541"/>
          <a:ext cx="2469856" cy="9042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 dirty="0" err="1"/>
            <a:t>Hitos</a:t>
          </a:r>
          <a:r>
            <a:rPr lang="en-US" sz="2500" b="1" kern="1200" dirty="0"/>
            <a:t> </a:t>
          </a:r>
          <a:r>
            <a:rPr lang="en-US" sz="2500" b="1" kern="1200" dirty="0" err="1"/>
            <a:t>cercanos</a:t>
          </a:r>
          <a:endParaRPr lang="en-US" sz="2500" kern="1200" dirty="0"/>
        </a:p>
      </dsp:txBody>
      <dsp:txXfrm>
        <a:off x="5635381" y="401541"/>
        <a:ext cx="2469856" cy="904210"/>
      </dsp:txXfrm>
    </dsp:sp>
    <dsp:sp modelId="{E388C858-166B-4035-B1C3-1DC9634F540B}">
      <dsp:nvSpPr>
        <dsp:cNvPr id="0" name=""/>
        <dsp:cNvSpPr/>
      </dsp:nvSpPr>
      <dsp:spPr>
        <a:xfrm>
          <a:off x="5635381" y="1305751"/>
          <a:ext cx="2469856" cy="248551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/>
            <a:t>MVP </a:t>
          </a:r>
          <a:r>
            <a:rPr lang="en-US" sz="2500" i="1" kern="1200" dirty="0" err="1"/>
            <a:t>integrado</a:t>
          </a:r>
          <a:r>
            <a:rPr lang="en-US" sz="2500" i="1" kern="1200" dirty="0"/>
            <a:t>; Informe de Avance; demo interna </a:t>
          </a:r>
          <a:r>
            <a:rPr lang="en-US" sz="2500" i="1" kern="1200" dirty="0" err="1"/>
            <a:t>controlada</a:t>
          </a:r>
          <a:r>
            <a:rPr lang="en-US" sz="2500" i="1" kern="1200" dirty="0"/>
            <a:t>.</a:t>
          </a:r>
          <a:endParaRPr lang="en-US" sz="2500" kern="1200" dirty="0"/>
        </a:p>
      </dsp:txBody>
      <dsp:txXfrm>
        <a:off x="5635381" y="1305751"/>
        <a:ext cx="2469856" cy="2485511"/>
      </dsp:txXfrm>
    </dsp:sp>
    <dsp:sp modelId="{D1ED0A73-5463-4FAF-B60D-310401FA43BD}">
      <dsp:nvSpPr>
        <dsp:cNvPr id="0" name=""/>
        <dsp:cNvSpPr/>
      </dsp:nvSpPr>
      <dsp:spPr>
        <a:xfrm>
          <a:off x="8451018" y="401541"/>
          <a:ext cx="2469856" cy="9042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 dirty="0" err="1"/>
            <a:t>Compromisos</a:t>
          </a:r>
          <a:r>
            <a:rPr lang="en-US" sz="2500" b="1" kern="1200" dirty="0"/>
            <a:t> de </a:t>
          </a:r>
          <a:r>
            <a:rPr lang="en-US" sz="2500" b="1" kern="1200" dirty="0" err="1"/>
            <a:t>calidad</a:t>
          </a:r>
          <a:endParaRPr lang="en-US" sz="2500" kern="1200" dirty="0"/>
        </a:p>
      </dsp:txBody>
      <dsp:txXfrm>
        <a:off x="8451018" y="401541"/>
        <a:ext cx="2469856" cy="904210"/>
      </dsp:txXfrm>
    </dsp:sp>
    <dsp:sp modelId="{DF228064-DCD3-46F6-947C-E0D82E361E8A}">
      <dsp:nvSpPr>
        <dsp:cNvPr id="0" name=""/>
        <dsp:cNvSpPr/>
      </dsp:nvSpPr>
      <dsp:spPr>
        <a:xfrm>
          <a:off x="8451018" y="1305751"/>
          <a:ext cx="2469856" cy="248551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i="1" kern="1200" dirty="0" err="1"/>
            <a:t>Pruebas</a:t>
          </a:r>
          <a:r>
            <a:rPr lang="en-US" sz="2500" i="1" kern="1200" dirty="0"/>
            <a:t> </a:t>
          </a:r>
          <a:r>
            <a:rPr lang="en-US" sz="2500" i="1" kern="1200" dirty="0" err="1"/>
            <a:t>usuario</a:t>
          </a:r>
          <a:r>
            <a:rPr lang="en-US" sz="2500" i="1" kern="1200" dirty="0"/>
            <a:t> ≥ 80%; sin </a:t>
          </a:r>
          <a:r>
            <a:rPr lang="en-US" sz="2500" i="1" kern="1200" dirty="0" err="1"/>
            <a:t>defectos</a:t>
          </a:r>
          <a:r>
            <a:rPr lang="en-US" sz="2500" i="1" kern="1200" dirty="0"/>
            <a:t> </a:t>
          </a:r>
          <a:r>
            <a:rPr lang="en-US" sz="2500" i="1" kern="1200" dirty="0" err="1"/>
            <a:t>críticos</a:t>
          </a:r>
          <a:r>
            <a:rPr lang="en-US" sz="2500" i="1" kern="1200" dirty="0"/>
            <a:t>; checklist de </a:t>
          </a:r>
          <a:r>
            <a:rPr lang="en-US" sz="2500" i="1" kern="1200" dirty="0" err="1"/>
            <a:t>seguridad</a:t>
          </a:r>
          <a:r>
            <a:rPr lang="en-US" sz="2500" i="1" kern="1200" dirty="0"/>
            <a:t> OK.</a:t>
          </a:r>
          <a:endParaRPr lang="en-US" sz="2500" kern="1200" dirty="0"/>
        </a:p>
      </dsp:txBody>
      <dsp:txXfrm>
        <a:off x="8451018" y="1305751"/>
        <a:ext cx="2469856" cy="248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67D83-2DA5-4A6E-876B-5825DC972744}" type="datetimeFigureOut">
              <a:t>16/09/2025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61D6B-BB9E-4C54-B254-5998FA2A88B2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92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br>
              <a:rPr lang="en-US" dirty="0"/>
            </a:b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 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“GRADE es </a:t>
            </a:r>
            <a:r>
              <a:rPr lang="en-US" dirty="0" err="1"/>
              <a:t>factible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APT y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plenamente</a:t>
            </a:r>
            <a:r>
              <a:rPr lang="en-US" dirty="0"/>
              <a:t> </a:t>
            </a:r>
            <a:r>
              <a:rPr lang="en-US" dirty="0" err="1"/>
              <a:t>alineado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egreso</a:t>
            </a:r>
            <a:r>
              <a:rPr lang="en-US" dirty="0"/>
              <a:t> y con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intereses</a:t>
            </a:r>
            <a:r>
              <a:rPr lang="en-US" dirty="0"/>
              <a:t> </a:t>
            </a:r>
            <a:r>
              <a:rPr lang="en-US" dirty="0" err="1"/>
              <a:t>profesionales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verán</a:t>
            </a:r>
            <a:r>
              <a:rPr lang="en-US" dirty="0"/>
              <a:t> hoy (20–30s): 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“Primero ‘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’: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. Luego ‘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’: </a:t>
            </a:r>
            <a:r>
              <a:rPr lang="en-US" dirty="0" err="1"/>
              <a:t>el</a:t>
            </a:r>
            <a:r>
              <a:rPr lang="en-US" dirty="0"/>
              <a:t> MVP y </a:t>
            </a:r>
            <a:r>
              <a:rPr lang="en-US" dirty="0" err="1"/>
              <a:t>el</a:t>
            </a:r>
            <a:r>
              <a:rPr lang="en-US" dirty="0"/>
              <a:t> control de </a:t>
            </a:r>
            <a:r>
              <a:rPr lang="en-US" dirty="0" err="1"/>
              <a:t>alcance</a:t>
            </a:r>
            <a:r>
              <a:rPr lang="en-US" dirty="0"/>
              <a:t>. 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Después</a:t>
            </a:r>
            <a:r>
              <a:rPr lang="en-US" dirty="0"/>
              <a:t> ‘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’: </a:t>
            </a:r>
            <a:r>
              <a:rPr lang="en-US" dirty="0" err="1"/>
              <a:t>metodología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cascada</a:t>
            </a:r>
            <a:r>
              <a:rPr lang="en-US" dirty="0"/>
              <a:t>, plan y </a:t>
            </a:r>
            <a:r>
              <a:rPr lang="en-US" dirty="0" err="1"/>
              <a:t>evidencias</a:t>
            </a:r>
            <a:r>
              <a:rPr lang="en-US" dirty="0"/>
              <a:t>. 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Finalmente</a:t>
            </a:r>
            <a:r>
              <a:rPr lang="en-US" dirty="0"/>
              <a:t>, </a:t>
            </a:r>
            <a:r>
              <a:rPr lang="en-US" dirty="0" err="1"/>
              <a:t>demostraremos</a:t>
            </a:r>
            <a:r>
              <a:rPr lang="en-US" dirty="0"/>
              <a:t> </a:t>
            </a:r>
            <a:r>
              <a:rPr lang="en-US" dirty="0" err="1"/>
              <a:t>factibilidad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 y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encaja</a:t>
            </a:r>
            <a:r>
              <a:rPr lang="en-US" dirty="0"/>
              <a:t> con </a:t>
            </a:r>
            <a:r>
              <a:rPr lang="en-US" dirty="0" err="1"/>
              <a:t>competencias</a:t>
            </a:r>
            <a:r>
              <a:rPr lang="en-US" dirty="0"/>
              <a:t> de </a:t>
            </a:r>
            <a:r>
              <a:rPr lang="en-US" dirty="0" err="1"/>
              <a:t>egreso</a:t>
            </a:r>
            <a:r>
              <a:rPr lang="en-US" dirty="0"/>
              <a:t> e </a:t>
            </a:r>
            <a:r>
              <a:rPr lang="en-US" dirty="0" err="1"/>
              <a:t>intereses</a:t>
            </a:r>
            <a:r>
              <a:rPr lang="en-US" dirty="0"/>
              <a:t> del </a:t>
            </a:r>
            <a:r>
              <a:rPr lang="en-US" dirty="0" err="1"/>
              <a:t>equipo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Cierre de la slide (5–10s):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“Con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mente</a:t>
            </a:r>
            <a:r>
              <a:rPr lang="en-US" dirty="0"/>
              <a:t>, </a:t>
            </a:r>
            <a:r>
              <a:rPr lang="en-US" dirty="0" err="1"/>
              <a:t>pasemos</a:t>
            </a:r>
            <a:r>
              <a:rPr lang="en-US" dirty="0"/>
              <a:t> al </a:t>
            </a:r>
            <a:r>
              <a:rPr lang="en-US" dirty="0" err="1"/>
              <a:t>problema</a:t>
            </a:r>
            <a:r>
              <a:rPr lang="en-US" dirty="0"/>
              <a:t> que </a:t>
            </a:r>
            <a:r>
              <a:rPr lang="en-US" dirty="0" err="1"/>
              <a:t>justifica</a:t>
            </a:r>
            <a:r>
              <a:rPr lang="en-US" dirty="0"/>
              <a:t> la </a:t>
            </a:r>
            <a:r>
              <a:rPr lang="en-US" dirty="0" err="1"/>
              <a:t>existencia</a:t>
            </a:r>
            <a:r>
              <a:rPr lang="en-US" dirty="0"/>
              <a:t> de GRADE.”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Hook (1 </a:t>
            </a:r>
            <a:r>
              <a:rPr lang="en-US" dirty="0" err="1"/>
              <a:t>oración</a:t>
            </a:r>
            <a:r>
              <a:rPr lang="en-US" dirty="0"/>
              <a:t>): “</a:t>
            </a:r>
            <a:r>
              <a:rPr lang="en-US" dirty="0" err="1"/>
              <a:t>Además</a:t>
            </a:r>
            <a:r>
              <a:rPr lang="en-US" dirty="0"/>
              <a:t> de ser </a:t>
            </a:r>
            <a:r>
              <a:rPr lang="en-US" dirty="0" err="1"/>
              <a:t>factible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demuestra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competencia</a:t>
            </a:r>
            <a:r>
              <a:rPr lang="en-US" dirty="0"/>
              <a:t> del </a:t>
            </a:r>
            <a:r>
              <a:rPr lang="en-US" dirty="0" err="1"/>
              <a:t>perfil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verificable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Recorrido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competencias</a:t>
            </a:r>
            <a:r>
              <a:rPr lang="en-US" dirty="0"/>
              <a:t> (10–15s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Requisitos</a:t>
            </a:r>
            <a:r>
              <a:rPr lang="en-US" dirty="0"/>
              <a:t> / </a:t>
            </a:r>
            <a:r>
              <a:rPr lang="en-US" dirty="0" err="1"/>
              <a:t>Análisis</a:t>
            </a:r>
            <a:r>
              <a:rPr lang="en-US" dirty="0"/>
              <a:t>: “</a:t>
            </a:r>
            <a:r>
              <a:rPr lang="en-US" dirty="0" err="1"/>
              <a:t>Catálogo</a:t>
            </a:r>
            <a:r>
              <a:rPr lang="en-US" dirty="0"/>
              <a:t> de RF/RNF y Casos de </a:t>
            </a:r>
            <a:r>
              <a:rPr lang="en-US" dirty="0" err="1"/>
              <a:t>Uso</a:t>
            </a:r>
            <a:r>
              <a:rPr lang="en-US" dirty="0"/>
              <a:t> con </a:t>
            </a:r>
            <a:r>
              <a:rPr lang="en-US" dirty="0" err="1"/>
              <a:t>trazabilidad</a:t>
            </a:r>
            <a:r>
              <a:rPr lang="en-US" dirty="0"/>
              <a:t>; base del </a:t>
            </a:r>
            <a:r>
              <a:rPr lang="en-US" dirty="0" err="1"/>
              <a:t>alcance</a:t>
            </a:r>
            <a:r>
              <a:rPr lang="en-US" dirty="0"/>
              <a:t> del MVP.”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Arquitectura</a:t>
            </a:r>
            <a:r>
              <a:rPr lang="en-US" dirty="0"/>
              <a:t> / </a:t>
            </a:r>
            <a:r>
              <a:rPr lang="en-US" dirty="0" err="1"/>
              <a:t>Diseño</a:t>
            </a:r>
            <a:r>
              <a:rPr lang="en-US" dirty="0"/>
              <a:t>: “</a:t>
            </a:r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r>
              <a:rPr lang="en-US" dirty="0"/>
              <a:t> y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entidad</a:t>
            </a:r>
            <a:r>
              <a:rPr lang="en-US" dirty="0"/>
              <a:t>–</a:t>
            </a:r>
            <a:r>
              <a:rPr lang="en-US" dirty="0" err="1"/>
              <a:t>relación</a:t>
            </a:r>
            <a:r>
              <a:rPr lang="en-US" dirty="0"/>
              <a:t> (MER) </a:t>
            </a:r>
            <a:r>
              <a:rPr lang="en-US" dirty="0" err="1"/>
              <a:t>validados</a:t>
            </a:r>
            <a:r>
              <a:rPr lang="en-US" dirty="0"/>
              <a:t>; </a:t>
            </a:r>
            <a:r>
              <a:rPr lang="en-US" dirty="0" err="1"/>
              <a:t>sustentan</a:t>
            </a:r>
            <a:r>
              <a:rPr lang="en-US" dirty="0"/>
              <a:t> </a:t>
            </a:r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.”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Desarrollo (web, API, </a:t>
            </a:r>
            <a:r>
              <a:rPr lang="en-US" dirty="0" err="1"/>
              <a:t>móvil</a:t>
            </a:r>
            <a:r>
              <a:rPr lang="en-US" dirty="0"/>
              <a:t>/OMR): “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: banco de </a:t>
            </a:r>
            <a:r>
              <a:rPr lang="en-US" dirty="0" err="1"/>
              <a:t>preguntas</a:t>
            </a:r>
            <a:r>
              <a:rPr lang="en-US" dirty="0"/>
              <a:t>, PDF/QR, ingesta </a:t>
            </a:r>
            <a:r>
              <a:rPr lang="en-US" dirty="0" err="1"/>
              <a:t>móvil</a:t>
            </a:r>
            <a:r>
              <a:rPr lang="en-US" dirty="0"/>
              <a:t> y motor de </a:t>
            </a:r>
            <a:r>
              <a:rPr lang="en-US" dirty="0" err="1"/>
              <a:t>calificación</a:t>
            </a:r>
            <a:r>
              <a:rPr lang="en-US" dirty="0"/>
              <a:t>; </a:t>
            </a:r>
            <a:r>
              <a:rPr lang="en-US" dirty="0" err="1"/>
              <a:t>contratos</a:t>
            </a:r>
            <a:r>
              <a:rPr lang="en-US" dirty="0"/>
              <a:t> REST </a:t>
            </a:r>
            <a:r>
              <a:rPr lang="en-US" dirty="0" err="1"/>
              <a:t>cumplidos</a:t>
            </a:r>
            <a:r>
              <a:rPr lang="en-US" dirty="0"/>
              <a:t>.”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QA / Seguridad: “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, </a:t>
            </a:r>
            <a:r>
              <a:rPr lang="en-US" dirty="0" err="1"/>
              <a:t>integración</a:t>
            </a:r>
            <a:r>
              <a:rPr lang="en-US" dirty="0"/>
              <a:t> y UAT; checklist de </a:t>
            </a:r>
            <a:r>
              <a:rPr lang="en-US" dirty="0" err="1"/>
              <a:t>autenticación</a:t>
            </a:r>
            <a:r>
              <a:rPr lang="en-US" dirty="0"/>
              <a:t>, roles y </a:t>
            </a:r>
            <a:r>
              <a:rPr lang="en-US" dirty="0" err="1"/>
              <a:t>auditoría</a:t>
            </a:r>
            <a:r>
              <a:rPr lang="en-US" dirty="0"/>
              <a:t>.”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Gestión</a:t>
            </a:r>
            <a:r>
              <a:rPr lang="en-US" dirty="0"/>
              <a:t> / </a:t>
            </a:r>
            <a:r>
              <a:rPr lang="en-US" dirty="0" err="1"/>
              <a:t>Comunicación</a:t>
            </a:r>
            <a:r>
              <a:rPr lang="en-US" dirty="0"/>
              <a:t>: “Plan + Gantt, Informe de Avance/Final y </a:t>
            </a:r>
            <a:r>
              <a:rPr lang="en-US" dirty="0" err="1"/>
              <a:t>presentación</a:t>
            </a:r>
            <a:r>
              <a:rPr lang="en-US" dirty="0"/>
              <a:t> con demo; control y </a:t>
            </a:r>
            <a:r>
              <a:rPr lang="en-US" dirty="0" err="1"/>
              <a:t>claridad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la </a:t>
            </a:r>
            <a:r>
              <a:rPr lang="en-US" dirty="0" err="1"/>
              <a:t>comisión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Cierre y </a:t>
            </a:r>
            <a:r>
              <a:rPr lang="en-US" dirty="0" err="1"/>
              <a:t>nexo</a:t>
            </a:r>
            <a:r>
              <a:rPr lang="en-US" dirty="0"/>
              <a:t> (10–15s):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Así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competencia</a:t>
            </a:r>
            <a:r>
              <a:rPr lang="en-US" dirty="0"/>
              <a:t> se </a:t>
            </a:r>
            <a:r>
              <a:rPr lang="en-US" dirty="0" err="1"/>
              <a:t>ve</a:t>
            </a:r>
            <a:r>
              <a:rPr lang="en-US" dirty="0"/>
              <a:t> y se </a:t>
            </a:r>
            <a:r>
              <a:rPr lang="en-US" dirty="0" err="1"/>
              <a:t>mide</a:t>
            </a:r>
            <a:r>
              <a:rPr lang="en-US" dirty="0"/>
              <a:t>. A </a:t>
            </a:r>
            <a:r>
              <a:rPr lang="en-US" dirty="0" err="1"/>
              <a:t>continuación</a:t>
            </a:r>
            <a:r>
              <a:rPr lang="en-US" dirty="0"/>
              <a:t>,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también se </a:t>
            </a:r>
            <a:r>
              <a:rPr lang="en-US" dirty="0" err="1"/>
              <a:t>alinea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intereses</a:t>
            </a:r>
            <a:r>
              <a:rPr lang="en-US" dirty="0"/>
              <a:t> </a:t>
            </a:r>
            <a:r>
              <a:rPr lang="en-US" dirty="0" err="1"/>
              <a:t>profesionales</a:t>
            </a:r>
            <a:r>
              <a:rPr lang="en-US" dirty="0"/>
              <a:t> del </a:t>
            </a:r>
            <a:r>
              <a:rPr lang="en-US" dirty="0" err="1"/>
              <a:t>equipo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11: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Pasemos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intereses</a:t>
            </a:r>
            <a:r>
              <a:rPr lang="en-US" dirty="0"/>
              <a:t>: </a:t>
            </a:r>
            <a:r>
              <a:rPr lang="en-US" dirty="0" err="1"/>
              <a:t>gestión</a:t>
            </a:r>
            <a:r>
              <a:rPr lang="en-US" dirty="0"/>
              <a:t>/PM, BI/QA/Cloud y </a:t>
            </a:r>
            <a:r>
              <a:rPr lang="en-US" dirty="0" err="1"/>
              <a:t>desarrollo</a:t>
            </a:r>
            <a:r>
              <a:rPr lang="en-US" dirty="0"/>
              <a:t>/</a:t>
            </a:r>
            <a:r>
              <a:rPr lang="en-US" dirty="0" err="1"/>
              <a:t>arquitectura</a:t>
            </a:r>
            <a:r>
              <a:rPr lang="en-US" dirty="0"/>
              <a:t>.”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 “Además de ser factible y formativo, el proyecto acelera los intereses profesionales del equipo con tareas reales y medibles.”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Gestión</a:t>
            </a:r>
            <a:r>
              <a:rPr lang="en-US" dirty="0"/>
              <a:t> / PM / </a:t>
            </a:r>
            <a:r>
              <a:rPr lang="en-US" dirty="0" err="1"/>
              <a:t>Liderazgo</a:t>
            </a:r>
            <a:r>
              <a:rPr lang="en-US" dirty="0"/>
              <a:t> (20–25s):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Planificación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, Gantt,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, </a:t>
            </a:r>
            <a:r>
              <a:rPr lang="en-US" dirty="0" err="1"/>
              <a:t>coordinación</a:t>
            </a:r>
            <a:r>
              <a:rPr lang="en-US" dirty="0"/>
              <a:t> de </a:t>
            </a:r>
            <a:r>
              <a:rPr lang="en-US" dirty="0" err="1"/>
              <a:t>frentes</a:t>
            </a:r>
            <a:r>
              <a:rPr lang="en-US" dirty="0"/>
              <a:t> (web/backend y </a:t>
            </a:r>
            <a:r>
              <a:rPr lang="en-US" dirty="0" err="1"/>
              <a:t>móvil</a:t>
            </a:r>
            <a:r>
              <a:rPr lang="en-US" dirty="0"/>
              <a:t>/OMR) y </a:t>
            </a:r>
            <a:r>
              <a:rPr lang="en-US" dirty="0" err="1"/>
              <a:t>puertas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. La </a:t>
            </a:r>
            <a:r>
              <a:rPr lang="en-US" dirty="0" err="1"/>
              <a:t>evidencia</a:t>
            </a:r>
            <a:r>
              <a:rPr lang="en-US" dirty="0"/>
              <a:t> son </a:t>
            </a:r>
            <a:r>
              <a:rPr lang="en-US" dirty="0" err="1"/>
              <a:t>el</a:t>
            </a:r>
            <a:r>
              <a:rPr lang="en-US" dirty="0"/>
              <a:t> Plan + Gantt, las </a:t>
            </a:r>
            <a:r>
              <a:rPr lang="en-US" dirty="0" err="1"/>
              <a:t>actas</a:t>
            </a:r>
            <a:r>
              <a:rPr lang="en-US" dirty="0"/>
              <a:t>/</a:t>
            </a:r>
            <a:r>
              <a:rPr lang="en-US" dirty="0" err="1"/>
              <a:t>decisiones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informes</a:t>
            </a:r>
            <a:r>
              <a:rPr lang="en-US" dirty="0"/>
              <a:t> (Avance/Final). Esto </a:t>
            </a:r>
            <a:r>
              <a:rPr lang="en-US" dirty="0" err="1"/>
              <a:t>prepara</a:t>
            </a:r>
            <a:r>
              <a:rPr lang="en-US" dirty="0"/>
              <a:t> para roles de Project Manager </a:t>
            </a:r>
            <a:r>
              <a:rPr lang="en-US" dirty="0" err="1"/>
              <a:t>o</a:t>
            </a:r>
            <a:r>
              <a:rPr lang="en-US" dirty="0"/>
              <a:t> </a:t>
            </a:r>
            <a:r>
              <a:rPr lang="en-US" dirty="0" err="1"/>
              <a:t>coordinación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.”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BI / QA / Seguridad / (Cloud-ready) (25–30s):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Definición</a:t>
            </a:r>
            <a:r>
              <a:rPr lang="en-US" dirty="0"/>
              <a:t> de KPIs (</a:t>
            </a:r>
            <a:r>
              <a:rPr lang="en-US" dirty="0" err="1"/>
              <a:t>tiempos</a:t>
            </a:r>
            <a:r>
              <a:rPr lang="en-US" dirty="0"/>
              <a:t> de </a:t>
            </a:r>
            <a:r>
              <a:rPr lang="en-US" dirty="0" err="1"/>
              <a:t>corrección</a:t>
            </a:r>
            <a:r>
              <a:rPr lang="en-US" dirty="0"/>
              <a:t>, </a:t>
            </a:r>
            <a:r>
              <a:rPr lang="en-US" dirty="0" err="1"/>
              <a:t>cobertura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),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unitarias</a:t>
            </a:r>
            <a:r>
              <a:rPr lang="en-US" dirty="0"/>
              <a:t>/</a:t>
            </a:r>
            <a:r>
              <a:rPr lang="en-US" dirty="0" err="1"/>
              <a:t>integración</a:t>
            </a:r>
            <a:r>
              <a:rPr lang="en-US" dirty="0"/>
              <a:t>/UAT y </a:t>
            </a:r>
            <a:r>
              <a:rPr lang="en-US" dirty="0" err="1"/>
              <a:t>seguridad</a:t>
            </a:r>
            <a:r>
              <a:rPr lang="en-US" dirty="0"/>
              <a:t> (</a:t>
            </a:r>
            <a:r>
              <a:rPr lang="en-US" dirty="0" err="1"/>
              <a:t>autenticación</a:t>
            </a:r>
            <a:r>
              <a:rPr lang="en-US" dirty="0"/>
              <a:t>, roles, </a:t>
            </a:r>
            <a:r>
              <a:rPr lang="en-US" dirty="0" err="1"/>
              <a:t>auditoría</a:t>
            </a:r>
            <a:r>
              <a:rPr lang="en-US" dirty="0"/>
              <a:t>). </a:t>
            </a:r>
            <a:r>
              <a:rPr lang="en-US" dirty="0" err="1"/>
              <a:t>Evidencias</a:t>
            </a:r>
            <a:r>
              <a:rPr lang="en-US" dirty="0"/>
              <a:t>: </a:t>
            </a:r>
            <a:r>
              <a:rPr lang="en-US" dirty="0" err="1"/>
              <a:t>resultados</a:t>
            </a:r>
            <a:r>
              <a:rPr lang="en-US" dirty="0"/>
              <a:t> de testing,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RF→CU→Pruebas</a:t>
            </a:r>
            <a:r>
              <a:rPr lang="en-US" dirty="0"/>
              <a:t> y checklists de </a:t>
            </a:r>
            <a:r>
              <a:rPr lang="en-US" dirty="0" err="1"/>
              <a:t>seguridad</a:t>
            </a:r>
            <a:r>
              <a:rPr lang="en-US" dirty="0"/>
              <a:t>. Deja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listo</a:t>
            </a:r>
            <a:r>
              <a:rPr lang="en-US" dirty="0"/>
              <a:t> para cloud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requiera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Full-stack / </a:t>
            </a:r>
            <a:r>
              <a:rPr lang="en-US" dirty="0" err="1"/>
              <a:t>Arquitectura</a:t>
            </a:r>
            <a:r>
              <a:rPr lang="en-US" dirty="0"/>
              <a:t> (20–25s):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Construcción</a:t>
            </a:r>
            <a:r>
              <a:rPr lang="en-US" dirty="0"/>
              <a:t> end-to-end: Web/API (banco de </a:t>
            </a:r>
            <a:r>
              <a:rPr lang="en-US" dirty="0" err="1"/>
              <a:t>preguntas</a:t>
            </a:r>
            <a:r>
              <a:rPr lang="en-US" dirty="0"/>
              <a:t>, </a:t>
            </a:r>
            <a:r>
              <a:rPr lang="en-US" dirty="0" err="1"/>
              <a:t>evaluaciones</a:t>
            </a:r>
            <a:r>
              <a:rPr lang="en-US" dirty="0"/>
              <a:t>, PDF/QR) + </a:t>
            </a:r>
            <a:r>
              <a:rPr lang="en-US" dirty="0" err="1"/>
              <a:t>móvil</a:t>
            </a:r>
            <a:r>
              <a:rPr lang="en-US" dirty="0"/>
              <a:t>/OMR (</a:t>
            </a:r>
            <a:r>
              <a:rPr lang="en-US" dirty="0" err="1"/>
              <a:t>captura</a:t>
            </a:r>
            <a:r>
              <a:rPr lang="en-US" dirty="0"/>
              <a:t> y </a:t>
            </a:r>
            <a:r>
              <a:rPr lang="en-US" dirty="0" err="1"/>
              <a:t>reconocimiento</a:t>
            </a:r>
            <a:r>
              <a:rPr lang="en-US" dirty="0"/>
              <a:t>), con </a:t>
            </a:r>
            <a:r>
              <a:rPr lang="en-US" dirty="0" err="1"/>
              <a:t>contratos</a:t>
            </a:r>
            <a:r>
              <a:rPr lang="en-US" dirty="0"/>
              <a:t> REST y </a:t>
            </a:r>
            <a:r>
              <a:rPr lang="en-US" dirty="0" err="1"/>
              <a:t>diseño</a:t>
            </a:r>
            <a:r>
              <a:rPr lang="en-US" dirty="0"/>
              <a:t> modular. </a:t>
            </a:r>
            <a:r>
              <a:rPr lang="en-US" dirty="0" err="1"/>
              <a:t>Evidencias</a:t>
            </a:r>
            <a:r>
              <a:rPr lang="en-US" dirty="0"/>
              <a:t>: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, </a:t>
            </a:r>
            <a:r>
              <a:rPr lang="en-US" dirty="0" err="1"/>
              <a:t>contratos</a:t>
            </a:r>
            <a:r>
              <a:rPr lang="en-US" dirty="0"/>
              <a:t> de API y </a:t>
            </a: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arquitectura</a:t>
            </a:r>
            <a:r>
              <a:rPr lang="en-US" dirty="0"/>
              <a:t>/MER.”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Impacto social (10–15s):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“El </a:t>
            </a:r>
            <a:r>
              <a:rPr lang="en-US" dirty="0" err="1"/>
              <a:t>caso</a:t>
            </a:r>
            <a:r>
              <a:rPr lang="en-US" dirty="0"/>
              <a:t> EdTech </a:t>
            </a:r>
            <a:r>
              <a:rPr lang="en-US" dirty="0" err="1"/>
              <a:t>aporta</a:t>
            </a:r>
            <a:r>
              <a:rPr lang="en-US" dirty="0"/>
              <a:t> </a:t>
            </a:r>
            <a:r>
              <a:rPr lang="en-US" dirty="0" err="1"/>
              <a:t>eficiencia</a:t>
            </a:r>
            <a:r>
              <a:rPr lang="en-US" dirty="0"/>
              <a:t> y </a:t>
            </a:r>
            <a:r>
              <a:rPr lang="en-US" dirty="0" err="1"/>
              <a:t>trazabilidad</a:t>
            </a:r>
            <a:r>
              <a:rPr lang="en-US" dirty="0"/>
              <a:t> a </a:t>
            </a:r>
            <a:r>
              <a:rPr lang="en-US" dirty="0" err="1"/>
              <a:t>docentes</a:t>
            </a:r>
            <a:r>
              <a:rPr lang="en-US" dirty="0"/>
              <a:t>/</a:t>
            </a:r>
            <a:r>
              <a:rPr lang="en-US" dirty="0" err="1"/>
              <a:t>coordinación</a:t>
            </a:r>
            <a:r>
              <a:rPr lang="en-US" dirty="0"/>
              <a:t>. La </a:t>
            </a:r>
            <a:r>
              <a:rPr lang="en-US" dirty="0" err="1"/>
              <a:t>transferencia</a:t>
            </a:r>
            <a:r>
              <a:rPr lang="en-US" dirty="0"/>
              <a:t> de </a:t>
            </a:r>
            <a:r>
              <a:rPr lang="en-US" dirty="0" err="1"/>
              <a:t>aprendizajes</a:t>
            </a:r>
            <a:r>
              <a:rPr lang="en-US" dirty="0"/>
              <a:t> es </a:t>
            </a:r>
            <a:r>
              <a:rPr lang="en-US" dirty="0" err="1"/>
              <a:t>directa</a:t>
            </a:r>
            <a:r>
              <a:rPr lang="en-US" dirty="0"/>
              <a:t> y </a:t>
            </a:r>
            <a:r>
              <a:rPr lang="en-US" dirty="0" err="1"/>
              <a:t>demostrable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práctica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Cierre y </a:t>
            </a:r>
            <a:r>
              <a:rPr lang="en-US" dirty="0" err="1"/>
              <a:t>transición</a:t>
            </a:r>
            <a:r>
              <a:rPr lang="en-US" dirty="0"/>
              <a:t> (5–10s):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“En </a:t>
            </a:r>
            <a:r>
              <a:rPr lang="en-US" dirty="0" err="1"/>
              <a:t>síntesis</a:t>
            </a:r>
            <a:r>
              <a:rPr lang="en-US" dirty="0"/>
              <a:t>, </a:t>
            </a:r>
            <a:r>
              <a:rPr lang="en-US" dirty="0" err="1"/>
              <a:t>intereses</a:t>
            </a:r>
            <a:r>
              <a:rPr lang="en-US" dirty="0"/>
              <a:t> </a:t>
            </a:r>
            <a:r>
              <a:rPr lang="en-US" dirty="0" err="1"/>
              <a:t>individuales</a:t>
            </a:r>
            <a:r>
              <a:rPr lang="en-US" dirty="0"/>
              <a:t> →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verificables</a:t>
            </a:r>
            <a:r>
              <a:rPr lang="en-US" dirty="0"/>
              <a:t>. A </a:t>
            </a:r>
            <a:r>
              <a:rPr lang="en-US" dirty="0" err="1"/>
              <a:t>continuación</a:t>
            </a:r>
            <a:r>
              <a:rPr lang="en-US" dirty="0"/>
              <a:t>, las </a:t>
            </a:r>
            <a:r>
              <a:rPr lang="en-US" dirty="0" err="1"/>
              <a:t>evidencias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éxito</a:t>
            </a:r>
            <a:r>
              <a:rPr lang="en-US" dirty="0"/>
              <a:t>.”</a:t>
            </a:r>
            <a:endParaRPr lang="es-ES" dirty="0"/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 “Todo lo que decimos se evidencia con productos verificables, fase por fase.”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/>
              <a:t>F1 — </a:t>
            </a:r>
            <a:r>
              <a:rPr lang="en-US" dirty="0" err="1"/>
              <a:t>Definición</a:t>
            </a:r>
            <a:r>
              <a:rPr lang="en-US" dirty="0"/>
              <a:t> </a:t>
            </a:r>
            <a:r>
              <a:rPr lang="en-US" dirty="0" err="1"/>
              <a:t>cerrada</a:t>
            </a:r>
            <a:r>
              <a:rPr lang="en-US" dirty="0"/>
              <a:t> (20–25s):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Entregamos</a:t>
            </a:r>
            <a:r>
              <a:rPr lang="en-US" dirty="0"/>
              <a:t> la Guía,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de </a:t>
            </a:r>
            <a:r>
              <a:rPr lang="en-US" dirty="0" err="1"/>
              <a:t>Reqs</a:t>
            </a:r>
            <a:r>
              <a:rPr lang="en-US" dirty="0"/>
              <a:t> (RF/RNF) con Casos de </a:t>
            </a:r>
            <a:r>
              <a:rPr lang="en-US" dirty="0" err="1"/>
              <a:t>Uso</a:t>
            </a:r>
            <a:r>
              <a:rPr lang="en-US" dirty="0"/>
              <a:t>, la </a:t>
            </a:r>
            <a:r>
              <a:rPr lang="en-US" dirty="0" err="1"/>
              <a:t>Arquitectura+MER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Plan+Gantt</a:t>
            </a:r>
            <a:r>
              <a:rPr lang="en-US" dirty="0"/>
              <a:t>.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piezas</a:t>
            </a:r>
            <a:r>
              <a:rPr lang="en-US" dirty="0"/>
              <a:t> </a:t>
            </a:r>
            <a:r>
              <a:rPr lang="en-US" dirty="0" err="1"/>
              <a:t>dejan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</a:t>
            </a:r>
            <a:r>
              <a:rPr lang="en-US" dirty="0" err="1"/>
              <a:t>congelado</a:t>
            </a:r>
            <a:r>
              <a:rPr lang="en-US" dirty="0"/>
              <a:t> (scope freeze), la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validada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plan </a:t>
            </a:r>
            <a:r>
              <a:rPr lang="en-US" dirty="0" err="1"/>
              <a:t>ejecutable</a:t>
            </a:r>
            <a:r>
              <a:rPr lang="en-US" dirty="0"/>
              <a:t>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/>
              <a:t>F2 — MVP y </a:t>
            </a:r>
            <a:r>
              <a:rPr lang="en-US" dirty="0" err="1"/>
              <a:t>pruebas</a:t>
            </a:r>
            <a:r>
              <a:rPr lang="en-US" dirty="0"/>
              <a:t> (30–35s):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“Se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MVP </a:t>
            </a:r>
            <a:r>
              <a:rPr lang="en-US" dirty="0" err="1"/>
              <a:t>funcional</a:t>
            </a:r>
            <a:r>
              <a:rPr lang="en-US" dirty="0"/>
              <a:t>, con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 (</a:t>
            </a:r>
            <a:r>
              <a:rPr lang="en-US" dirty="0" err="1"/>
              <a:t>unitarias</a:t>
            </a:r>
            <a:r>
              <a:rPr lang="en-US" dirty="0"/>
              <a:t>, </a:t>
            </a:r>
            <a:r>
              <a:rPr lang="en-US" dirty="0" err="1"/>
              <a:t>integración</a:t>
            </a:r>
            <a:r>
              <a:rPr lang="en-US" dirty="0"/>
              <a:t> y UAT),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borradores</a:t>
            </a:r>
            <a:r>
              <a:rPr lang="en-US" dirty="0"/>
              <a:t> de Manual de </a:t>
            </a:r>
            <a:r>
              <a:rPr lang="en-US" dirty="0" err="1"/>
              <a:t>Usuario</a:t>
            </a:r>
            <a:r>
              <a:rPr lang="en-US" dirty="0"/>
              <a:t> y Guía Técnica. </a:t>
            </a:r>
            <a:r>
              <a:rPr lang="en-US" dirty="0" err="1"/>
              <a:t>Evidencias</a:t>
            </a:r>
            <a:r>
              <a:rPr lang="en-US" dirty="0"/>
              <a:t> clave: </a:t>
            </a:r>
            <a:r>
              <a:rPr lang="en-US" dirty="0" err="1"/>
              <a:t>métricas</a:t>
            </a:r>
            <a:r>
              <a:rPr lang="en-US" dirty="0"/>
              <a:t> de </a:t>
            </a:r>
            <a:r>
              <a:rPr lang="en-US" dirty="0" err="1"/>
              <a:t>cobertura</a:t>
            </a:r>
            <a:r>
              <a:rPr lang="en-US" dirty="0"/>
              <a:t>,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RF→CU→Pruebas</a:t>
            </a:r>
            <a:r>
              <a:rPr lang="en-US" dirty="0"/>
              <a:t>, logs de OMR y </a:t>
            </a:r>
            <a:r>
              <a:rPr lang="en-US" dirty="0" err="1"/>
              <a:t>reporte</a:t>
            </a:r>
            <a:r>
              <a:rPr lang="en-US" dirty="0"/>
              <a:t> de </a:t>
            </a:r>
            <a:r>
              <a:rPr lang="en-US" dirty="0" err="1"/>
              <a:t>incidencias</a:t>
            </a:r>
            <a:r>
              <a:rPr lang="en-US" dirty="0"/>
              <a:t> sin </a:t>
            </a:r>
            <a:r>
              <a:rPr lang="en-US" dirty="0" err="1"/>
              <a:t>críticos</a:t>
            </a:r>
            <a:r>
              <a:rPr lang="en-US" dirty="0"/>
              <a:t> </a:t>
            </a:r>
            <a:r>
              <a:rPr lang="en-US" dirty="0" err="1"/>
              <a:t>abiertos</a:t>
            </a:r>
            <a:r>
              <a:rPr lang="en-US" dirty="0"/>
              <a:t>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/>
              <a:t>F3 — Cierre formal (20–25s):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“Se </a:t>
            </a:r>
            <a:r>
              <a:rPr lang="en-US" dirty="0" err="1"/>
              <a:t>consolida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Informe Final,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manuales</a:t>
            </a:r>
            <a:r>
              <a:rPr lang="en-US" dirty="0"/>
              <a:t> </a:t>
            </a:r>
            <a:r>
              <a:rPr lang="en-US" dirty="0" err="1"/>
              <a:t>definitivos</a:t>
            </a:r>
            <a:r>
              <a:rPr lang="en-US" dirty="0"/>
              <a:t> y la Presentación/Demo ante </a:t>
            </a:r>
            <a:r>
              <a:rPr lang="en-US" dirty="0" err="1"/>
              <a:t>comisión</a:t>
            </a:r>
            <a:r>
              <a:rPr lang="en-US" dirty="0"/>
              <a:t>. </a:t>
            </a:r>
            <a:r>
              <a:rPr lang="en-US" dirty="0" err="1"/>
              <a:t>Aquí</a:t>
            </a:r>
            <a:r>
              <a:rPr lang="en-US" dirty="0"/>
              <a:t> se </a:t>
            </a:r>
            <a:r>
              <a:rPr lang="en-US" dirty="0" err="1"/>
              <a:t>verifica</a:t>
            </a:r>
            <a:r>
              <a:rPr lang="en-US" dirty="0"/>
              <a:t> UAT ≥ 80%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, 0 </a:t>
            </a:r>
            <a:r>
              <a:rPr lang="en-US" dirty="0" err="1"/>
              <a:t>hallazgos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r>
              <a:rPr lang="en-US" dirty="0"/>
              <a:t> y </a:t>
            </a:r>
            <a:r>
              <a:rPr lang="en-US" dirty="0" err="1"/>
              <a:t>coherencia</a:t>
            </a:r>
            <a:r>
              <a:rPr lang="en-US" dirty="0"/>
              <a:t> entre </a:t>
            </a:r>
            <a:r>
              <a:rPr lang="en-US" dirty="0" err="1"/>
              <a:t>documentación</a:t>
            </a:r>
            <a:r>
              <a:rPr lang="en-US" dirty="0"/>
              <a:t> y MVP.”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verificación</a:t>
            </a:r>
            <a:r>
              <a:rPr lang="en-US" dirty="0"/>
              <a:t> </a:t>
            </a:r>
            <a:r>
              <a:rPr lang="en-US" dirty="0" err="1"/>
              <a:t>transversales</a:t>
            </a:r>
            <a:r>
              <a:rPr lang="en-US" dirty="0"/>
              <a:t> (10–15s):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versionado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hitos</a:t>
            </a:r>
            <a:r>
              <a:rPr lang="en-US" dirty="0"/>
              <a:t> (F1/MVP/RC/Final), checklists de </a:t>
            </a:r>
            <a:r>
              <a:rPr lang="en-US" dirty="0" err="1"/>
              <a:t>seguridad</a:t>
            </a:r>
            <a:r>
              <a:rPr lang="en-US" dirty="0"/>
              <a:t>/QA, y </a:t>
            </a:r>
            <a:r>
              <a:rPr lang="en-US" dirty="0" err="1"/>
              <a:t>trazabilidad</a:t>
            </a:r>
            <a:r>
              <a:rPr lang="en-US" dirty="0"/>
              <a:t> </a:t>
            </a:r>
            <a:r>
              <a:rPr lang="en-US" dirty="0" err="1"/>
              <a:t>RF→CU→Pruebas</a:t>
            </a:r>
            <a:r>
              <a:rPr lang="en-US" dirty="0"/>
              <a:t> para </a:t>
            </a:r>
            <a:r>
              <a:rPr lang="en-US" dirty="0" err="1"/>
              <a:t>asegurar</a:t>
            </a:r>
            <a:r>
              <a:rPr lang="en-US" dirty="0"/>
              <a:t> </a:t>
            </a:r>
            <a:r>
              <a:rPr lang="en-US" dirty="0" err="1"/>
              <a:t>consistencia</a:t>
            </a:r>
            <a:r>
              <a:rPr lang="en-US" dirty="0"/>
              <a:t>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13: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“Con las </a:t>
            </a:r>
            <a:r>
              <a:rPr lang="en-US" dirty="0" err="1"/>
              <a:t>evidencias</a:t>
            </a:r>
            <a:r>
              <a:rPr lang="en-US" dirty="0"/>
              <a:t> </a:t>
            </a:r>
            <a:r>
              <a:rPr lang="en-US" dirty="0" err="1"/>
              <a:t>claras</a:t>
            </a:r>
            <a:r>
              <a:rPr lang="en-US" dirty="0"/>
              <a:t>, </a:t>
            </a:r>
            <a:r>
              <a:rPr lang="en-US" dirty="0" err="1"/>
              <a:t>veamos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mediremos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éxito</a:t>
            </a:r>
            <a:r>
              <a:rPr lang="en-US" dirty="0"/>
              <a:t> con KPIs </a:t>
            </a:r>
            <a:r>
              <a:rPr lang="en-US" dirty="0" err="1"/>
              <a:t>concretos</a:t>
            </a:r>
            <a:r>
              <a:rPr lang="en-US" dirty="0"/>
              <a:t>.”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 “Nos quedamos con una idea: GRADE es factible en el APT y está alineado con el perfil de egreso y nuestros intereses.”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/>
              <a:t>Recap de 20–25s: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Mostramos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; </a:t>
            </a:r>
            <a:r>
              <a:rPr lang="en-US" dirty="0" err="1"/>
              <a:t>definimos</a:t>
            </a:r>
            <a:r>
              <a:rPr lang="en-US" dirty="0"/>
              <a:t> un MVP </a:t>
            </a:r>
            <a:r>
              <a:rPr lang="en-US" dirty="0" err="1"/>
              <a:t>acotado</a:t>
            </a:r>
            <a:r>
              <a:rPr lang="en-US" dirty="0"/>
              <a:t>; </a:t>
            </a:r>
            <a:r>
              <a:rPr lang="en-US" dirty="0" err="1"/>
              <a:t>explicamos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 y </a:t>
            </a:r>
            <a:r>
              <a:rPr lang="en-US" dirty="0" err="1"/>
              <a:t>flujo</a:t>
            </a:r>
            <a:r>
              <a:rPr lang="en-US" dirty="0"/>
              <a:t>; </a:t>
            </a:r>
            <a:r>
              <a:rPr lang="en-US" dirty="0" err="1"/>
              <a:t>trazamos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plan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; </a:t>
            </a:r>
            <a:r>
              <a:rPr lang="en-US" dirty="0" err="1"/>
              <a:t>demostramos</a:t>
            </a:r>
            <a:r>
              <a:rPr lang="en-US" dirty="0"/>
              <a:t> </a:t>
            </a:r>
            <a:r>
              <a:rPr lang="en-US" dirty="0" err="1"/>
              <a:t>factibilidad</a:t>
            </a:r>
            <a:r>
              <a:rPr lang="en-US" dirty="0"/>
              <a:t> (</a:t>
            </a:r>
            <a:r>
              <a:rPr lang="en-US" dirty="0" err="1"/>
              <a:t>tiempo</a:t>
            </a:r>
            <a:r>
              <a:rPr lang="en-US" dirty="0"/>
              <a:t>, </a:t>
            </a:r>
            <a:r>
              <a:rPr lang="en-US" dirty="0" err="1"/>
              <a:t>recursos</a:t>
            </a:r>
            <a:r>
              <a:rPr lang="en-US" dirty="0"/>
              <a:t> y </a:t>
            </a:r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/>
              <a:t>mitigados</a:t>
            </a:r>
            <a:r>
              <a:rPr lang="en-US" dirty="0"/>
              <a:t>) y </a:t>
            </a:r>
            <a:r>
              <a:rPr lang="en-US" dirty="0" err="1"/>
              <a:t>evidenciamos</a:t>
            </a:r>
            <a:r>
              <a:rPr lang="en-US" dirty="0"/>
              <a:t> la </a:t>
            </a:r>
            <a:r>
              <a:rPr lang="en-US" dirty="0" err="1"/>
              <a:t>alineación</a:t>
            </a:r>
            <a:r>
              <a:rPr lang="en-US" dirty="0"/>
              <a:t> con </a:t>
            </a:r>
            <a:r>
              <a:rPr lang="en-US" dirty="0" err="1"/>
              <a:t>competencias</a:t>
            </a:r>
            <a:r>
              <a:rPr lang="en-US" dirty="0"/>
              <a:t> e </a:t>
            </a:r>
            <a:r>
              <a:rPr lang="en-US" dirty="0" err="1"/>
              <a:t>intereses</a:t>
            </a:r>
            <a:r>
              <a:rPr lang="en-US" dirty="0"/>
              <a:t>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Próximos</a:t>
            </a:r>
            <a:r>
              <a:rPr lang="en-US" dirty="0"/>
              <a:t> pasos (25–30s):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“(1) Scope freeze formal (</a:t>
            </a:r>
            <a:r>
              <a:rPr lang="en-US" dirty="0" err="1"/>
              <a:t>todo</a:t>
            </a:r>
            <a:r>
              <a:rPr lang="en-US" dirty="0"/>
              <a:t> lo nuevo al backlog post-APT).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(2) </a:t>
            </a:r>
            <a:r>
              <a:rPr lang="en-US" dirty="0" err="1"/>
              <a:t>Cerrar</a:t>
            </a:r>
            <a:r>
              <a:rPr lang="en-US" dirty="0"/>
              <a:t> </a:t>
            </a:r>
            <a:r>
              <a:rPr lang="en-US" dirty="0" err="1"/>
              <a:t>contratos</a:t>
            </a:r>
            <a:r>
              <a:rPr lang="en-US" dirty="0"/>
              <a:t> de API y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(3) </a:t>
            </a:r>
            <a:r>
              <a:rPr lang="en-US" dirty="0" err="1"/>
              <a:t>Ejecutar</a:t>
            </a:r>
            <a:r>
              <a:rPr lang="en-US" dirty="0"/>
              <a:t> plan de </a:t>
            </a:r>
            <a:r>
              <a:rPr lang="en-US" dirty="0" err="1"/>
              <a:t>pruebas</a:t>
            </a:r>
            <a:r>
              <a:rPr lang="en-US" dirty="0"/>
              <a:t> (</a:t>
            </a:r>
            <a:r>
              <a:rPr lang="en-US" dirty="0" err="1"/>
              <a:t>unitarias</a:t>
            </a:r>
            <a:r>
              <a:rPr lang="en-US" dirty="0"/>
              <a:t>, </a:t>
            </a:r>
            <a:r>
              <a:rPr lang="en-US" dirty="0" err="1"/>
              <a:t>integración</a:t>
            </a:r>
            <a:r>
              <a:rPr lang="en-US" dirty="0"/>
              <a:t> y </a:t>
            </a:r>
            <a:r>
              <a:rPr lang="en-US" dirty="0" err="1"/>
              <a:t>usuarios</a:t>
            </a:r>
            <a:r>
              <a:rPr lang="en-US" dirty="0"/>
              <a:t>) con dataset </a:t>
            </a:r>
            <a:r>
              <a:rPr lang="en-US" dirty="0" err="1"/>
              <a:t>controlado</a:t>
            </a:r>
            <a:r>
              <a:rPr lang="en-US" dirty="0"/>
              <a:t>.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(4) </a:t>
            </a:r>
            <a:r>
              <a:rPr lang="en-US" dirty="0" err="1"/>
              <a:t>Preparar</a:t>
            </a:r>
            <a:r>
              <a:rPr lang="en-US" dirty="0"/>
              <a:t> demo interna y </a:t>
            </a:r>
            <a:r>
              <a:rPr lang="en-US" dirty="0" err="1"/>
              <a:t>consolidar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Informe de Avance.”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Compromisos</a:t>
            </a:r>
            <a:r>
              <a:rPr lang="en-US" dirty="0"/>
              <a:t> de </a:t>
            </a:r>
            <a:r>
              <a:rPr lang="en-US" dirty="0" err="1"/>
              <a:t>calidad</a:t>
            </a:r>
            <a:r>
              <a:rPr lang="en-US" dirty="0"/>
              <a:t> (15–20s):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: </a:t>
            </a:r>
            <a:r>
              <a:rPr lang="en-US" dirty="0" err="1"/>
              <a:t>pruebas</a:t>
            </a:r>
            <a:r>
              <a:rPr lang="en-US" dirty="0"/>
              <a:t>≥ 80%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; cero </a:t>
            </a:r>
            <a:r>
              <a:rPr lang="en-US" dirty="0" err="1"/>
              <a:t>defectos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</a:t>
            </a:r>
            <a:r>
              <a:rPr lang="en-US" dirty="0" err="1"/>
              <a:t>abiertos</a:t>
            </a:r>
            <a:r>
              <a:rPr lang="en-US" dirty="0"/>
              <a:t>; checklist de </a:t>
            </a:r>
            <a:r>
              <a:rPr lang="en-US" dirty="0" err="1"/>
              <a:t>seguridad</a:t>
            </a:r>
            <a:r>
              <a:rPr lang="en-US" dirty="0"/>
              <a:t> (</a:t>
            </a:r>
            <a:r>
              <a:rPr lang="en-US" dirty="0" err="1"/>
              <a:t>autenticación</a:t>
            </a:r>
            <a:r>
              <a:rPr lang="en-US" dirty="0"/>
              <a:t>, roles, </a:t>
            </a:r>
            <a:r>
              <a:rPr lang="en-US" dirty="0" err="1"/>
              <a:t>auditoría</a:t>
            </a:r>
            <a:r>
              <a:rPr lang="en-US" dirty="0"/>
              <a:t>) </a:t>
            </a:r>
            <a:r>
              <a:rPr lang="en-US" dirty="0" err="1"/>
              <a:t>completo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Cierre (10–15s):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“Con </a:t>
            </a:r>
            <a:r>
              <a:rPr lang="en-US" dirty="0" err="1"/>
              <a:t>esto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pasa</a:t>
            </a:r>
            <a:r>
              <a:rPr lang="en-US" dirty="0"/>
              <a:t> a </a:t>
            </a:r>
            <a:r>
              <a:rPr lang="en-US" dirty="0" err="1"/>
              <a:t>construcción</a:t>
            </a:r>
            <a:r>
              <a:rPr lang="en-US" dirty="0"/>
              <a:t> con </a:t>
            </a:r>
            <a:r>
              <a:rPr lang="en-US" dirty="0" err="1"/>
              <a:t>calendario</a:t>
            </a:r>
            <a:r>
              <a:rPr lang="en-US" dirty="0"/>
              <a:t> </a:t>
            </a:r>
            <a:r>
              <a:rPr lang="en-US" dirty="0" err="1"/>
              <a:t>realista</a:t>
            </a:r>
            <a:r>
              <a:rPr lang="en-US" dirty="0"/>
              <a:t> y control de </a:t>
            </a:r>
            <a:r>
              <a:rPr lang="en-US" dirty="0" err="1"/>
              <a:t>riesgos</a:t>
            </a:r>
            <a:r>
              <a:rPr lang="en-US" dirty="0"/>
              <a:t>. Gracias; </a:t>
            </a:r>
            <a:r>
              <a:rPr lang="en-US" dirty="0" err="1"/>
              <a:t>quedamos</a:t>
            </a:r>
            <a:r>
              <a:rPr lang="en-US" dirty="0"/>
              <a:t> </a:t>
            </a:r>
            <a:r>
              <a:rPr lang="en-US" dirty="0" err="1"/>
              <a:t>atentos</a:t>
            </a:r>
            <a:r>
              <a:rPr lang="en-US" dirty="0"/>
              <a:t> a </a:t>
            </a:r>
            <a:r>
              <a:rPr lang="en-US" dirty="0" err="1"/>
              <a:t>preguntas</a:t>
            </a:r>
            <a:r>
              <a:rPr lang="en-US" dirty="0"/>
              <a:t> y </a:t>
            </a:r>
            <a:r>
              <a:rPr lang="en-US" dirty="0" err="1"/>
              <a:t>retroalimentación</a:t>
            </a:r>
            <a:r>
              <a:rPr lang="en-US" dirty="0"/>
              <a:t>.”</a:t>
            </a:r>
            <a:endParaRPr lang="es-ES"/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Hook: “Hoy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saltar</a:t>
            </a:r>
            <a:r>
              <a:rPr lang="en-US" dirty="0"/>
              <a:t> entre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; </a:t>
            </a:r>
            <a:r>
              <a:rPr lang="en-US" dirty="0" err="1"/>
              <a:t>eso</a:t>
            </a:r>
            <a:r>
              <a:rPr lang="en-US" dirty="0"/>
              <a:t> consume </a:t>
            </a:r>
            <a:r>
              <a:rPr lang="en-US" dirty="0" err="1"/>
              <a:t>tiempo</a:t>
            </a:r>
            <a:r>
              <a:rPr lang="en-US" dirty="0"/>
              <a:t>, genera </a:t>
            </a:r>
            <a:r>
              <a:rPr lang="en-US" dirty="0" err="1"/>
              <a:t>errores</a:t>
            </a:r>
            <a:r>
              <a:rPr lang="en-US" dirty="0"/>
              <a:t> y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poca</a:t>
            </a:r>
            <a:r>
              <a:rPr lang="en-US" dirty="0"/>
              <a:t> </a:t>
            </a:r>
            <a:r>
              <a:rPr lang="en-US" dirty="0" err="1"/>
              <a:t>trazabilidad</a:t>
            </a:r>
            <a:r>
              <a:rPr lang="en-US" dirty="0"/>
              <a:t>.”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Situación</a:t>
            </a:r>
            <a:r>
              <a:rPr lang="en-US" dirty="0"/>
              <a:t> actual (30s):</a:t>
            </a:r>
            <a:endParaRPr lang="es-ES" dirty="0"/>
          </a:p>
          <a:p>
            <a:pPr marL="742950" lvl="2" indent="-285750">
              <a:buFont typeface="Wingdings"/>
              <a:buChar char="§"/>
            </a:pPr>
            <a:r>
              <a:rPr lang="en-US" err="1"/>
              <a:t>Fragmentación</a:t>
            </a:r>
            <a:r>
              <a:rPr lang="en-US" dirty="0"/>
              <a:t>: “Un </a:t>
            </a:r>
            <a:r>
              <a:rPr lang="en-US" err="1"/>
              <a:t>docente</a:t>
            </a:r>
            <a:r>
              <a:rPr lang="en-US" dirty="0"/>
              <a:t> </a:t>
            </a:r>
            <a:r>
              <a:rPr lang="en-US" err="1"/>
              <a:t>diseña</a:t>
            </a:r>
            <a:r>
              <a:rPr lang="en-US" dirty="0"/>
              <a:t> </a:t>
            </a:r>
            <a:r>
              <a:rPr lang="en-US" err="1"/>
              <a:t>preguntas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un </a:t>
            </a:r>
            <a:r>
              <a:rPr lang="en-US" err="1"/>
              <a:t>documento</a:t>
            </a:r>
            <a:r>
              <a:rPr lang="en-US" dirty="0"/>
              <a:t>, </a:t>
            </a:r>
            <a:r>
              <a:rPr lang="en-US" err="1"/>
              <a:t>arma</a:t>
            </a:r>
            <a:r>
              <a:rPr lang="en-US" dirty="0"/>
              <a:t> la </a:t>
            </a:r>
            <a:r>
              <a:rPr lang="en-US" err="1"/>
              <a:t>prueba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</a:t>
            </a:r>
            <a:r>
              <a:rPr lang="en-US" err="1"/>
              <a:t>otro</a:t>
            </a:r>
            <a:r>
              <a:rPr lang="en-US" dirty="0"/>
              <a:t>, </a:t>
            </a:r>
            <a:r>
              <a:rPr lang="en-US" err="1"/>
              <a:t>aplica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</a:t>
            </a:r>
            <a:r>
              <a:rPr lang="en-US" err="1"/>
              <a:t>papel</a:t>
            </a:r>
            <a:r>
              <a:rPr lang="en-US" dirty="0"/>
              <a:t> o </a:t>
            </a:r>
            <a:r>
              <a:rPr lang="en-US" err="1"/>
              <a:t>formulario</a:t>
            </a:r>
            <a:r>
              <a:rPr lang="en-US" dirty="0"/>
              <a:t>, y luego </a:t>
            </a:r>
            <a:r>
              <a:rPr lang="en-US" err="1"/>
              <a:t>consolida</a:t>
            </a:r>
            <a:r>
              <a:rPr lang="en-US" dirty="0"/>
              <a:t> </a:t>
            </a:r>
            <a:r>
              <a:rPr lang="en-US" err="1"/>
              <a:t>resultados</a:t>
            </a:r>
            <a:r>
              <a:rPr lang="en-US" dirty="0"/>
              <a:t> </a:t>
            </a:r>
            <a:r>
              <a:rPr lang="en-US" err="1"/>
              <a:t>en</a:t>
            </a:r>
            <a:r>
              <a:rPr lang="en-US" dirty="0"/>
              <a:t> </a:t>
            </a:r>
            <a:r>
              <a:rPr lang="en-US" err="1"/>
              <a:t>planillas</a:t>
            </a:r>
            <a:r>
              <a:rPr lang="en-US" dirty="0"/>
              <a:t> </a:t>
            </a:r>
            <a:r>
              <a:rPr lang="en-US" err="1"/>
              <a:t>separadas</a:t>
            </a:r>
            <a:r>
              <a:rPr lang="en-US" dirty="0"/>
              <a:t>. Cada </a:t>
            </a:r>
            <a:r>
              <a:rPr lang="en-US" err="1"/>
              <a:t>traspaso</a:t>
            </a:r>
            <a:r>
              <a:rPr lang="en-US" dirty="0"/>
              <a:t> es </a:t>
            </a:r>
            <a:r>
              <a:rPr lang="en-US" err="1"/>
              <a:t>una</a:t>
            </a:r>
            <a:r>
              <a:rPr lang="en-US" dirty="0"/>
              <a:t> </a:t>
            </a:r>
            <a:r>
              <a:rPr lang="en-US" err="1"/>
              <a:t>oportunidad</a:t>
            </a:r>
            <a:r>
              <a:rPr lang="en-US" dirty="0"/>
              <a:t> de </a:t>
            </a:r>
            <a:r>
              <a:rPr lang="en-US" err="1"/>
              <a:t>inconsistencia</a:t>
            </a:r>
            <a:r>
              <a:rPr lang="en-US" dirty="0"/>
              <a:t>.”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742950" lvl="2" indent="-285750">
              <a:buFont typeface="Wingdings"/>
              <a:buChar char="§"/>
            </a:pPr>
            <a:r>
              <a:rPr lang="en-US" dirty="0" err="1"/>
              <a:t>Sobrecarga</a:t>
            </a:r>
            <a:r>
              <a:rPr lang="en-US" dirty="0"/>
              <a:t> y </a:t>
            </a:r>
            <a:r>
              <a:rPr lang="en-US" dirty="0" err="1"/>
              <a:t>errores</a:t>
            </a:r>
            <a:r>
              <a:rPr lang="en-US" dirty="0"/>
              <a:t>: “El </a:t>
            </a:r>
            <a:r>
              <a:rPr lang="en-US" dirty="0" err="1"/>
              <a:t>registro</a:t>
            </a:r>
            <a:r>
              <a:rPr lang="en-US" dirty="0"/>
              <a:t> manual y la </a:t>
            </a:r>
            <a:r>
              <a:rPr lang="en-US" dirty="0" err="1"/>
              <a:t>consolidación</a:t>
            </a:r>
            <a:r>
              <a:rPr lang="en-US" dirty="0"/>
              <a:t> ‘a mano’ se </a:t>
            </a:r>
            <a:r>
              <a:rPr lang="en-US" dirty="0" err="1"/>
              <a:t>traducen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horas de </a:t>
            </a:r>
            <a:r>
              <a:rPr lang="en-US" dirty="0" err="1"/>
              <a:t>digitación</a:t>
            </a:r>
            <a:r>
              <a:rPr lang="en-US" dirty="0"/>
              <a:t> 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humanos</a:t>
            </a:r>
            <a:r>
              <a:rPr lang="en-US" dirty="0"/>
              <a:t> — </a:t>
            </a:r>
            <a:r>
              <a:rPr lang="en-US" dirty="0" err="1"/>
              <a:t>celdas</a:t>
            </a:r>
            <a:r>
              <a:rPr lang="en-US" dirty="0"/>
              <a:t> mal </a:t>
            </a:r>
            <a:r>
              <a:rPr lang="en-US" dirty="0" err="1"/>
              <a:t>copiadas</a:t>
            </a:r>
            <a:r>
              <a:rPr lang="en-US" dirty="0"/>
              <a:t>, </a:t>
            </a:r>
            <a:r>
              <a:rPr lang="en-US" dirty="0" err="1"/>
              <a:t>filas</a:t>
            </a:r>
            <a:r>
              <a:rPr lang="en-US" dirty="0"/>
              <a:t> </a:t>
            </a:r>
            <a:r>
              <a:rPr lang="en-US" dirty="0" err="1"/>
              <a:t>desalineadas</a:t>
            </a:r>
            <a:r>
              <a:rPr lang="en-US" dirty="0"/>
              <a:t>, </a:t>
            </a:r>
            <a:r>
              <a:rPr lang="en-US" dirty="0" err="1"/>
              <a:t>fórmulas</a:t>
            </a:r>
            <a:r>
              <a:rPr lang="en-US" dirty="0"/>
              <a:t> </a:t>
            </a:r>
            <a:r>
              <a:rPr lang="en-US" dirty="0" err="1"/>
              <a:t>rotas</a:t>
            </a:r>
            <a:r>
              <a:rPr lang="en-US" dirty="0"/>
              <a:t>.”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742950" lvl="2" indent="-285750">
              <a:buFont typeface="Wingdings"/>
              <a:buChar char="§"/>
            </a:pPr>
            <a:r>
              <a:rPr lang="en-US" dirty="0" err="1"/>
              <a:t>Trazabilidad</a:t>
            </a:r>
            <a:r>
              <a:rPr lang="en-US" dirty="0"/>
              <a:t> </a:t>
            </a:r>
            <a:r>
              <a:rPr lang="en-US" dirty="0" err="1"/>
              <a:t>limitada</a:t>
            </a:r>
            <a:r>
              <a:rPr lang="en-US" dirty="0"/>
              <a:t>: “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necesita</a:t>
            </a:r>
            <a:r>
              <a:rPr lang="en-US" dirty="0"/>
              <a:t> responder  ‘¿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ítems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problemáticos</a:t>
            </a:r>
            <a:r>
              <a:rPr lang="en-US" dirty="0"/>
              <a:t>?’, no hay un </a:t>
            </a:r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unificado</a:t>
            </a:r>
            <a:r>
              <a:rPr lang="en-US" dirty="0"/>
              <a:t> que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auditar</a:t>
            </a:r>
            <a:r>
              <a:rPr lang="en-US" dirty="0"/>
              <a:t> y </a:t>
            </a:r>
            <a:r>
              <a:rPr lang="en-US" dirty="0" err="1"/>
              <a:t>comparar</a:t>
            </a:r>
            <a:r>
              <a:rPr lang="en-US" dirty="0"/>
              <a:t>.”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Impacto (15–20s):</a:t>
            </a:r>
            <a:endParaRPr lang="es-ES" dirty="0"/>
          </a:p>
          <a:p>
            <a:pPr marL="742950" lvl="2" indent="-285750">
              <a:buFont typeface="Wingdings"/>
              <a:buChar char="§"/>
            </a:pPr>
            <a:r>
              <a:rPr lang="en-US" dirty="0"/>
              <a:t>“Esto </a:t>
            </a:r>
            <a:r>
              <a:rPr lang="en-US" dirty="0" err="1"/>
              <a:t>afecta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a </a:t>
            </a:r>
            <a:r>
              <a:rPr lang="en-US" dirty="0" err="1"/>
              <a:t>docentes</a:t>
            </a:r>
            <a:r>
              <a:rPr lang="en-US" dirty="0"/>
              <a:t> y </a:t>
            </a:r>
            <a:r>
              <a:rPr lang="en-US" dirty="0" err="1"/>
              <a:t>coordinación</a:t>
            </a:r>
            <a:r>
              <a:rPr lang="en-US" dirty="0"/>
              <a:t> </a:t>
            </a:r>
            <a:r>
              <a:rPr lang="en-US" dirty="0" err="1"/>
              <a:t>académica</a:t>
            </a:r>
            <a:r>
              <a:rPr lang="en-US" dirty="0"/>
              <a:t>: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administrativo</a:t>
            </a:r>
            <a:r>
              <a:rPr lang="en-US" dirty="0"/>
              <a:t>, </a:t>
            </a:r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tardías</a:t>
            </a:r>
            <a:r>
              <a:rPr lang="en-US" dirty="0"/>
              <a:t>,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transparencia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.”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 err="1"/>
              <a:t>Criterio</a:t>
            </a:r>
            <a:r>
              <a:rPr lang="en-US" dirty="0"/>
              <a:t> de </a:t>
            </a:r>
            <a:r>
              <a:rPr lang="en-US" dirty="0" err="1"/>
              <a:t>éxito</a:t>
            </a:r>
            <a:r>
              <a:rPr lang="en-US" dirty="0"/>
              <a:t> </a:t>
            </a:r>
            <a:r>
              <a:rPr lang="en-US" dirty="0" err="1"/>
              <a:t>deseado</a:t>
            </a:r>
            <a:r>
              <a:rPr lang="en-US" dirty="0"/>
              <a:t> (10–15s):</a:t>
            </a:r>
            <a:endParaRPr lang="es-ES" dirty="0"/>
          </a:p>
          <a:p>
            <a:pPr marL="742950" lvl="2" indent="-285750">
              <a:buFont typeface="Wingdings"/>
              <a:buChar char="§"/>
            </a:pPr>
            <a:r>
              <a:rPr lang="en-US" dirty="0"/>
              <a:t>“</a:t>
            </a:r>
            <a:r>
              <a:rPr lang="en-US" dirty="0" err="1"/>
              <a:t>Unificar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—</a:t>
            </a:r>
            <a:r>
              <a:rPr lang="en-US" dirty="0" err="1"/>
              <a:t>crear</a:t>
            </a:r>
            <a:r>
              <a:rPr lang="en-US" dirty="0"/>
              <a:t>, </a:t>
            </a:r>
            <a:r>
              <a:rPr lang="en-US" dirty="0" err="1"/>
              <a:t>aplicar</a:t>
            </a:r>
            <a:r>
              <a:rPr lang="en-US" dirty="0"/>
              <a:t>, </a:t>
            </a:r>
            <a:r>
              <a:rPr lang="en-US" dirty="0" err="1"/>
              <a:t>calificar</a:t>
            </a:r>
            <a:r>
              <a:rPr lang="en-US" dirty="0"/>
              <a:t> y </a:t>
            </a:r>
            <a:r>
              <a:rPr lang="en-US" dirty="0" err="1"/>
              <a:t>reportar</a:t>
            </a:r>
            <a:r>
              <a:rPr lang="en-US" dirty="0"/>
              <a:t>—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sistema</a:t>
            </a:r>
            <a:r>
              <a:rPr lang="en-US" dirty="0"/>
              <a:t>,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confiables</a:t>
            </a:r>
            <a:r>
              <a:rPr lang="en-US" dirty="0"/>
              <a:t> y </a:t>
            </a:r>
            <a:r>
              <a:rPr lang="en-US" dirty="0" err="1"/>
              <a:t>disponibles</a:t>
            </a:r>
            <a:r>
              <a:rPr lang="en-US" dirty="0"/>
              <a:t> a </a:t>
            </a:r>
            <a:r>
              <a:rPr lang="en-US" dirty="0" err="1"/>
              <a:t>tiempo</a:t>
            </a:r>
            <a:r>
              <a:rPr lang="en-US" dirty="0"/>
              <a:t>.”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3:</a:t>
            </a:r>
            <a:endParaRPr lang="es-ES" dirty="0"/>
          </a:p>
          <a:p>
            <a:pPr marL="742950" lvl="2" indent="-285750">
              <a:buFont typeface="Wingdings"/>
              <a:buChar char="§"/>
            </a:pPr>
            <a:r>
              <a:rPr lang="en-US" dirty="0"/>
              <a:t>“Con ese </a:t>
            </a:r>
            <a:r>
              <a:rPr lang="en-US" dirty="0" err="1"/>
              <a:t>problema</a:t>
            </a:r>
            <a:r>
              <a:rPr lang="en-US" dirty="0"/>
              <a:t> claro, </a:t>
            </a:r>
            <a:r>
              <a:rPr lang="en-US" dirty="0" err="1"/>
              <a:t>el</a:t>
            </a:r>
            <a:r>
              <a:rPr lang="en-US" dirty="0"/>
              <a:t> MVP de GRADE se </a:t>
            </a:r>
            <a:r>
              <a:rPr lang="en-US" dirty="0" err="1"/>
              <a:t>concentra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cuatro </a:t>
            </a:r>
            <a:r>
              <a:rPr lang="en-US" dirty="0" err="1"/>
              <a:t>capacidades</a:t>
            </a:r>
            <a:r>
              <a:rPr lang="en-US" dirty="0"/>
              <a:t> </a:t>
            </a:r>
            <a:r>
              <a:rPr lang="en-US" dirty="0" err="1"/>
              <a:t>esenciales</a:t>
            </a:r>
            <a:r>
              <a:rPr lang="en-US" dirty="0"/>
              <a:t> para </a:t>
            </a:r>
            <a:r>
              <a:rPr lang="en-US" dirty="0" err="1"/>
              <a:t>cerrar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con </a:t>
            </a:r>
            <a:r>
              <a:rPr lang="en-US" dirty="0" err="1"/>
              <a:t>viabilidad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.”</a:t>
            </a:r>
            <a:endParaRPr lang="es-E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61D6B-BB9E-4C54-B254-5998FA2A88B2}" type="slidenum">
              <a:rPr lang="es-ES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14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 “El MVP se limita a cuatro capacidades que cierran el ciclo completo sin desbordar complejidad.”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err="1"/>
              <a:t>Explicación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capacidad</a:t>
            </a:r>
            <a:r>
              <a:rPr lang="en-US"/>
              <a:t> (10–15s c/u):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Banco de </a:t>
            </a:r>
            <a:r>
              <a:rPr lang="en-US" dirty="0" err="1"/>
              <a:t>preguntas</a:t>
            </a:r>
            <a:r>
              <a:rPr lang="en-US" dirty="0"/>
              <a:t> central: “Permite </a:t>
            </a: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ítems</a:t>
            </a:r>
            <a:r>
              <a:rPr lang="en-US" dirty="0"/>
              <a:t> con </a:t>
            </a:r>
            <a:r>
              <a:rPr lang="en-US" dirty="0" err="1"/>
              <a:t>metadatos</a:t>
            </a:r>
            <a:r>
              <a:rPr lang="en-US" dirty="0"/>
              <a:t> (</a:t>
            </a:r>
            <a:r>
              <a:rPr lang="en-US" dirty="0" err="1"/>
              <a:t>tema</a:t>
            </a:r>
            <a:r>
              <a:rPr lang="en-US" dirty="0"/>
              <a:t>, </a:t>
            </a:r>
            <a:r>
              <a:rPr lang="en-US" dirty="0" err="1"/>
              <a:t>dificultad</a:t>
            </a:r>
            <a:r>
              <a:rPr lang="en-US" dirty="0"/>
              <a:t>, </a:t>
            </a:r>
            <a:r>
              <a:rPr lang="en-US" dirty="0" err="1"/>
              <a:t>objetivo</a:t>
            </a:r>
            <a:r>
              <a:rPr lang="en-US" dirty="0"/>
              <a:t>),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consistencia</a:t>
            </a:r>
            <a:r>
              <a:rPr lang="en-US" dirty="0"/>
              <a:t> y </a:t>
            </a:r>
            <a:r>
              <a:rPr lang="en-US" dirty="0" err="1"/>
              <a:t>reutilización</a:t>
            </a:r>
            <a:r>
              <a:rPr lang="en-US" dirty="0"/>
              <a:t>.”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Evaluaciones</a:t>
            </a:r>
            <a:r>
              <a:rPr lang="en-US" dirty="0"/>
              <a:t> PDF/QR: “Cada </a:t>
            </a:r>
            <a:r>
              <a:rPr lang="en-US" dirty="0" err="1"/>
              <a:t>prueba</a:t>
            </a:r>
            <a:r>
              <a:rPr lang="en-US" dirty="0"/>
              <a:t> se genera con </a:t>
            </a:r>
            <a:r>
              <a:rPr lang="en-US" dirty="0" err="1"/>
              <a:t>identificador</a:t>
            </a:r>
            <a:r>
              <a:rPr lang="en-US" dirty="0"/>
              <a:t>/QR, lo que </a:t>
            </a:r>
            <a:r>
              <a:rPr lang="en-US" dirty="0" err="1"/>
              <a:t>habilita</a:t>
            </a:r>
            <a:r>
              <a:rPr lang="en-US" dirty="0"/>
              <a:t> </a:t>
            </a:r>
            <a:r>
              <a:rPr lang="en-US" dirty="0" err="1"/>
              <a:t>seguimiento</a:t>
            </a:r>
            <a:r>
              <a:rPr lang="en-US" dirty="0"/>
              <a:t> de </a:t>
            </a:r>
            <a:r>
              <a:rPr lang="en-US" dirty="0" err="1"/>
              <a:t>versiones</a:t>
            </a:r>
            <a:r>
              <a:rPr lang="en-US" dirty="0"/>
              <a:t> y </a:t>
            </a:r>
            <a:r>
              <a:rPr lang="en-US" dirty="0" err="1"/>
              <a:t>trazabilidad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estudiante</a:t>
            </a:r>
            <a:r>
              <a:rPr lang="en-US" dirty="0"/>
              <a:t>/</a:t>
            </a:r>
            <a:r>
              <a:rPr lang="en-US" dirty="0" err="1"/>
              <a:t>sección</a:t>
            </a:r>
            <a:r>
              <a:rPr lang="en-US" dirty="0"/>
              <a:t>.”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Ingesta </a:t>
            </a:r>
            <a:r>
              <a:rPr lang="en-US" dirty="0" err="1"/>
              <a:t>móvil</a:t>
            </a:r>
            <a:r>
              <a:rPr lang="en-US" dirty="0"/>
              <a:t> y web: “La app </a:t>
            </a:r>
            <a:r>
              <a:rPr lang="en-US" dirty="0" err="1"/>
              <a:t>captura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(</a:t>
            </a:r>
            <a:r>
              <a:rPr lang="en-US" dirty="0" err="1"/>
              <a:t>fotografía</a:t>
            </a:r>
            <a:r>
              <a:rPr lang="en-US" dirty="0"/>
              <a:t>/OMR) y la carga web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completar</a:t>
            </a:r>
            <a:r>
              <a:rPr lang="en-US" dirty="0"/>
              <a:t> o </a:t>
            </a:r>
            <a:r>
              <a:rPr lang="en-US" dirty="0" err="1"/>
              <a:t>corregir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;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minimizamos</a:t>
            </a:r>
            <a:r>
              <a:rPr lang="en-US" dirty="0"/>
              <a:t> </a:t>
            </a:r>
            <a:r>
              <a:rPr lang="en-US" dirty="0" err="1"/>
              <a:t>digitación</a:t>
            </a:r>
            <a:r>
              <a:rPr lang="en-US" dirty="0"/>
              <a:t> manual.”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Calificación</a:t>
            </a:r>
            <a:r>
              <a:rPr lang="en-US" dirty="0"/>
              <a:t> + </a:t>
            </a:r>
            <a:r>
              <a:rPr lang="en-US" dirty="0" err="1"/>
              <a:t>reportes</a:t>
            </a:r>
            <a:r>
              <a:rPr lang="en-US" dirty="0"/>
              <a:t>: “El motor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y </a:t>
            </a:r>
            <a:r>
              <a:rPr lang="en-US" dirty="0" err="1"/>
              <a:t>entrega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con </a:t>
            </a:r>
            <a:r>
              <a:rPr lang="en-US" dirty="0" err="1"/>
              <a:t>reportes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ítem</a:t>
            </a:r>
            <a:r>
              <a:rPr lang="en-US" dirty="0"/>
              <a:t>, </a:t>
            </a:r>
            <a:r>
              <a:rPr lang="en-US" dirty="0" err="1"/>
              <a:t>curso</a:t>
            </a:r>
            <a:r>
              <a:rPr lang="en-US" dirty="0"/>
              <a:t>, </a:t>
            </a:r>
            <a:r>
              <a:rPr lang="en-US" dirty="0" err="1"/>
              <a:t>cohorte</a:t>
            </a:r>
            <a:r>
              <a:rPr lang="en-US" dirty="0"/>
              <a:t>) para </a:t>
            </a:r>
            <a:r>
              <a:rPr lang="en-US" dirty="0" err="1"/>
              <a:t>decisiones</a:t>
            </a:r>
            <a:r>
              <a:rPr lang="en-US" dirty="0"/>
              <a:t> a </a:t>
            </a:r>
            <a:r>
              <a:rPr lang="en-US" dirty="0" err="1"/>
              <a:t>tiempo</a:t>
            </a:r>
            <a:r>
              <a:rPr lang="en-US" dirty="0"/>
              <a:t>.”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aceptación</a:t>
            </a:r>
            <a:r>
              <a:rPr lang="en-US" dirty="0"/>
              <a:t> (20–25s, breve):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“Para </a:t>
            </a:r>
            <a:r>
              <a:rPr lang="en-US" dirty="0" err="1"/>
              <a:t>considerarlo</a:t>
            </a:r>
            <a:r>
              <a:rPr lang="en-US" dirty="0"/>
              <a:t> ‘</a:t>
            </a:r>
            <a:r>
              <a:rPr lang="en-US" dirty="0" err="1"/>
              <a:t>listo</a:t>
            </a:r>
            <a:r>
              <a:rPr lang="en-US" dirty="0"/>
              <a:t>’:</a:t>
            </a:r>
            <a:endParaRPr lang="en-US" dirty="0">
              <a:ea typeface="Calibri"/>
              <a:cs typeface="Calibri"/>
            </a:endParaRPr>
          </a:p>
          <a:p>
            <a:pPr marL="1085850" lvl="2" indent="-171450">
              <a:buFont typeface="Arial"/>
              <a:buChar char="•"/>
            </a:pPr>
            <a:r>
              <a:rPr lang="en-US" dirty="0"/>
              <a:t>(1) </a:t>
            </a:r>
            <a:r>
              <a:rPr lang="en-US" dirty="0" err="1"/>
              <a:t>crear</a:t>
            </a:r>
            <a:r>
              <a:rPr lang="en-US" dirty="0"/>
              <a:t>/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ítems</a:t>
            </a:r>
            <a:r>
              <a:rPr lang="en-US" dirty="0"/>
              <a:t> con </a:t>
            </a:r>
            <a:r>
              <a:rPr lang="en-US" dirty="0" err="1"/>
              <a:t>metadatos</a:t>
            </a:r>
            <a:r>
              <a:rPr lang="en-US" dirty="0"/>
              <a:t>;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/>
              <a:t>(2) </a:t>
            </a:r>
            <a:r>
              <a:rPr lang="en-US" dirty="0" err="1"/>
              <a:t>generar</a:t>
            </a:r>
            <a:r>
              <a:rPr lang="en-US" dirty="0"/>
              <a:t> PDF con QR legible;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/>
              <a:t>(3) </a:t>
            </a:r>
            <a:r>
              <a:rPr lang="en-US" dirty="0" err="1"/>
              <a:t>capturar</a:t>
            </a:r>
            <a:r>
              <a:rPr lang="en-US" dirty="0"/>
              <a:t> y </a:t>
            </a:r>
            <a:r>
              <a:rPr lang="en-US" dirty="0" err="1"/>
              <a:t>subir</a:t>
            </a:r>
            <a:r>
              <a:rPr lang="en-US" dirty="0"/>
              <a:t> </a:t>
            </a:r>
            <a:r>
              <a:rPr lang="en-US" dirty="0" err="1"/>
              <a:t>lotes</a:t>
            </a:r>
            <a:r>
              <a:rPr lang="en-US" dirty="0"/>
              <a:t> con </a:t>
            </a:r>
            <a:r>
              <a:rPr lang="en-US" dirty="0" err="1"/>
              <a:t>acuse</a:t>
            </a:r>
            <a:r>
              <a:rPr lang="en-US" dirty="0"/>
              <a:t> de </a:t>
            </a:r>
            <a:r>
              <a:rPr lang="en-US" dirty="0" err="1"/>
              <a:t>recepción</a:t>
            </a:r>
            <a:r>
              <a:rPr lang="en-US" dirty="0"/>
              <a:t>;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/>
              <a:t>(4) </a:t>
            </a:r>
            <a:r>
              <a:rPr lang="en-US" dirty="0" err="1"/>
              <a:t>calificar</a:t>
            </a:r>
            <a:r>
              <a:rPr lang="en-US" dirty="0"/>
              <a:t> y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reportes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sin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.”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Seguridad y </a:t>
            </a:r>
            <a:r>
              <a:rPr lang="en-US" dirty="0" err="1"/>
              <a:t>trazabilidad</a:t>
            </a:r>
            <a:r>
              <a:rPr lang="en-US" dirty="0"/>
              <a:t> (10s):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“Se </a:t>
            </a:r>
            <a:r>
              <a:rPr lang="en-US" dirty="0" err="1"/>
              <a:t>contemplan</a:t>
            </a:r>
            <a:r>
              <a:rPr lang="en-US" dirty="0"/>
              <a:t> </a:t>
            </a:r>
            <a:r>
              <a:rPr lang="en-US" dirty="0" err="1"/>
              <a:t>autenticación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roles y </a:t>
            </a:r>
            <a:r>
              <a:rPr lang="en-US" dirty="0" err="1"/>
              <a:t>auditoría</a:t>
            </a:r>
            <a:r>
              <a:rPr lang="en-US" dirty="0"/>
              <a:t> de </a:t>
            </a:r>
            <a:r>
              <a:rPr lang="en-US" dirty="0" err="1"/>
              <a:t>acciones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módulos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4: “Al </a:t>
            </a:r>
            <a:r>
              <a:rPr lang="en-US" dirty="0" err="1"/>
              <a:t>mantenernos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cuatro </a:t>
            </a:r>
            <a:r>
              <a:rPr lang="en-US" dirty="0" err="1"/>
              <a:t>capacidades</a:t>
            </a:r>
            <a:r>
              <a:rPr lang="en-US" dirty="0"/>
              <a:t>, </a:t>
            </a:r>
            <a:r>
              <a:rPr lang="en-US" dirty="0" err="1"/>
              <a:t>aseguramos</a:t>
            </a:r>
            <a:r>
              <a:rPr lang="en-US" dirty="0"/>
              <a:t> control del </a:t>
            </a:r>
            <a:r>
              <a:rPr lang="en-US" dirty="0" err="1"/>
              <a:t>alcance</a:t>
            </a:r>
            <a:r>
              <a:rPr lang="en-US" dirty="0"/>
              <a:t>; </a:t>
            </a:r>
            <a:r>
              <a:rPr lang="en-US" dirty="0" err="1"/>
              <a:t>veamos</a:t>
            </a:r>
            <a:r>
              <a:rPr lang="en-US" dirty="0"/>
              <a:t> </a:t>
            </a:r>
            <a:r>
              <a:rPr lang="en-US" dirty="0" err="1"/>
              <a:t>explícitamente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entra</a:t>
            </a:r>
            <a:r>
              <a:rPr lang="en-US" dirty="0"/>
              <a:t> y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fuera.”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 “La clave de la factibilidad no es solo lo que hacemos, sino lo que decidimos no hacer dentro del semestre.”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Alcance</a:t>
            </a:r>
            <a:r>
              <a:rPr lang="en-US" dirty="0"/>
              <a:t> (20–25s):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“El MVP se </a:t>
            </a:r>
            <a:r>
              <a:rPr lang="en-US" dirty="0" err="1"/>
              <a:t>limita</a:t>
            </a:r>
            <a:r>
              <a:rPr lang="en-US" dirty="0"/>
              <a:t> a cuatro </a:t>
            </a:r>
            <a:r>
              <a:rPr lang="en-US" dirty="0" err="1"/>
              <a:t>capacidades</a:t>
            </a:r>
            <a:r>
              <a:rPr lang="en-US" dirty="0"/>
              <a:t> que </a:t>
            </a:r>
            <a:r>
              <a:rPr lang="en-US" dirty="0" err="1"/>
              <a:t>cierran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: banco de </a:t>
            </a:r>
            <a:r>
              <a:rPr lang="en-US" dirty="0" err="1"/>
              <a:t>preguntas</a:t>
            </a:r>
            <a:r>
              <a:rPr lang="en-US" dirty="0"/>
              <a:t>, </a:t>
            </a:r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evaluaciones</a:t>
            </a:r>
            <a:r>
              <a:rPr lang="en-US" dirty="0"/>
              <a:t> con PDF/QR, ingesta </a:t>
            </a:r>
            <a:r>
              <a:rPr lang="en-US" dirty="0" err="1"/>
              <a:t>móvil</a:t>
            </a:r>
            <a:r>
              <a:rPr lang="en-US" dirty="0"/>
              <a:t>/web y </a:t>
            </a:r>
            <a:r>
              <a:rPr lang="en-US" dirty="0" err="1"/>
              <a:t>calificación</a:t>
            </a:r>
            <a:r>
              <a:rPr lang="en-US" dirty="0"/>
              <a:t> con </a:t>
            </a:r>
            <a:r>
              <a:rPr lang="en-US" dirty="0" err="1"/>
              <a:t>reportes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. Con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resolvemos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central sin </a:t>
            </a:r>
            <a:r>
              <a:rPr lang="en-US" dirty="0" err="1"/>
              <a:t>desbordar</a:t>
            </a:r>
            <a:r>
              <a:rPr lang="en-US" dirty="0"/>
              <a:t> </a:t>
            </a:r>
            <a:r>
              <a:rPr lang="en-US" dirty="0" err="1"/>
              <a:t>complejidad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Exclusiones</a:t>
            </a:r>
            <a:r>
              <a:rPr lang="en-US" dirty="0"/>
              <a:t> y </a:t>
            </a:r>
            <a:r>
              <a:rPr lang="en-US" dirty="0" err="1"/>
              <a:t>razones</a:t>
            </a:r>
            <a:r>
              <a:rPr lang="en-US" dirty="0"/>
              <a:t> (30–40s):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Analítica</a:t>
            </a:r>
            <a:r>
              <a:rPr lang="en-US" dirty="0"/>
              <a:t> </a:t>
            </a:r>
            <a:r>
              <a:rPr lang="en-US" dirty="0" err="1"/>
              <a:t>avanzada</a:t>
            </a:r>
            <a:r>
              <a:rPr lang="en-US" dirty="0"/>
              <a:t>: “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validaciones</a:t>
            </a:r>
            <a:r>
              <a:rPr lang="en-US" dirty="0"/>
              <a:t>; lo </a:t>
            </a:r>
            <a:r>
              <a:rPr lang="en-US" dirty="0" err="1"/>
              <a:t>movemos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posterior.”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Portal de </a:t>
            </a:r>
            <a:r>
              <a:rPr lang="en-US" dirty="0" err="1"/>
              <a:t>estudiantes</a:t>
            </a:r>
            <a:r>
              <a:rPr lang="en-US" dirty="0"/>
              <a:t>: “No es </a:t>
            </a:r>
            <a:r>
              <a:rPr lang="en-US" dirty="0" err="1"/>
              <a:t>imprescindible</a:t>
            </a:r>
            <a:r>
              <a:rPr lang="en-US" dirty="0"/>
              <a:t> para </a:t>
            </a:r>
            <a:r>
              <a:rPr lang="en-US" dirty="0" err="1"/>
              <a:t>probar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docente</a:t>
            </a:r>
            <a:r>
              <a:rPr lang="en-US" dirty="0"/>
              <a:t> y </a:t>
            </a:r>
            <a:r>
              <a:rPr lang="en-US" dirty="0" err="1"/>
              <a:t>añadiría</a:t>
            </a:r>
            <a:r>
              <a:rPr lang="en-US" dirty="0"/>
              <a:t> </a:t>
            </a:r>
            <a:r>
              <a:rPr lang="en-US" dirty="0" err="1"/>
              <a:t>varias</a:t>
            </a:r>
            <a:r>
              <a:rPr lang="en-US" dirty="0"/>
              <a:t> vistas y </a:t>
            </a:r>
            <a:r>
              <a:rPr lang="en-US" dirty="0" err="1"/>
              <a:t>permisos</a:t>
            </a:r>
            <a:r>
              <a:rPr lang="en-US" dirty="0"/>
              <a:t>.”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Integraciones</a:t>
            </a:r>
            <a:r>
              <a:rPr lang="en-US" dirty="0"/>
              <a:t> </a:t>
            </a:r>
            <a:r>
              <a:rPr lang="en-US" dirty="0" err="1"/>
              <a:t>externas</a:t>
            </a:r>
            <a:r>
              <a:rPr lang="en-US" dirty="0"/>
              <a:t>: “</a:t>
            </a:r>
            <a:r>
              <a:rPr lang="en-US" dirty="0" err="1"/>
              <a:t>Conectar</a:t>
            </a:r>
            <a:r>
              <a:rPr lang="en-US" dirty="0"/>
              <a:t> LMS/ERP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coordinación</a:t>
            </a:r>
            <a:r>
              <a:rPr lang="en-US" dirty="0"/>
              <a:t> </a:t>
            </a:r>
            <a:r>
              <a:rPr lang="en-US" dirty="0" err="1"/>
              <a:t>institucional</a:t>
            </a:r>
            <a:r>
              <a:rPr lang="en-US" dirty="0"/>
              <a:t> y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extensas</a:t>
            </a:r>
            <a:r>
              <a:rPr lang="en-US" dirty="0"/>
              <a:t>; lo </a:t>
            </a:r>
            <a:r>
              <a:rPr lang="en-US" dirty="0" err="1"/>
              <a:t>dejamos</a:t>
            </a:r>
            <a:r>
              <a:rPr lang="en-US" dirty="0"/>
              <a:t> fuera del APT.”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Control de </a:t>
            </a:r>
            <a:r>
              <a:rPr lang="en-US" dirty="0" err="1"/>
              <a:t>cambios</a:t>
            </a:r>
            <a:r>
              <a:rPr lang="en-US" dirty="0"/>
              <a:t> (10–15s):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Congelamos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al </a:t>
            </a:r>
            <a:r>
              <a:rPr lang="en-US" dirty="0" err="1"/>
              <a:t>cierre</a:t>
            </a:r>
            <a:r>
              <a:rPr lang="en-US" dirty="0"/>
              <a:t> de Fase 1 (‘scope freeze’). </a:t>
            </a:r>
            <a:r>
              <a:rPr lang="en-US" dirty="0" err="1"/>
              <a:t>Cualquier</a:t>
            </a:r>
            <a:r>
              <a:rPr lang="en-US" dirty="0"/>
              <a:t> idea </a:t>
            </a:r>
            <a:r>
              <a:rPr lang="en-US" dirty="0" err="1"/>
              <a:t>nueva</a:t>
            </a:r>
            <a:r>
              <a:rPr lang="en-US" dirty="0"/>
              <a:t> se </a:t>
            </a:r>
            <a:r>
              <a:rPr lang="en-US" dirty="0" err="1"/>
              <a:t>registra</a:t>
            </a:r>
            <a:r>
              <a:rPr lang="en-US" dirty="0"/>
              <a:t> y </a:t>
            </a:r>
            <a:r>
              <a:rPr lang="en-US" dirty="0" err="1"/>
              <a:t>pasa</a:t>
            </a:r>
            <a:r>
              <a:rPr lang="en-US" dirty="0"/>
              <a:t> a backlog post-APT. Esto protege </a:t>
            </a:r>
            <a:r>
              <a:rPr lang="en-US" dirty="0" err="1"/>
              <a:t>cronograma</a:t>
            </a:r>
            <a:r>
              <a:rPr lang="en-US" dirty="0"/>
              <a:t> y </a:t>
            </a:r>
            <a:r>
              <a:rPr lang="en-US" dirty="0" err="1"/>
              <a:t>calidad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5: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alcance</a:t>
            </a:r>
            <a:r>
              <a:rPr lang="en-US" dirty="0"/>
              <a:t> </a:t>
            </a:r>
            <a:r>
              <a:rPr lang="en-US" dirty="0" err="1"/>
              <a:t>fijo</a:t>
            </a:r>
            <a:r>
              <a:rPr lang="en-US" dirty="0"/>
              <a:t>, </a:t>
            </a:r>
            <a:r>
              <a:rPr lang="en-US" dirty="0" err="1"/>
              <a:t>veamos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la </a:t>
            </a:r>
            <a:r>
              <a:rPr lang="en-US" dirty="0" err="1"/>
              <a:t>arquitectura</a:t>
            </a:r>
            <a:r>
              <a:rPr lang="en-US" dirty="0"/>
              <a:t> que </a:t>
            </a:r>
            <a:r>
              <a:rPr lang="en-US" dirty="0" err="1"/>
              <a:t>soporta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capacidades</a:t>
            </a:r>
            <a:r>
              <a:rPr lang="en-US" dirty="0"/>
              <a:t> y 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/>
              <a:t>riesgos</a:t>
            </a:r>
            <a:r>
              <a:rPr lang="en-US" dirty="0"/>
              <a:t> de </a:t>
            </a:r>
            <a:r>
              <a:rPr lang="en-US" dirty="0" err="1"/>
              <a:t>integración</a:t>
            </a:r>
            <a:r>
              <a:rPr lang="en-US" dirty="0"/>
              <a:t>.”</a:t>
            </a:r>
            <a:endParaRPr lang="es-ES" dirty="0"/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B54A2-48BE-04A7-EA8A-DDFDDFC3A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6EE9A-9106-4C4F-B941-CE9F52989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494E2-CF78-7672-5CF9-46C5B7D41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Hook (1 </a:t>
            </a:r>
            <a:r>
              <a:rPr lang="en-US" dirty="0" err="1"/>
              <a:t>oración</a:t>
            </a:r>
            <a:r>
              <a:rPr lang="en-US" dirty="0"/>
              <a:t>): “Una </a:t>
            </a:r>
            <a:r>
              <a:rPr lang="en-US" dirty="0" err="1"/>
              <a:t>arquitectura</a:t>
            </a:r>
            <a:r>
              <a:rPr lang="en-US" dirty="0"/>
              <a:t> modular y </a:t>
            </a:r>
            <a:r>
              <a:rPr lang="en-US" dirty="0" err="1"/>
              <a:t>trazable</a:t>
            </a:r>
            <a:r>
              <a:rPr lang="en-US" dirty="0"/>
              <a:t> reduce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integración</a:t>
            </a:r>
            <a:r>
              <a:rPr lang="en-US" dirty="0"/>
              <a:t> y </a:t>
            </a:r>
            <a:r>
              <a:rPr lang="en-US" dirty="0" err="1"/>
              <a:t>hace</a:t>
            </a:r>
            <a:r>
              <a:rPr lang="en-US" dirty="0"/>
              <a:t> viable </a:t>
            </a:r>
            <a:r>
              <a:rPr lang="en-US" dirty="0" err="1"/>
              <a:t>el</a:t>
            </a:r>
            <a:r>
              <a:rPr lang="en-US" dirty="0"/>
              <a:t> MVP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.”</a:t>
            </a:r>
          </a:p>
          <a:p>
            <a:pPr>
              <a:buFont typeface="Arial"/>
              <a:buChar char="•"/>
            </a:pPr>
            <a:r>
              <a:rPr lang="en-US" dirty="0" err="1"/>
              <a:t>Recorrido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bloques</a:t>
            </a:r>
            <a:r>
              <a:rPr lang="en-US" dirty="0"/>
              <a:t> (40–50s):</a:t>
            </a:r>
          </a:p>
          <a:p>
            <a:pPr lvl="1">
              <a:buFont typeface="Arial"/>
              <a:buChar char="•"/>
            </a:pPr>
            <a:r>
              <a:rPr lang="en-US" dirty="0"/>
              <a:t>Frontend web: </a:t>
            </a:r>
            <a:r>
              <a:rPr lang="en-US" dirty="0" err="1"/>
              <a:t>interfaz</a:t>
            </a:r>
            <a:r>
              <a:rPr lang="en-US" dirty="0"/>
              <a:t> para diseñar ítems y gestionar evaluaciones; valida datos antes de enviarlos.</a:t>
            </a:r>
          </a:p>
          <a:p>
            <a:pPr lvl="1">
              <a:buFont typeface="Arial"/>
              <a:buChar char="•"/>
            </a:pPr>
            <a:r>
              <a:rPr lang="en-US" dirty="0"/>
              <a:t>API/Backend + BD relacional: concentra la lógica (creación de pruebas, calificación, reportes) y persiste todo con auditoría (quién hizo qué y cuándo).</a:t>
            </a:r>
          </a:p>
          <a:p>
            <a:pPr lvl="1">
              <a:buFont typeface="Arial"/>
              <a:buChar char="•"/>
            </a:pPr>
            <a:r>
              <a:rPr lang="en-US" dirty="0"/>
              <a:t>App </a:t>
            </a:r>
            <a:r>
              <a:rPr lang="en-US" dirty="0" err="1"/>
              <a:t>móvil</a:t>
            </a:r>
            <a:r>
              <a:rPr lang="en-US" dirty="0"/>
              <a:t> + Servicio OMR: la app captura imágenes de hojas de respuesta; el servicio OMR procesa y retorna marcas reconocidas a la API con indicadores de confianza.</a:t>
            </a:r>
          </a:p>
          <a:p>
            <a:pPr lvl="1">
              <a:buFont typeface="Arial"/>
              <a:buChar char="•"/>
            </a:pPr>
            <a:r>
              <a:rPr lang="en-US" dirty="0" err="1"/>
              <a:t>Generador</a:t>
            </a:r>
            <a:r>
              <a:rPr lang="en-US" dirty="0"/>
              <a:t> PDF/QR: produce documentos con identificador/QR para vincular cada hoja con una evaluación/estudiante y asegurar trazabilidad.</a:t>
            </a:r>
          </a:p>
          <a:p>
            <a:pPr>
              <a:buFont typeface="Arial"/>
              <a:buChar char="•"/>
            </a:pPr>
            <a:r>
              <a:rPr lang="en-US" dirty="0"/>
              <a:t>No </a:t>
            </a:r>
            <a:r>
              <a:rPr lang="en-US" dirty="0" err="1"/>
              <a:t>funcionales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(20–25s):</a:t>
            </a:r>
          </a:p>
          <a:p>
            <a:pPr lvl="1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Autenticación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roles, trazabilidad/auditoría, manejo de errores y fallback manual para casos de baja confianza OMR. La API expone contratos claros (p.ej., /evaluaciones, /respuestas, /calificar) que facilitan pruebas e integración.”</a:t>
            </a:r>
          </a:p>
          <a:p>
            <a:pPr>
              <a:buFont typeface="Arial"/>
              <a:buChar char="•"/>
            </a:pPr>
            <a:r>
              <a:rPr lang="en-US" dirty="0"/>
              <a:t>Cierre/</a:t>
            </a:r>
            <a:r>
              <a:rPr lang="en-US" dirty="0" err="1"/>
              <a:t>aceptación</a:t>
            </a:r>
            <a:r>
              <a:rPr lang="en-US" dirty="0"/>
              <a:t> (10s):</a:t>
            </a:r>
          </a:p>
          <a:p>
            <a:pPr lvl="1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Criterios</a:t>
            </a:r>
            <a:r>
              <a:rPr lang="en-US" dirty="0"/>
              <a:t> de </a:t>
            </a:r>
            <a:r>
              <a:rPr lang="en-US" dirty="0" err="1"/>
              <a:t>salida</a:t>
            </a:r>
            <a:r>
              <a:rPr lang="en-US" dirty="0"/>
              <a:t> de </a:t>
            </a:r>
            <a:r>
              <a:rPr lang="en-US" dirty="0" err="1"/>
              <a:t>diseño</a:t>
            </a:r>
            <a:r>
              <a:rPr lang="en-US" dirty="0"/>
              <a:t>: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validado</a:t>
            </a:r>
            <a:r>
              <a:rPr lang="en-US" dirty="0"/>
              <a:t>, </a:t>
            </a:r>
            <a:r>
              <a:rPr lang="en-US" dirty="0" err="1"/>
              <a:t>contratos</a:t>
            </a:r>
            <a:r>
              <a:rPr lang="en-US" dirty="0"/>
              <a:t> de API y MER </a:t>
            </a:r>
            <a:r>
              <a:rPr lang="en-US" dirty="0" err="1"/>
              <a:t>definidos</a:t>
            </a:r>
            <a:r>
              <a:rPr lang="en-US" dirty="0"/>
              <a:t>; base para </a:t>
            </a:r>
            <a:r>
              <a:rPr lang="en-US" dirty="0" err="1"/>
              <a:t>empezar</a:t>
            </a:r>
            <a:r>
              <a:rPr lang="en-US" dirty="0"/>
              <a:t> </a:t>
            </a:r>
            <a:r>
              <a:rPr lang="en-US" dirty="0" err="1"/>
              <a:t>construcción</a:t>
            </a:r>
            <a:r>
              <a:rPr lang="en-US" dirty="0"/>
              <a:t> </a:t>
            </a:r>
            <a:r>
              <a:rPr lang="en-US" dirty="0" err="1"/>
              <a:t>controlada</a:t>
            </a:r>
            <a:r>
              <a:rPr lang="en-US" dirty="0"/>
              <a:t>.”</a:t>
            </a:r>
          </a:p>
          <a:p>
            <a:pPr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6:</a:t>
            </a:r>
          </a:p>
          <a:p>
            <a:pPr lvl="1">
              <a:buFont typeface="Arial"/>
              <a:buChar char="•"/>
            </a:pPr>
            <a:r>
              <a:rPr lang="en-US" dirty="0"/>
              <a:t>“Con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bloques</a:t>
            </a:r>
            <a:r>
              <a:rPr lang="en-US" dirty="0"/>
              <a:t> claros, </a:t>
            </a:r>
            <a:r>
              <a:rPr lang="en-US" dirty="0" err="1"/>
              <a:t>miremos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end-to-end </a:t>
            </a:r>
            <a:r>
              <a:rPr lang="en-US" dirty="0" err="1"/>
              <a:t>desde</a:t>
            </a:r>
            <a:r>
              <a:rPr lang="en-US" dirty="0"/>
              <a:t> que se </a:t>
            </a:r>
            <a:r>
              <a:rPr lang="en-US" dirty="0" err="1"/>
              <a:t>diseña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evaluación</a:t>
            </a:r>
            <a:r>
              <a:rPr lang="en-US" dirty="0"/>
              <a:t> hasta que se </a:t>
            </a:r>
            <a:r>
              <a:rPr lang="en-US" dirty="0" err="1"/>
              <a:t>reportan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.”</a:t>
            </a: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52ADA-9E25-BDA9-F417-95E6A6B33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693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 “Este flujo une las cuatro capacidades del MVP para cubrir de punta a punta el ciclo de evaluación.”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err="1"/>
              <a:t>Recorrido</a:t>
            </a:r>
            <a:r>
              <a:rPr lang="en-US"/>
              <a:t> (10–15s </a:t>
            </a:r>
            <a:r>
              <a:rPr lang="en-US" err="1"/>
              <a:t>por</a:t>
            </a:r>
            <a:r>
              <a:rPr lang="en-US"/>
              <a:t> etapa):</a:t>
            </a:r>
            <a:endParaRPr lang="es-ES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ítems</a:t>
            </a:r>
            <a:r>
              <a:rPr lang="en-US" dirty="0"/>
              <a:t>: “Los </a:t>
            </a:r>
            <a:r>
              <a:rPr lang="en-US" dirty="0" err="1"/>
              <a:t>docentes</a:t>
            </a:r>
            <a:r>
              <a:rPr lang="en-US" dirty="0"/>
              <a:t> </a:t>
            </a:r>
            <a:r>
              <a:rPr lang="en-US" dirty="0" err="1"/>
              <a:t>crean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 con </a:t>
            </a:r>
            <a:r>
              <a:rPr lang="en-US" dirty="0" err="1"/>
              <a:t>metadatos</a:t>
            </a:r>
            <a:r>
              <a:rPr lang="en-US" dirty="0"/>
              <a:t> (</a:t>
            </a:r>
            <a:r>
              <a:rPr lang="en-US" dirty="0" err="1"/>
              <a:t>tema</a:t>
            </a:r>
            <a:r>
              <a:rPr lang="en-US" dirty="0"/>
              <a:t>, </a:t>
            </a:r>
            <a:r>
              <a:rPr lang="en-US" dirty="0" err="1"/>
              <a:t>dificultad</a:t>
            </a:r>
            <a:r>
              <a:rPr lang="en-US" dirty="0"/>
              <a:t>, </a:t>
            </a:r>
            <a:r>
              <a:rPr lang="en-US" dirty="0" err="1"/>
              <a:t>objetivo</a:t>
            </a:r>
            <a:r>
              <a:rPr lang="en-US" dirty="0"/>
              <a:t>), lo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coherencia</a:t>
            </a:r>
            <a:r>
              <a:rPr lang="en-US" dirty="0"/>
              <a:t> y </a:t>
            </a:r>
            <a:r>
              <a:rPr lang="en-US" dirty="0" err="1"/>
              <a:t>reutilización</a:t>
            </a:r>
            <a:r>
              <a:rPr lang="en-US" dirty="0"/>
              <a:t>.”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evaluación</a:t>
            </a:r>
            <a:r>
              <a:rPr lang="en-US" dirty="0"/>
              <a:t> (PDF/QR): “Se </a:t>
            </a:r>
            <a:r>
              <a:rPr lang="en-US" dirty="0" err="1"/>
              <a:t>compone</a:t>
            </a:r>
            <a:r>
              <a:rPr lang="en-US" dirty="0"/>
              <a:t> la </a:t>
            </a:r>
            <a:r>
              <a:rPr lang="en-US" dirty="0" err="1"/>
              <a:t>prueba</a:t>
            </a:r>
            <a:r>
              <a:rPr lang="en-US" dirty="0"/>
              <a:t> y se </a:t>
            </a:r>
            <a:r>
              <a:rPr lang="en-US" dirty="0" err="1"/>
              <a:t>emite</a:t>
            </a:r>
            <a:r>
              <a:rPr lang="en-US" dirty="0"/>
              <a:t> un PDF con </a:t>
            </a:r>
            <a:r>
              <a:rPr lang="en-US" dirty="0" err="1"/>
              <a:t>identificador</a:t>
            </a:r>
            <a:r>
              <a:rPr lang="en-US" dirty="0"/>
              <a:t>/QR; </a:t>
            </a:r>
            <a:r>
              <a:rPr lang="en-US" dirty="0" err="1"/>
              <a:t>cada</a:t>
            </a:r>
            <a:r>
              <a:rPr lang="en-US" dirty="0"/>
              <a:t> hoja </a:t>
            </a:r>
            <a:r>
              <a:rPr lang="en-US" dirty="0" err="1"/>
              <a:t>queda</a:t>
            </a:r>
            <a:r>
              <a:rPr lang="en-US" dirty="0"/>
              <a:t> </a:t>
            </a:r>
            <a:r>
              <a:rPr lang="en-US" dirty="0" err="1"/>
              <a:t>asociada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evaluación</a:t>
            </a:r>
            <a:r>
              <a:rPr lang="en-US" dirty="0"/>
              <a:t>/</a:t>
            </a:r>
            <a:r>
              <a:rPr lang="en-US" dirty="0" err="1"/>
              <a:t>estudiante</a:t>
            </a:r>
            <a:r>
              <a:rPr lang="en-US" dirty="0"/>
              <a:t>.”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Aplicar</a:t>
            </a:r>
            <a:r>
              <a:rPr lang="en-US" dirty="0"/>
              <a:t> y </a:t>
            </a:r>
            <a:r>
              <a:rPr lang="en-US" dirty="0" err="1"/>
              <a:t>capturar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: “Se </a:t>
            </a:r>
            <a:r>
              <a:rPr lang="en-US" dirty="0" err="1"/>
              <a:t>rinde</a:t>
            </a:r>
            <a:r>
              <a:rPr lang="en-US" dirty="0"/>
              <a:t> la </a:t>
            </a:r>
            <a:r>
              <a:rPr lang="en-US" dirty="0" err="1"/>
              <a:t>prueba</a:t>
            </a:r>
            <a:r>
              <a:rPr lang="en-US" dirty="0"/>
              <a:t>; la app </a:t>
            </a:r>
            <a:r>
              <a:rPr lang="en-US" dirty="0" err="1"/>
              <a:t>captura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 OMR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marcas</a:t>
            </a:r>
            <a:r>
              <a:rPr lang="en-US" dirty="0"/>
              <a:t>; </a:t>
            </a:r>
            <a:r>
              <a:rPr lang="en-US" dirty="0" err="1"/>
              <a:t>alternativamente</a:t>
            </a:r>
            <a:r>
              <a:rPr lang="en-US" dirty="0"/>
              <a:t> se </a:t>
            </a:r>
            <a:r>
              <a:rPr lang="en-US" dirty="0" err="1"/>
              <a:t>acepta</a:t>
            </a:r>
            <a:r>
              <a:rPr lang="en-US" dirty="0"/>
              <a:t> carga web para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.”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Calificar</a:t>
            </a:r>
            <a:r>
              <a:rPr lang="en-US" dirty="0"/>
              <a:t> y </a:t>
            </a:r>
            <a:r>
              <a:rPr lang="en-US" dirty="0" err="1"/>
              <a:t>reportar</a:t>
            </a:r>
            <a:r>
              <a:rPr lang="en-US" dirty="0"/>
              <a:t>: “El motor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puntajes</a:t>
            </a:r>
            <a:r>
              <a:rPr lang="en-US" dirty="0"/>
              <a:t>/</a:t>
            </a:r>
            <a:r>
              <a:rPr lang="en-US" dirty="0" err="1"/>
              <a:t>notas</a:t>
            </a:r>
            <a:r>
              <a:rPr lang="en-US" dirty="0"/>
              <a:t> y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reportes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ítem</a:t>
            </a:r>
            <a:r>
              <a:rPr lang="en-US" dirty="0"/>
              <a:t>/</a:t>
            </a:r>
            <a:r>
              <a:rPr lang="en-US" dirty="0" err="1"/>
              <a:t>curso</a:t>
            </a:r>
            <a:r>
              <a:rPr lang="en-US" dirty="0"/>
              <a:t>/</a:t>
            </a:r>
            <a:r>
              <a:rPr lang="en-US" dirty="0" err="1"/>
              <a:t>cohorte</a:t>
            </a:r>
            <a:r>
              <a:rPr lang="en-US" dirty="0"/>
              <a:t> para </a:t>
            </a:r>
            <a:r>
              <a:rPr lang="en-US" dirty="0" err="1"/>
              <a:t>decisiones</a:t>
            </a:r>
            <a:r>
              <a:rPr lang="en-US" dirty="0"/>
              <a:t> </a:t>
            </a:r>
            <a:r>
              <a:rPr lang="en-US" dirty="0" err="1"/>
              <a:t>oportunas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Controles </a:t>
            </a:r>
            <a:r>
              <a:rPr lang="en-US" dirty="0" err="1"/>
              <a:t>transversales</a:t>
            </a:r>
            <a:r>
              <a:rPr lang="en-US" dirty="0"/>
              <a:t> (15–20s):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“En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autenticación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roles, </a:t>
            </a:r>
            <a:r>
              <a:rPr lang="en-US" dirty="0" err="1"/>
              <a:t>auditoría</a:t>
            </a:r>
            <a:r>
              <a:rPr lang="en-US" dirty="0"/>
              <a:t> de </a:t>
            </a:r>
            <a:r>
              <a:rPr lang="en-US" dirty="0" err="1"/>
              <a:t>acciones</a:t>
            </a:r>
            <a:r>
              <a:rPr lang="en-US" dirty="0"/>
              <a:t> y </a:t>
            </a:r>
            <a:r>
              <a:rPr lang="en-US" dirty="0" err="1"/>
              <a:t>validaciones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 Si la </a:t>
            </a:r>
            <a:r>
              <a:rPr lang="en-US" dirty="0" err="1"/>
              <a:t>confianza</a:t>
            </a:r>
            <a:r>
              <a:rPr lang="en-US" dirty="0"/>
              <a:t> OMR es baja, </a:t>
            </a:r>
            <a:r>
              <a:rPr lang="en-US" dirty="0" err="1"/>
              <a:t>existe</a:t>
            </a:r>
            <a:r>
              <a:rPr lang="en-US" dirty="0"/>
              <a:t> un </a:t>
            </a:r>
            <a:r>
              <a:rPr lang="en-US" dirty="0" err="1"/>
              <a:t>fallo</a:t>
            </a:r>
            <a:r>
              <a:rPr lang="en-US" dirty="0"/>
              <a:t> de </a:t>
            </a:r>
            <a:r>
              <a:rPr lang="en-US" dirty="0" err="1"/>
              <a:t>revisión</a:t>
            </a:r>
            <a:r>
              <a:rPr lang="en-US" dirty="0"/>
              <a:t>/</a:t>
            </a:r>
            <a:r>
              <a:rPr lang="en-US" dirty="0" err="1"/>
              <a:t>corrección</a:t>
            </a:r>
            <a:r>
              <a:rPr lang="en-US" dirty="0"/>
              <a:t> manual </a:t>
            </a:r>
            <a:r>
              <a:rPr lang="en-US" dirty="0" err="1"/>
              <a:t>acotada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Anclaje</a:t>
            </a:r>
            <a:r>
              <a:rPr lang="en-US" dirty="0"/>
              <a:t> a </a:t>
            </a:r>
            <a:r>
              <a:rPr lang="en-US" dirty="0" err="1"/>
              <a:t>fases</a:t>
            </a:r>
            <a:r>
              <a:rPr lang="en-US" dirty="0"/>
              <a:t> APT (10s):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“F1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listo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diseño</a:t>
            </a:r>
            <a:r>
              <a:rPr lang="en-US" dirty="0"/>
              <a:t> y la </a:t>
            </a:r>
            <a:r>
              <a:rPr lang="en-US" dirty="0" err="1"/>
              <a:t>emisión</a:t>
            </a:r>
            <a:r>
              <a:rPr lang="en-US" dirty="0"/>
              <a:t>; F2 </a:t>
            </a:r>
            <a:r>
              <a:rPr lang="en-US" dirty="0" err="1"/>
              <a:t>ejecuta</a:t>
            </a:r>
            <a:r>
              <a:rPr lang="en-US" dirty="0"/>
              <a:t> </a:t>
            </a:r>
            <a:r>
              <a:rPr lang="en-US" dirty="0" err="1"/>
              <a:t>captura</a:t>
            </a:r>
            <a:r>
              <a:rPr lang="en-US" dirty="0"/>
              <a:t>, </a:t>
            </a:r>
            <a:r>
              <a:rPr lang="en-US" dirty="0" err="1"/>
              <a:t>calificación</a:t>
            </a:r>
            <a:r>
              <a:rPr lang="en-US" dirty="0"/>
              <a:t> y </a:t>
            </a:r>
            <a:r>
              <a:rPr lang="en-US" dirty="0" err="1"/>
              <a:t>reportes</a:t>
            </a:r>
            <a:r>
              <a:rPr lang="en-US" dirty="0"/>
              <a:t>; F3 </a:t>
            </a:r>
            <a:r>
              <a:rPr lang="en-US" dirty="0" err="1"/>
              <a:t>consolida</a:t>
            </a:r>
            <a:r>
              <a:rPr lang="en-US" dirty="0"/>
              <a:t> y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7: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claro, </a:t>
            </a:r>
            <a:r>
              <a:rPr lang="en-US" dirty="0" err="1"/>
              <a:t>pasemos</a:t>
            </a:r>
            <a:r>
              <a:rPr lang="en-US" dirty="0"/>
              <a:t> a la </a:t>
            </a:r>
            <a:r>
              <a:rPr lang="en-US" dirty="0" err="1"/>
              <a:t>metodología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cascada</a:t>
            </a:r>
            <a:r>
              <a:rPr lang="en-US" dirty="0"/>
              <a:t> y al </a:t>
            </a:r>
            <a:r>
              <a:rPr lang="en-US" dirty="0" err="1"/>
              <a:t>calendario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 que </a:t>
            </a:r>
            <a:r>
              <a:rPr lang="en-US" dirty="0" err="1"/>
              <a:t>asegura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ejecución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semestre</a:t>
            </a:r>
            <a:r>
              <a:rPr lang="en-US" dirty="0"/>
              <a:t>.”</a:t>
            </a:r>
            <a:endParaRPr lang="es-ES" dirty="0"/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 “Un único ciclo en cascada, con puertas de salida por etapa, asegura viabilidad dentro del semestre.”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/>
              <a:t>F1 (20–25s):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“En F1 </a:t>
            </a:r>
            <a:r>
              <a:rPr lang="en-US" dirty="0" err="1"/>
              <a:t>definimos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: </a:t>
            </a:r>
            <a:r>
              <a:rPr lang="en-US" dirty="0" err="1"/>
              <a:t>levantamos</a:t>
            </a:r>
            <a:r>
              <a:rPr lang="en-US" dirty="0"/>
              <a:t> </a:t>
            </a:r>
            <a:r>
              <a:rPr lang="en-US" dirty="0" err="1"/>
              <a:t>requisitos</a:t>
            </a:r>
            <a:r>
              <a:rPr lang="en-US" dirty="0"/>
              <a:t> y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, </a:t>
            </a:r>
            <a:r>
              <a:rPr lang="en-US" dirty="0" err="1"/>
              <a:t>delineamos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 y MER y </a:t>
            </a:r>
            <a:r>
              <a:rPr lang="en-US" dirty="0" err="1"/>
              <a:t>fijamos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plan + Gantt. </a:t>
            </a:r>
            <a:r>
              <a:rPr lang="en-US" dirty="0" err="1"/>
              <a:t>Cerramos</a:t>
            </a:r>
            <a:r>
              <a:rPr lang="en-US" dirty="0"/>
              <a:t> la </a:t>
            </a:r>
            <a:r>
              <a:rPr lang="en-US" dirty="0" err="1"/>
              <a:t>fase</a:t>
            </a:r>
            <a:r>
              <a:rPr lang="en-US" dirty="0"/>
              <a:t> con scope freeze: lo que no </a:t>
            </a:r>
            <a:r>
              <a:rPr lang="en-US" dirty="0" err="1"/>
              <a:t>entra</a:t>
            </a:r>
            <a:r>
              <a:rPr lang="en-US" dirty="0"/>
              <a:t> al MVP </a:t>
            </a:r>
            <a:r>
              <a:rPr lang="en-US" dirty="0" err="1"/>
              <a:t>pasa</a:t>
            </a:r>
            <a:r>
              <a:rPr lang="en-US" dirty="0"/>
              <a:t> a backlog post-APT.”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F2 (30–35s):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“F2 </a:t>
            </a:r>
            <a:r>
              <a:rPr lang="en-US" dirty="0" err="1"/>
              <a:t>ejecuta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secuencial</a:t>
            </a:r>
            <a:r>
              <a:rPr lang="en-US" dirty="0"/>
              <a:t>: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detallado</a:t>
            </a:r>
            <a:r>
              <a:rPr lang="en-US" dirty="0"/>
              <a:t>, </a:t>
            </a:r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módulos</a:t>
            </a:r>
            <a:r>
              <a:rPr lang="en-US" dirty="0"/>
              <a:t> (web/API, </a:t>
            </a:r>
            <a:r>
              <a:rPr lang="en-US" dirty="0" err="1"/>
              <a:t>móvil</a:t>
            </a:r>
            <a:r>
              <a:rPr lang="en-US" dirty="0"/>
              <a:t>/OMR, PDF/QR), </a:t>
            </a:r>
            <a:r>
              <a:rPr lang="en-US" dirty="0" err="1"/>
              <a:t>integración</a:t>
            </a:r>
            <a:r>
              <a:rPr lang="en-US" dirty="0"/>
              <a:t> y </a:t>
            </a:r>
            <a:r>
              <a:rPr lang="en-US" dirty="0" err="1"/>
              <a:t>pruebas</a:t>
            </a:r>
            <a:r>
              <a:rPr lang="en-US" dirty="0"/>
              <a:t> (</a:t>
            </a:r>
            <a:r>
              <a:rPr lang="en-US" dirty="0" err="1"/>
              <a:t>unitarias</a:t>
            </a:r>
            <a:r>
              <a:rPr lang="en-US" dirty="0"/>
              <a:t>, </a:t>
            </a:r>
            <a:r>
              <a:rPr lang="en-US" dirty="0" err="1"/>
              <a:t>integración</a:t>
            </a:r>
            <a:r>
              <a:rPr lang="en-US" dirty="0"/>
              <a:t> y UAT). El </a:t>
            </a:r>
            <a:r>
              <a:rPr lang="en-US" dirty="0" err="1"/>
              <a:t>entregable</a:t>
            </a:r>
            <a:r>
              <a:rPr lang="en-US" dirty="0"/>
              <a:t> clave es </a:t>
            </a:r>
            <a:r>
              <a:rPr lang="en-US" dirty="0" err="1"/>
              <a:t>el</a:t>
            </a:r>
            <a:r>
              <a:rPr lang="en-US" dirty="0"/>
              <a:t> MVP </a:t>
            </a:r>
            <a:r>
              <a:rPr lang="en-US" dirty="0" err="1"/>
              <a:t>funcional</a:t>
            </a:r>
            <a:r>
              <a:rPr lang="en-US" dirty="0"/>
              <a:t> con Informe de Avance y </a:t>
            </a:r>
            <a:r>
              <a:rPr lang="en-US" dirty="0" err="1"/>
              <a:t>resultados</a:t>
            </a:r>
            <a:r>
              <a:rPr lang="en-US" dirty="0"/>
              <a:t> de </a:t>
            </a:r>
            <a:r>
              <a:rPr lang="en-US" dirty="0" err="1"/>
              <a:t>pruebas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F3 (15–20s):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“F3 </a:t>
            </a:r>
            <a:r>
              <a:rPr lang="en-US" dirty="0" err="1"/>
              <a:t>consolida</a:t>
            </a:r>
            <a:r>
              <a:rPr lang="en-US" dirty="0"/>
              <a:t>: hardening del MVP, </a:t>
            </a:r>
            <a:r>
              <a:rPr lang="en-US" dirty="0" err="1"/>
              <a:t>documentación</a:t>
            </a:r>
            <a:r>
              <a:rPr lang="en-US" dirty="0"/>
              <a:t> final (</a:t>
            </a:r>
            <a:r>
              <a:rPr lang="en-US" dirty="0" err="1"/>
              <a:t>informe</a:t>
            </a:r>
            <a:r>
              <a:rPr lang="en-US" dirty="0"/>
              <a:t>, </a:t>
            </a:r>
            <a:r>
              <a:rPr lang="en-US" dirty="0" err="1"/>
              <a:t>manuales</a:t>
            </a:r>
            <a:r>
              <a:rPr lang="en-US" dirty="0"/>
              <a:t>) y </a:t>
            </a:r>
            <a:r>
              <a:rPr lang="en-US" dirty="0" err="1"/>
              <a:t>presentación</a:t>
            </a:r>
            <a:r>
              <a:rPr lang="en-US" dirty="0"/>
              <a:t> con demo. Es la </a:t>
            </a:r>
            <a:r>
              <a:rPr lang="en-US" dirty="0" err="1"/>
              <a:t>instancia</a:t>
            </a:r>
            <a:r>
              <a:rPr lang="en-US" dirty="0"/>
              <a:t> de </a:t>
            </a:r>
            <a:r>
              <a:rPr lang="en-US" dirty="0" err="1"/>
              <a:t>validación</a:t>
            </a:r>
            <a:r>
              <a:rPr lang="en-US" dirty="0"/>
              <a:t> integral ante la </a:t>
            </a:r>
            <a:r>
              <a:rPr lang="en-US" dirty="0" err="1"/>
              <a:t>comisión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Puertas de </a:t>
            </a:r>
            <a:r>
              <a:rPr lang="en-US" dirty="0" err="1"/>
              <a:t>salida</a:t>
            </a:r>
            <a:r>
              <a:rPr lang="en-US" dirty="0"/>
              <a:t> (10–15s):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“Checkpoints: (1) </a:t>
            </a:r>
            <a:r>
              <a:rPr lang="en-US" dirty="0" err="1"/>
              <a:t>Reqs</a:t>
            </a:r>
            <a:r>
              <a:rPr lang="en-US" dirty="0"/>
              <a:t>/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aprobados</a:t>
            </a:r>
            <a:r>
              <a:rPr lang="en-US" dirty="0"/>
              <a:t> (F1); (2)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detallado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; (3) </a:t>
            </a:r>
            <a:r>
              <a:rPr lang="en-US" dirty="0" err="1"/>
              <a:t>Integración</a:t>
            </a:r>
            <a:r>
              <a:rPr lang="en-US" dirty="0"/>
              <a:t> sin </a:t>
            </a:r>
            <a:r>
              <a:rPr lang="en-US" dirty="0" err="1"/>
              <a:t>críticos</a:t>
            </a:r>
            <a:r>
              <a:rPr lang="en-US" dirty="0"/>
              <a:t>; (4) UAT ≥ 80% de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OK; (5) </a:t>
            </a:r>
            <a:r>
              <a:rPr lang="en-US" dirty="0" err="1"/>
              <a:t>Documentación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8: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temporal claro, </a:t>
            </a:r>
            <a:r>
              <a:rPr lang="en-US" dirty="0" err="1"/>
              <a:t>veamos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plan </a:t>
            </a:r>
            <a:r>
              <a:rPr lang="en-US" dirty="0" err="1"/>
              <a:t>operativo</a:t>
            </a:r>
            <a:r>
              <a:rPr lang="en-US" dirty="0"/>
              <a:t>: </a:t>
            </a:r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y </a:t>
            </a:r>
            <a:r>
              <a:rPr lang="en-US" dirty="0" err="1"/>
              <a:t>cuándo</a:t>
            </a:r>
            <a:r>
              <a:rPr lang="en-US" dirty="0"/>
              <a:t>.”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 “Este plan convierte el qué en cuándo y quién, con buffer explícito para asegurar integración.”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Frentes</a:t>
            </a:r>
            <a:r>
              <a:rPr lang="en-US" dirty="0"/>
              <a:t> y </a:t>
            </a:r>
            <a:r>
              <a:rPr lang="en-US" dirty="0" err="1"/>
              <a:t>responsabilidades</a:t>
            </a:r>
            <a:r>
              <a:rPr lang="en-US" dirty="0"/>
              <a:t> (25–30s):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Web/Backend: banco de </a:t>
            </a:r>
            <a:r>
              <a:rPr lang="en-US" dirty="0" err="1"/>
              <a:t>preguntas</a:t>
            </a:r>
            <a:r>
              <a:rPr lang="en-US" dirty="0"/>
              <a:t>,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evaluaciones</a:t>
            </a:r>
            <a:r>
              <a:rPr lang="en-US" dirty="0"/>
              <a:t> y PDF/QR.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Móvil</a:t>
            </a:r>
            <a:r>
              <a:rPr lang="en-US" dirty="0"/>
              <a:t>/OMR: app de </a:t>
            </a:r>
            <a:r>
              <a:rPr lang="en-US" dirty="0" err="1"/>
              <a:t>captura</a:t>
            </a:r>
            <a:r>
              <a:rPr lang="en-US" dirty="0"/>
              <a:t> y </a:t>
            </a:r>
            <a:r>
              <a:rPr lang="en-US" dirty="0" err="1"/>
              <a:t>servicio</a:t>
            </a:r>
            <a:r>
              <a:rPr lang="en-US" dirty="0"/>
              <a:t> OMR para </a:t>
            </a:r>
            <a:r>
              <a:rPr lang="en-US" dirty="0" err="1"/>
              <a:t>reconocer</a:t>
            </a:r>
            <a:r>
              <a:rPr lang="en-US" dirty="0"/>
              <a:t> </a:t>
            </a:r>
            <a:r>
              <a:rPr lang="en-US" dirty="0" err="1"/>
              <a:t>marcas</a:t>
            </a:r>
            <a:r>
              <a:rPr lang="en-US" dirty="0"/>
              <a:t>.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Coordinación</a:t>
            </a:r>
            <a:r>
              <a:rPr lang="en-US" dirty="0"/>
              <a:t>/QA: </a:t>
            </a:r>
            <a:r>
              <a:rPr lang="en-US" dirty="0" err="1"/>
              <a:t>planificación</a:t>
            </a:r>
            <a:r>
              <a:rPr lang="en-US" dirty="0"/>
              <a:t>, </a:t>
            </a:r>
            <a:r>
              <a:rPr lang="en-US" dirty="0" err="1"/>
              <a:t>riesgos</a:t>
            </a:r>
            <a:r>
              <a:rPr lang="en-US" dirty="0"/>
              <a:t>, </a:t>
            </a:r>
            <a:r>
              <a:rPr lang="en-US" dirty="0" err="1"/>
              <a:t>contratos</a:t>
            </a:r>
            <a:r>
              <a:rPr lang="en-US" dirty="0"/>
              <a:t> de API,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RF→CU→Pruebas</a:t>
            </a:r>
            <a:r>
              <a:rPr lang="en-US" dirty="0"/>
              <a:t> y </a:t>
            </a:r>
            <a:r>
              <a:rPr lang="en-US" dirty="0" err="1"/>
              <a:t>documentación</a:t>
            </a:r>
            <a:r>
              <a:rPr lang="en-US" dirty="0"/>
              <a:t>.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Hitos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semanas</a:t>
            </a:r>
            <a:r>
              <a:rPr lang="en-US" dirty="0"/>
              <a:t> (30–35s):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“De S5 a S10 se </a:t>
            </a:r>
            <a:r>
              <a:rPr lang="en-US" dirty="0" err="1"/>
              <a:t>completa</a:t>
            </a:r>
            <a:r>
              <a:rPr lang="en-US" dirty="0"/>
              <a:t> Web/API; 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 S6 a S11 se </a:t>
            </a:r>
            <a:r>
              <a:rPr lang="en-US" dirty="0" err="1"/>
              <a:t>desarrolla</a:t>
            </a:r>
            <a:r>
              <a:rPr lang="en-US" dirty="0"/>
              <a:t> </a:t>
            </a:r>
            <a:r>
              <a:rPr lang="en-US" dirty="0" err="1"/>
              <a:t>Móvil</a:t>
            </a:r>
            <a:r>
              <a:rPr lang="en-US" dirty="0"/>
              <a:t>/OMR; 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 S9 a S13 se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calificación</a:t>
            </a:r>
            <a:r>
              <a:rPr lang="en-US" dirty="0"/>
              <a:t> y </a:t>
            </a:r>
            <a:r>
              <a:rPr lang="en-US" dirty="0" err="1"/>
              <a:t>reportes</a:t>
            </a:r>
            <a:r>
              <a:rPr lang="en-US" dirty="0"/>
              <a:t>. 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S12–S14 es </a:t>
            </a:r>
            <a:r>
              <a:rPr lang="en-US" dirty="0" err="1"/>
              <a:t>el</a:t>
            </a:r>
            <a:r>
              <a:rPr lang="en-US" dirty="0"/>
              <a:t> buffer de </a:t>
            </a:r>
            <a:r>
              <a:rPr lang="en-US" dirty="0" err="1"/>
              <a:t>integración</a:t>
            </a:r>
            <a:r>
              <a:rPr lang="en-US" dirty="0"/>
              <a:t> y </a:t>
            </a:r>
            <a:r>
              <a:rPr lang="en-US" dirty="0" err="1"/>
              <a:t>pruebas</a:t>
            </a:r>
            <a:r>
              <a:rPr lang="en-US" dirty="0"/>
              <a:t> (</a:t>
            </a:r>
            <a:r>
              <a:rPr lang="en-US" dirty="0" err="1"/>
              <a:t>unitarias</a:t>
            </a:r>
            <a:r>
              <a:rPr lang="en-US" dirty="0"/>
              <a:t>, </a:t>
            </a:r>
            <a:r>
              <a:rPr lang="en-US" dirty="0" err="1"/>
              <a:t>integración</a:t>
            </a:r>
            <a:r>
              <a:rPr lang="en-US" dirty="0"/>
              <a:t> y UAT). </a:t>
            </a:r>
            <a:endParaRPr lang="es-ES" dirty="0"/>
          </a:p>
          <a:p>
            <a:pPr lvl="1"/>
            <a:r>
              <a:rPr lang="en-US" dirty="0"/>
              <a:t>Este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minimiza</a:t>
            </a:r>
            <a:r>
              <a:rPr lang="en-US" dirty="0"/>
              <a:t> </a:t>
            </a:r>
            <a:r>
              <a:rPr lang="en-US" dirty="0" err="1"/>
              <a:t>bloqueos</a:t>
            </a:r>
            <a:r>
              <a:rPr lang="en-US" dirty="0"/>
              <a:t>: la API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de PDF/QR se </a:t>
            </a:r>
            <a:r>
              <a:rPr lang="en-US" dirty="0" err="1"/>
              <a:t>fijan</a:t>
            </a:r>
            <a:r>
              <a:rPr lang="en-US" dirty="0"/>
              <a:t> </a:t>
            </a:r>
            <a:r>
              <a:rPr lang="en-US" dirty="0" err="1"/>
              <a:t>temprano</a:t>
            </a:r>
            <a:r>
              <a:rPr lang="en-US" dirty="0"/>
              <a:t> para </a:t>
            </a:r>
            <a:r>
              <a:rPr lang="en-US" dirty="0" err="1"/>
              <a:t>habilitar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trabajo</a:t>
            </a:r>
            <a:r>
              <a:rPr lang="en-US" dirty="0"/>
              <a:t> del </a:t>
            </a:r>
            <a:r>
              <a:rPr lang="en-US" dirty="0" err="1"/>
              <a:t>móvil</a:t>
            </a:r>
            <a:r>
              <a:rPr lang="en-US" dirty="0"/>
              <a:t> y del OMR.”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Puertas de </a:t>
            </a:r>
            <a:r>
              <a:rPr lang="en-US" dirty="0" err="1"/>
              <a:t>salida</a:t>
            </a:r>
            <a:r>
              <a:rPr lang="en-US" dirty="0"/>
              <a:t> (15–20s):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“Antes de </a:t>
            </a:r>
            <a:r>
              <a:rPr lang="en-US" dirty="0" err="1"/>
              <a:t>avanzar</a:t>
            </a:r>
            <a:r>
              <a:rPr lang="en-US" dirty="0"/>
              <a:t>: </a:t>
            </a:r>
            <a:endParaRPr lang="es-ES" dirty="0"/>
          </a:p>
          <a:p>
            <a:pPr marL="1085850" lvl="2" indent="-171450">
              <a:buFont typeface="Arial"/>
              <a:buChar char="•"/>
            </a:pPr>
            <a:r>
              <a:rPr lang="en-US" dirty="0"/>
              <a:t>(1)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detallado</a:t>
            </a:r>
            <a:r>
              <a:rPr lang="en-US" dirty="0"/>
              <a:t> </a:t>
            </a:r>
            <a:r>
              <a:rPr lang="en-US" dirty="0" err="1"/>
              <a:t>aprobado</a:t>
            </a:r>
            <a:r>
              <a:rPr lang="en-US" dirty="0"/>
              <a:t>; </a:t>
            </a:r>
            <a:endParaRPr lang="es-ES" dirty="0"/>
          </a:p>
          <a:p>
            <a:pPr marL="1085850" lvl="2" indent="-171450">
              <a:buFont typeface="Arial"/>
              <a:buChar char="•"/>
            </a:pPr>
            <a:r>
              <a:rPr lang="en-US" dirty="0"/>
              <a:t>(2) </a:t>
            </a:r>
            <a:r>
              <a:rPr lang="en-US" dirty="0" err="1"/>
              <a:t>Integración</a:t>
            </a:r>
            <a:r>
              <a:rPr lang="en-US" dirty="0"/>
              <a:t> sin </a:t>
            </a:r>
            <a:r>
              <a:rPr lang="en-US" dirty="0" err="1"/>
              <a:t>defectos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; </a:t>
            </a:r>
            <a:endParaRPr lang="es-ES" dirty="0"/>
          </a:p>
          <a:p>
            <a:pPr marL="1085850" lvl="2" indent="-171450">
              <a:buFont typeface="Arial"/>
              <a:buChar char="•"/>
            </a:pPr>
            <a:r>
              <a:rPr lang="en-US" dirty="0"/>
              <a:t>(3) UAT ≥ 80%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; </a:t>
            </a:r>
            <a:endParaRPr lang="es-ES" dirty="0"/>
          </a:p>
          <a:p>
            <a:pPr marL="1085850" lvl="2" indent="-171450">
              <a:buFont typeface="Arial"/>
              <a:buChar char="•"/>
            </a:pPr>
            <a:r>
              <a:rPr lang="en-US" dirty="0"/>
              <a:t>(4) </a:t>
            </a:r>
            <a:r>
              <a:rPr lang="en-US" dirty="0" err="1"/>
              <a:t>documentación</a:t>
            </a:r>
            <a:r>
              <a:rPr lang="en-US" dirty="0"/>
              <a:t> </a:t>
            </a:r>
            <a:r>
              <a:rPr lang="en-US" dirty="0" err="1"/>
              <a:t>mínima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(Informe de Avance </a:t>
            </a:r>
            <a:r>
              <a:rPr lang="en-US" dirty="0" err="1"/>
              <a:t>en</a:t>
            </a:r>
            <a:r>
              <a:rPr lang="en-US" dirty="0"/>
              <a:t> F2).”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Cierre (10s):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“Con </a:t>
            </a:r>
            <a:r>
              <a:rPr lang="en-US" dirty="0" err="1"/>
              <a:t>este</a:t>
            </a:r>
            <a:r>
              <a:rPr lang="en-US" dirty="0"/>
              <a:t> plan,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frente</a:t>
            </a:r>
            <a:r>
              <a:rPr lang="en-US" dirty="0"/>
              <a:t> sabe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entregar</a:t>
            </a:r>
            <a:r>
              <a:rPr lang="en-US" dirty="0"/>
              <a:t> y </a:t>
            </a:r>
            <a:r>
              <a:rPr lang="en-US" dirty="0" err="1"/>
              <a:t>cuándo</a:t>
            </a:r>
            <a:r>
              <a:rPr lang="en-US" dirty="0"/>
              <a:t>; </a:t>
            </a:r>
            <a:r>
              <a:rPr lang="en-US" dirty="0" err="1"/>
              <a:t>el</a:t>
            </a:r>
            <a:r>
              <a:rPr lang="en-US" dirty="0"/>
              <a:t> buffer S12–S14 protege la </a:t>
            </a:r>
            <a:r>
              <a:rPr lang="en-US" dirty="0" err="1"/>
              <a:t>calidad</a:t>
            </a:r>
            <a:r>
              <a:rPr lang="en-US" dirty="0"/>
              <a:t> del MVP de </a:t>
            </a:r>
            <a:r>
              <a:rPr lang="en-US" dirty="0" err="1"/>
              <a:t>cara</a:t>
            </a:r>
            <a:r>
              <a:rPr lang="en-US" dirty="0"/>
              <a:t> a F3.”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9: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“Con </a:t>
            </a:r>
            <a:r>
              <a:rPr lang="en-US" dirty="0" err="1"/>
              <a:t>el</a:t>
            </a:r>
            <a:r>
              <a:rPr lang="en-US" dirty="0"/>
              <a:t> plan </a:t>
            </a:r>
            <a:r>
              <a:rPr lang="en-US" dirty="0" err="1"/>
              <a:t>operativo</a:t>
            </a:r>
            <a:r>
              <a:rPr lang="en-US" dirty="0"/>
              <a:t> claro, </a:t>
            </a:r>
            <a:r>
              <a:rPr lang="en-US" dirty="0" err="1"/>
              <a:t>demostremos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la </a:t>
            </a:r>
            <a:r>
              <a:rPr lang="en-US" dirty="0" err="1"/>
              <a:t>factibilidad</a:t>
            </a:r>
            <a:r>
              <a:rPr lang="en-US" dirty="0"/>
              <a:t> con </a:t>
            </a:r>
            <a:r>
              <a:rPr lang="en-US" dirty="0" err="1"/>
              <a:t>tiempos</a:t>
            </a:r>
            <a:r>
              <a:rPr lang="en-US" dirty="0"/>
              <a:t>, </a:t>
            </a:r>
            <a:r>
              <a:rPr lang="en-US" dirty="0" err="1"/>
              <a:t>recursos</a:t>
            </a:r>
            <a:r>
              <a:rPr lang="en-US" dirty="0"/>
              <a:t> y </a:t>
            </a:r>
            <a:r>
              <a:rPr lang="en-US" dirty="0" err="1"/>
              <a:t>riesgos</a:t>
            </a:r>
            <a:r>
              <a:rPr lang="en-US" dirty="0"/>
              <a:t> </a:t>
            </a:r>
            <a:r>
              <a:rPr lang="en-US" dirty="0" err="1"/>
              <a:t>controlados</a:t>
            </a:r>
            <a:r>
              <a:rPr lang="en-US" dirty="0"/>
              <a:t>.”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Hook (1 </a:t>
            </a:r>
            <a:r>
              <a:rPr lang="en-US" err="1"/>
              <a:t>oración</a:t>
            </a:r>
            <a:r>
              <a:rPr lang="en-US"/>
              <a:t>): “La factibilidad se demuestra con calendario realista, recursos a mano y riesgos tratados desde el diseño.”</a:t>
            </a:r>
            <a:endParaRPr lang="es-ES"/>
          </a:p>
          <a:p>
            <a:pPr marL="171450" indent="-171450">
              <a:buFont typeface="Arial"/>
              <a:buChar char="•"/>
            </a:pPr>
            <a:r>
              <a:rPr lang="en-US" dirty="0"/>
              <a:t>Tiempo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fases</a:t>
            </a:r>
            <a:r>
              <a:rPr lang="en-US" dirty="0"/>
              <a:t> (25–30s):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“F1 (S1–S4) </a:t>
            </a:r>
            <a:r>
              <a:rPr lang="en-US" dirty="0" err="1"/>
              <a:t>dejó</a:t>
            </a:r>
            <a:r>
              <a:rPr lang="en-US" dirty="0"/>
              <a:t> </a:t>
            </a:r>
            <a:r>
              <a:rPr lang="en-US" dirty="0" err="1"/>
              <a:t>listo</a:t>
            </a:r>
            <a:r>
              <a:rPr lang="en-US" dirty="0"/>
              <a:t> </a:t>
            </a:r>
            <a:r>
              <a:rPr lang="en-US" dirty="0" err="1"/>
              <a:t>requerimientos</a:t>
            </a:r>
            <a:r>
              <a:rPr lang="en-US" dirty="0"/>
              <a:t>, </a:t>
            </a:r>
            <a:r>
              <a:rPr lang="en-US" dirty="0" err="1"/>
              <a:t>arquitectura</a:t>
            </a:r>
            <a:r>
              <a:rPr lang="en-US" dirty="0"/>
              <a:t> y plan. F2 (S5–S15) </a:t>
            </a:r>
            <a:r>
              <a:rPr lang="en-US" dirty="0" err="1"/>
              <a:t>concentra</a:t>
            </a:r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cascada</a:t>
            </a:r>
            <a:r>
              <a:rPr lang="en-US" dirty="0"/>
              <a:t> —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detallado</a:t>
            </a:r>
            <a:r>
              <a:rPr lang="en-US" dirty="0"/>
              <a:t>, </a:t>
            </a:r>
            <a:r>
              <a:rPr lang="en-US" dirty="0" err="1"/>
              <a:t>construcción</a:t>
            </a:r>
            <a:r>
              <a:rPr lang="en-US" dirty="0"/>
              <a:t>, </a:t>
            </a:r>
            <a:r>
              <a:rPr lang="en-US" dirty="0" err="1"/>
              <a:t>integración</a:t>
            </a:r>
            <a:r>
              <a:rPr lang="en-US" dirty="0"/>
              <a:t> y </a:t>
            </a:r>
            <a:r>
              <a:rPr lang="en-US" dirty="0" err="1"/>
              <a:t>pruebas</a:t>
            </a:r>
            <a:r>
              <a:rPr lang="en-US" dirty="0"/>
              <a:t>— con buffer S12–S14 para </a:t>
            </a:r>
            <a:r>
              <a:rPr lang="en-US" dirty="0" err="1"/>
              <a:t>estabilización</a:t>
            </a:r>
            <a:r>
              <a:rPr lang="en-US" dirty="0"/>
              <a:t> del MVP. F3 (S16–S18) </a:t>
            </a:r>
            <a:r>
              <a:rPr lang="en-US" dirty="0" err="1"/>
              <a:t>cierra</a:t>
            </a:r>
            <a:r>
              <a:rPr lang="en-US" dirty="0"/>
              <a:t> con </a:t>
            </a:r>
            <a:r>
              <a:rPr lang="en-US" dirty="0" err="1"/>
              <a:t>validación</a:t>
            </a:r>
            <a:r>
              <a:rPr lang="en-US" dirty="0"/>
              <a:t>, </a:t>
            </a:r>
            <a:r>
              <a:rPr lang="en-US" dirty="0" err="1"/>
              <a:t>documentación</a:t>
            </a:r>
            <a:r>
              <a:rPr lang="en-US" dirty="0"/>
              <a:t> y </a:t>
            </a:r>
            <a:r>
              <a:rPr lang="en-US" dirty="0" err="1"/>
              <a:t>presentación</a:t>
            </a:r>
            <a:r>
              <a:rPr lang="en-US" dirty="0"/>
              <a:t>. Este </a:t>
            </a:r>
            <a:r>
              <a:rPr lang="en-US" dirty="0" err="1"/>
              <a:t>cadenciamiento</a:t>
            </a:r>
            <a:r>
              <a:rPr lang="en-US" dirty="0"/>
              <a:t> se </a:t>
            </a:r>
            <a:r>
              <a:rPr lang="en-US" dirty="0" err="1"/>
              <a:t>refleja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Gantt y </a:t>
            </a:r>
            <a:r>
              <a:rPr lang="en-US" dirty="0" err="1"/>
              <a:t>alinea</a:t>
            </a:r>
            <a:r>
              <a:rPr lang="en-US" dirty="0"/>
              <a:t> </a:t>
            </a:r>
            <a:r>
              <a:rPr lang="en-US" dirty="0" err="1"/>
              <a:t>entregas</a:t>
            </a:r>
            <a:r>
              <a:rPr lang="en-US" dirty="0"/>
              <a:t> con la </a:t>
            </a:r>
            <a:r>
              <a:rPr lang="en-US" dirty="0" err="1"/>
              <a:t>asignatura</a:t>
            </a:r>
            <a:r>
              <a:rPr lang="en-US" dirty="0"/>
              <a:t>.”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 err="1"/>
              <a:t>Recursos</a:t>
            </a:r>
            <a:r>
              <a:rPr lang="en-US" dirty="0"/>
              <a:t> (15–20s):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</a:t>
            </a:r>
            <a:r>
              <a:rPr lang="en-US" dirty="0" err="1"/>
              <a:t>Contamos</a:t>
            </a:r>
            <a:r>
              <a:rPr lang="en-US" dirty="0"/>
              <a:t> con PCs, IDE, </a:t>
            </a:r>
            <a:r>
              <a:rPr lang="en-US" dirty="0" err="1"/>
              <a:t>repositorio</a:t>
            </a:r>
            <a:r>
              <a:rPr lang="en-US" dirty="0"/>
              <a:t>, base de </a:t>
            </a:r>
            <a:r>
              <a:rPr lang="en-US" dirty="0" err="1"/>
              <a:t>datos</a:t>
            </a:r>
            <a:r>
              <a:rPr lang="en-US" dirty="0"/>
              <a:t> y un </a:t>
            </a:r>
            <a:r>
              <a:rPr lang="en-US" dirty="0" err="1"/>
              <a:t>dispositivo</a:t>
            </a:r>
            <a:r>
              <a:rPr lang="en-US" dirty="0"/>
              <a:t> </a:t>
            </a:r>
            <a:r>
              <a:rPr lang="en-US" dirty="0" err="1"/>
              <a:t>móvil</a:t>
            </a:r>
            <a:r>
              <a:rPr lang="en-US" dirty="0"/>
              <a:t> para </a:t>
            </a:r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captura</a:t>
            </a:r>
            <a:r>
              <a:rPr lang="en-US" dirty="0"/>
              <a:t>; </a:t>
            </a:r>
            <a:r>
              <a:rPr lang="en-US" dirty="0" err="1"/>
              <a:t>además</a:t>
            </a:r>
            <a:r>
              <a:rPr lang="en-US" dirty="0"/>
              <a:t>, </a:t>
            </a:r>
            <a:r>
              <a:rPr lang="en-US" dirty="0" err="1"/>
              <a:t>plantillas</a:t>
            </a:r>
            <a:r>
              <a:rPr lang="en-US" dirty="0"/>
              <a:t> </a:t>
            </a:r>
            <a:r>
              <a:rPr lang="en-US" dirty="0" err="1"/>
              <a:t>institucionales</a:t>
            </a:r>
            <a:r>
              <a:rPr lang="en-US" dirty="0"/>
              <a:t> para </a:t>
            </a:r>
            <a:r>
              <a:rPr lang="en-US" dirty="0" err="1"/>
              <a:t>informes</a:t>
            </a:r>
            <a:r>
              <a:rPr lang="en-US" dirty="0"/>
              <a:t> y </a:t>
            </a:r>
            <a:r>
              <a:rPr lang="en-US" dirty="0" err="1"/>
              <a:t>presentación</a:t>
            </a:r>
            <a:r>
              <a:rPr lang="en-US" dirty="0"/>
              <a:t>. Todo es de bajo </a:t>
            </a:r>
            <a:r>
              <a:rPr lang="en-US" dirty="0" err="1"/>
              <a:t>costo</a:t>
            </a:r>
            <a:r>
              <a:rPr lang="en-US" dirty="0"/>
              <a:t> y </a:t>
            </a:r>
            <a:r>
              <a:rPr lang="en-US" dirty="0" err="1"/>
              <a:t>disponibilidad</a:t>
            </a:r>
            <a:r>
              <a:rPr lang="en-US" dirty="0"/>
              <a:t> </a:t>
            </a:r>
            <a:r>
              <a:rPr lang="en-US" dirty="0" err="1"/>
              <a:t>inmediata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que no hay </a:t>
            </a:r>
            <a:r>
              <a:rPr lang="en-US" dirty="0" err="1"/>
              <a:t>dependencia</a:t>
            </a:r>
            <a:r>
              <a:rPr lang="en-US" dirty="0"/>
              <a:t> </a:t>
            </a:r>
            <a:r>
              <a:rPr lang="en-US" dirty="0" err="1"/>
              <a:t>crítica</a:t>
            </a:r>
            <a:r>
              <a:rPr lang="en-US" dirty="0"/>
              <a:t> externa.”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 err="1"/>
              <a:t>Riesgos</a:t>
            </a:r>
            <a:r>
              <a:rPr lang="en-US" dirty="0"/>
              <a:t> y </a:t>
            </a:r>
            <a:r>
              <a:rPr lang="en-US" dirty="0" err="1"/>
              <a:t>mitigaciones</a:t>
            </a:r>
            <a:r>
              <a:rPr lang="en-US" dirty="0"/>
              <a:t> (30–35s):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OMR (</a:t>
            </a:r>
            <a:r>
              <a:rPr lang="en-US" dirty="0" err="1"/>
              <a:t>precisión</a:t>
            </a:r>
            <a:r>
              <a:rPr lang="en-US" dirty="0"/>
              <a:t>): </a:t>
            </a:r>
            <a:r>
              <a:rPr lang="en-US" dirty="0" err="1"/>
              <a:t>pruebas</a:t>
            </a:r>
            <a:r>
              <a:rPr lang="en-US" dirty="0"/>
              <a:t> </a:t>
            </a:r>
            <a:r>
              <a:rPr lang="en-US" dirty="0" err="1"/>
              <a:t>tempranas</a:t>
            </a:r>
            <a:r>
              <a:rPr lang="en-US" dirty="0"/>
              <a:t> con set </a:t>
            </a:r>
            <a:r>
              <a:rPr lang="en-US" dirty="0" err="1"/>
              <a:t>controlado</a:t>
            </a:r>
            <a:r>
              <a:rPr lang="en-US" dirty="0"/>
              <a:t> + </a:t>
            </a:r>
            <a:r>
              <a:rPr lang="en-US" dirty="0" err="1"/>
              <a:t>umbrales</a:t>
            </a:r>
            <a:r>
              <a:rPr lang="en-US" dirty="0"/>
              <a:t> de </a:t>
            </a:r>
            <a:r>
              <a:rPr lang="en-US" dirty="0" err="1"/>
              <a:t>confianza</a:t>
            </a:r>
            <a:r>
              <a:rPr lang="en-US" dirty="0"/>
              <a:t> + </a:t>
            </a:r>
            <a:r>
              <a:rPr lang="en-US" dirty="0" err="1"/>
              <a:t>falla</a:t>
            </a:r>
            <a:r>
              <a:rPr lang="en-US" dirty="0"/>
              <a:t> de </a:t>
            </a:r>
            <a:r>
              <a:rPr lang="en-US" dirty="0" err="1"/>
              <a:t>corrección</a:t>
            </a:r>
            <a:r>
              <a:rPr lang="en-US" dirty="0"/>
              <a:t> manual </a:t>
            </a:r>
            <a:r>
              <a:rPr lang="en-US" dirty="0" err="1"/>
              <a:t>acotada</a:t>
            </a:r>
            <a:r>
              <a:rPr lang="en-US" dirty="0"/>
              <a:t>.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 err="1"/>
              <a:t>Integración</a:t>
            </a:r>
            <a:r>
              <a:rPr lang="en-US" dirty="0"/>
              <a:t> (</a:t>
            </a:r>
            <a:r>
              <a:rPr lang="en-US" dirty="0" err="1"/>
              <a:t>tardía</a:t>
            </a:r>
            <a:r>
              <a:rPr lang="en-US" dirty="0"/>
              <a:t>): </a:t>
            </a:r>
            <a:r>
              <a:rPr lang="en-US" dirty="0" err="1"/>
              <a:t>contratos</a:t>
            </a:r>
            <a:r>
              <a:rPr lang="en-US" dirty="0"/>
              <a:t> de API </a:t>
            </a:r>
            <a:r>
              <a:rPr lang="en-US" dirty="0" err="1"/>
              <a:t>definidos</a:t>
            </a:r>
            <a:r>
              <a:rPr lang="en-US" dirty="0"/>
              <a:t> y buffer de </a:t>
            </a:r>
            <a:r>
              <a:rPr lang="en-US" dirty="0" err="1"/>
              <a:t>consolidación</a:t>
            </a:r>
            <a:r>
              <a:rPr lang="en-US" dirty="0"/>
              <a:t>; ambientes </a:t>
            </a:r>
            <a:r>
              <a:rPr lang="en-US" dirty="0" err="1"/>
              <a:t>reproducibles</a:t>
            </a:r>
            <a:r>
              <a:rPr lang="en-US" dirty="0"/>
              <a:t>.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RNF (</a:t>
            </a:r>
            <a:r>
              <a:rPr lang="en-US" dirty="0" err="1"/>
              <a:t>seguridad</a:t>
            </a:r>
            <a:r>
              <a:rPr lang="en-US" dirty="0"/>
              <a:t>/</a:t>
            </a:r>
            <a:r>
              <a:rPr lang="en-US" dirty="0" err="1"/>
              <a:t>calidad</a:t>
            </a:r>
            <a:r>
              <a:rPr lang="en-US" dirty="0"/>
              <a:t>): checklists de </a:t>
            </a:r>
            <a:r>
              <a:rPr lang="en-US" dirty="0" err="1"/>
              <a:t>autenticación</a:t>
            </a:r>
            <a:r>
              <a:rPr lang="en-US" dirty="0"/>
              <a:t>/roles y </a:t>
            </a:r>
            <a:r>
              <a:rPr lang="en-US" dirty="0" err="1"/>
              <a:t>auditoría</a:t>
            </a:r>
            <a:r>
              <a:rPr lang="en-US" dirty="0"/>
              <a:t>; plan de </a:t>
            </a:r>
            <a:r>
              <a:rPr lang="en-US" dirty="0" err="1"/>
              <a:t>pruebas</a:t>
            </a:r>
            <a:r>
              <a:rPr lang="en-US" dirty="0"/>
              <a:t> (</a:t>
            </a:r>
            <a:r>
              <a:rPr lang="en-US" dirty="0" err="1"/>
              <a:t>unitarias</a:t>
            </a:r>
            <a:r>
              <a:rPr lang="en-US" dirty="0"/>
              <a:t>, </a:t>
            </a:r>
            <a:r>
              <a:rPr lang="en-US" dirty="0" err="1"/>
              <a:t>integración</a:t>
            </a:r>
            <a:r>
              <a:rPr lang="en-US" dirty="0"/>
              <a:t>, UAT ≥ 80%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críticos</a:t>
            </a:r>
            <a:r>
              <a:rPr lang="en-US" dirty="0"/>
              <a:t> OK).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objetiva</a:t>
            </a:r>
            <a:r>
              <a:rPr lang="en-US" dirty="0"/>
              <a:t> (10–15s):</a:t>
            </a:r>
            <a:endParaRPr lang="es-ES" dirty="0"/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“F1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entregó</a:t>
            </a:r>
            <a:r>
              <a:rPr lang="en-US" dirty="0"/>
              <a:t> Guía, </a:t>
            </a:r>
            <a:r>
              <a:rPr lang="en-US" dirty="0" err="1"/>
              <a:t>Reqs</a:t>
            </a:r>
            <a:r>
              <a:rPr lang="en-US" dirty="0"/>
              <a:t>/CU, </a:t>
            </a:r>
            <a:r>
              <a:rPr lang="en-US" dirty="0" err="1"/>
              <a:t>Arquitectura</a:t>
            </a:r>
            <a:r>
              <a:rPr lang="en-US" dirty="0"/>
              <a:t>/MER y Gantt. Esas </a:t>
            </a:r>
            <a:r>
              <a:rPr lang="en-US" dirty="0" err="1"/>
              <a:t>piezas</a:t>
            </a:r>
            <a:r>
              <a:rPr lang="en-US" dirty="0"/>
              <a:t> </a:t>
            </a:r>
            <a:r>
              <a:rPr lang="en-US" dirty="0" err="1"/>
              <a:t>prueban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es realizable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semestre</a:t>
            </a:r>
            <a:r>
              <a:rPr lang="en-US" dirty="0"/>
              <a:t>.”</a:t>
            </a:r>
            <a:endParaRPr lang="es-ES" dirty="0"/>
          </a:p>
          <a:p>
            <a:pPr marL="171450" indent="-171450">
              <a:buFont typeface="Arial"/>
              <a:buChar char="•"/>
            </a:pPr>
            <a:r>
              <a:rPr lang="en-US" dirty="0" err="1"/>
              <a:t>Transición</a:t>
            </a:r>
            <a:r>
              <a:rPr lang="en-US" dirty="0"/>
              <a:t> a la slide 10: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/>
              <a:t>“Con la </a:t>
            </a:r>
            <a:r>
              <a:rPr lang="en-US" dirty="0" err="1"/>
              <a:t>viabilidad</a:t>
            </a:r>
            <a:r>
              <a:rPr lang="en-US" dirty="0"/>
              <a:t> </a:t>
            </a:r>
            <a:r>
              <a:rPr lang="en-US" dirty="0" err="1"/>
              <a:t>demostrada</a:t>
            </a:r>
            <a:r>
              <a:rPr lang="en-US" dirty="0"/>
              <a:t>, </a:t>
            </a:r>
            <a:r>
              <a:rPr lang="en-US" dirty="0" err="1"/>
              <a:t>veamos</a:t>
            </a:r>
            <a:r>
              <a:rPr lang="en-US" dirty="0"/>
              <a:t>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calza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egreso</a:t>
            </a:r>
            <a:r>
              <a:rPr lang="en-US" dirty="0"/>
              <a:t> y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.”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12188823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7132" y="-3930254"/>
            <a:ext cx="4374557" cy="12188825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5049" y="-3702340"/>
            <a:ext cx="4374128" cy="11733423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-22690"/>
            <a:ext cx="8540259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3882" y="-1032053"/>
            <a:ext cx="4988848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2423" y="346200"/>
            <a:ext cx="10022689" cy="1676388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Sistema de Gestión y Registro Automático De Evaluaciones - GRADE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330" y="2319231"/>
            <a:ext cx="10003345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s-ES"/>
              <a:t>Motivación, factibilidad y alineamiento con perfil e intereses</a:t>
            </a:r>
            <a:endParaRPr lang="es-ES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FEF6A1-072E-11BE-05CF-C65E6E8888AE}"/>
              </a:ext>
            </a:extLst>
          </p:cNvPr>
          <p:cNvSpPr txBox="1"/>
          <p:nvPr/>
        </p:nvSpPr>
        <p:spPr>
          <a:xfrm>
            <a:off x="458379" y="4695000"/>
            <a:ext cx="563617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>
                <a:ea typeface="Calibri"/>
                <a:cs typeface="Calibri"/>
              </a:rPr>
              <a:t>Integrantes Grupo 8 – PTY4614 CAPSTONE 002V</a:t>
            </a: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>
                <a:ea typeface="Calibri"/>
                <a:cs typeface="Calibri"/>
              </a:rPr>
              <a:t>María Fernanda Garay Núñez</a:t>
            </a:r>
          </a:p>
          <a:p>
            <a:pPr marL="742950" lvl="1" indent="-285750">
              <a:buFont typeface="Courier New"/>
              <a:buChar char="o"/>
            </a:pPr>
            <a:r>
              <a:rPr lang="es-ES" dirty="0">
                <a:ea typeface="Calibri"/>
                <a:cs typeface="Calibri"/>
              </a:rPr>
              <a:t>Rodrigo Ulloa González</a:t>
            </a:r>
          </a:p>
          <a:p>
            <a:pPr marL="742950" lvl="1" indent="-285750">
              <a:buFont typeface="Courier New"/>
              <a:buChar char="o"/>
            </a:pPr>
            <a:r>
              <a:rPr lang="es-ES" dirty="0">
                <a:ea typeface="Calibri"/>
                <a:cs typeface="Calibri"/>
              </a:rPr>
              <a:t>Maximiliano Toledo</a:t>
            </a:r>
          </a:p>
          <a:p>
            <a:pPr marL="285750" indent="-285750">
              <a:buFont typeface="Arial"/>
              <a:buChar char="•"/>
            </a:pPr>
            <a:r>
              <a:rPr lang="es-ES" dirty="0">
                <a:ea typeface="Calibri"/>
                <a:cs typeface="Calibri"/>
              </a:rPr>
              <a:t>Profesor</a:t>
            </a:r>
          </a:p>
          <a:p>
            <a:pPr marL="742950" lvl="1" indent="-285750">
              <a:buFont typeface="Courier New"/>
              <a:buChar char="o"/>
            </a:pPr>
            <a:r>
              <a:rPr lang="es-ES" dirty="0">
                <a:ea typeface="Calibri"/>
                <a:cs typeface="Calibri"/>
              </a:rPr>
              <a:t>Rodolfo Sepúlveda</a:t>
            </a:r>
          </a:p>
          <a:p>
            <a:endParaRPr lang="es-ES" dirty="0">
              <a:ea typeface="Calibri"/>
              <a:cs typeface="Calibri"/>
            </a:endParaRPr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F70414A1-9558-4C5E-F0BE-E3FD9FB4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632" y="5868210"/>
            <a:ext cx="3833156" cy="8602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6739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12188826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30" y="248038"/>
            <a:ext cx="706188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Perfil de egreso ↔ Evidencias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53063"/>
              </p:ext>
            </p:extLst>
          </p:nvPr>
        </p:nvGraphicFramePr>
        <p:xfrm>
          <a:off x="432112" y="2219575"/>
          <a:ext cx="11324600" cy="394559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23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457">
                <a:tc>
                  <a:txBody>
                    <a:bodyPr/>
                    <a:lstStyle/>
                    <a:p>
                      <a:r>
                        <a:rPr lang="es-ES" sz="2900" cap="none" spc="0" dirty="0">
                          <a:solidFill>
                            <a:schemeClr val="bg1"/>
                          </a:solidFill>
                        </a:rPr>
                        <a:t>Competencia</a:t>
                      </a:r>
                    </a:p>
                  </a:txBody>
                  <a:tcPr marL="113219" marR="161742" marT="32348" marB="242612" anchor="b"/>
                </a:tc>
                <a:tc>
                  <a:txBody>
                    <a:bodyPr/>
                    <a:lstStyle/>
                    <a:p>
                      <a:r>
                        <a:rPr lang="es-ES" sz="2900" cap="none" spc="0" dirty="0">
                          <a:solidFill>
                            <a:schemeClr val="bg1"/>
                          </a:solidFill>
                        </a:rPr>
                        <a:t>Evidencia verificada</a:t>
                      </a:r>
                    </a:p>
                  </a:txBody>
                  <a:tcPr marL="113219" marR="161742" marT="32348" marB="242612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28">
                <a:tc>
                  <a:txBody>
                    <a:bodyPr/>
                    <a:lstStyle/>
                    <a:p>
                      <a:r>
                        <a:rPr lang="es-ES" sz="2100" cap="none" spc="0" dirty="0">
                          <a:solidFill>
                            <a:srgbClr val="000000"/>
                          </a:solidFill>
                        </a:rPr>
                        <a:t>Requisitos/Análisis</a:t>
                      </a:r>
                    </a:p>
                  </a:txBody>
                  <a:tcPr marL="113219" marR="161742" marT="32348" marB="24261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Catálogo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 RF/RNF y Casos de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Uso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 con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trazabilidad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2100" cap="none" spc="0" dirty="0">
                        <a:solidFill>
                          <a:srgbClr val="000000"/>
                        </a:solidFill>
                      </a:endParaRPr>
                    </a:p>
                  </a:txBody>
                  <a:tcPr marL="113219" marR="161742" marT="32348" marB="2426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28">
                <a:tc>
                  <a:txBody>
                    <a:bodyPr/>
                    <a:lstStyle/>
                    <a:p>
                      <a:r>
                        <a:rPr lang="es-ES" sz="2100" cap="none" spc="0" dirty="0">
                          <a:solidFill>
                            <a:srgbClr val="000000"/>
                          </a:solidFill>
                        </a:rPr>
                        <a:t>Arquitectura</a:t>
                      </a:r>
                    </a:p>
                  </a:txBody>
                  <a:tcPr marL="113219" marR="161742" marT="32348" marB="242612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Diagramas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en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 general y MER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validados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s-ES" sz="1800" dirty="0"/>
                    </a:p>
                  </a:txBody>
                  <a:tcPr marL="113219" marR="161742" marT="32348" marB="2426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28">
                <a:tc>
                  <a:txBody>
                    <a:bodyPr/>
                    <a:lstStyle/>
                    <a:p>
                      <a:r>
                        <a:rPr lang="es-ES" sz="2100" cap="none" spc="0" dirty="0">
                          <a:solidFill>
                            <a:srgbClr val="000000"/>
                          </a:solidFill>
                        </a:rPr>
                        <a:t>Desarrollo</a:t>
                      </a:r>
                    </a:p>
                  </a:txBody>
                  <a:tcPr marL="113219" marR="161742" marT="32348" marB="242612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Módulos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operativos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 y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contratos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 de API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cumplidos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s-ES" sz="1800" dirty="0"/>
                    </a:p>
                  </a:txBody>
                  <a:tcPr marL="113219" marR="161742" marT="32348" marB="2426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28">
                <a:tc>
                  <a:txBody>
                    <a:bodyPr/>
                    <a:lstStyle/>
                    <a:p>
                      <a:r>
                        <a:rPr lang="es-ES" sz="2100" cap="none" spc="0" dirty="0">
                          <a:solidFill>
                            <a:srgbClr val="000000"/>
                          </a:solidFill>
                        </a:rPr>
                        <a:t>QA/Seguridad</a:t>
                      </a:r>
                    </a:p>
                  </a:txBody>
                  <a:tcPr marL="113219" marR="161742" marT="32348" marB="242612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Pruebas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 y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auditoría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/roles.</a:t>
                      </a:r>
                      <a:endParaRPr lang="es-ES" sz="1800" dirty="0"/>
                    </a:p>
                  </a:txBody>
                  <a:tcPr marL="113219" marR="161742" marT="32348" marB="2426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28">
                <a:tc>
                  <a:txBody>
                    <a:bodyPr/>
                    <a:lstStyle/>
                    <a:p>
                      <a:r>
                        <a:rPr lang="es-ES" sz="2100" cap="none" spc="0" dirty="0">
                          <a:solidFill>
                            <a:srgbClr val="000000"/>
                          </a:solidFill>
                        </a:rPr>
                        <a:t>Gestión</a:t>
                      </a:r>
                    </a:p>
                  </a:txBody>
                  <a:tcPr marL="113219" marR="161742" marT="32348" marB="242612"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Plan + Gantt,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informes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 y </a:t>
                      </a:r>
                      <a:r>
                        <a:rPr lang="en-US" sz="2100" u="none" strike="noStrike" cap="none" spc="0" baseline="0" noProof="0" dirty="0" err="1">
                          <a:solidFill>
                            <a:srgbClr val="000000"/>
                          </a:solidFill>
                        </a:rPr>
                        <a:t>presentación</a:t>
                      </a:r>
                      <a:r>
                        <a:rPr lang="en-US" sz="2100" u="none" strike="noStrike" cap="none" spc="0" baseline="0" noProof="0" dirty="0">
                          <a:solidFill>
                            <a:srgbClr val="000000"/>
                          </a:solidFill>
                        </a:rPr>
                        <a:t> con demo.</a:t>
                      </a:r>
                      <a:endParaRPr lang="es-ES" sz="1800" dirty="0"/>
                    </a:p>
                  </a:txBody>
                  <a:tcPr marL="113219" marR="161742" marT="32348" marB="2426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E653BDF4-CB74-86BE-01E4-D3BE0C16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0714" y="0"/>
            <a:ext cx="4096144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09058" y="-5008456"/>
            <a:ext cx="2170709" cy="12188825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203" y="348865"/>
            <a:ext cx="9715580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Intereses profesionales (equipo)</a:t>
            </a:r>
          </a:p>
        </p:txBody>
      </p:sp>
      <p:graphicFrame>
        <p:nvGraphicFramePr>
          <p:cNvPr id="8" name="CuadroTexto 5">
            <a:extLst>
              <a:ext uri="{FF2B5EF4-FFF2-40B4-BE49-F238E27FC236}">
                <a16:creationId xmlns:a16="http://schemas.microsoft.com/office/drawing/2014/main" id="{2486D9C1-D993-6168-4E2A-0674E8552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7327"/>
              </p:ext>
            </p:extLst>
          </p:nvPr>
        </p:nvGraphicFramePr>
        <p:xfrm>
          <a:off x="643888" y="2615979"/>
          <a:ext cx="10924983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Imagen 26" descr="Logotipo&#10;&#10;El contenido generado por IA puede ser incorrecto.">
            <a:extLst>
              <a:ext uri="{FF2B5EF4-FFF2-40B4-BE49-F238E27FC236}">
                <a16:creationId xmlns:a16="http://schemas.microsoft.com/office/drawing/2014/main" id="{D4C657C2-BD05-3D52-A056-909ACC0030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6739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12188826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30" y="248038"/>
            <a:ext cx="706188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Evidencias por fase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2089"/>
              </p:ext>
            </p:extLst>
          </p:nvPr>
        </p:nvGraphicFramePr>
        <p:xfrm>
          <a:off x="432112" y="2574329"/>
          <a:ext cx="11324600" cy="3236090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1664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0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3830">
                <a:tc>
                  <a:txBody>
                    <a:bodyPr/>
                    <a:lstStyle/>
                    <a:p>
                      <a:r>
                        <a:rPr lang="es-ES" sz="3300" b="1" cap="none" spc="0">
                          <a:solidFill>
                            <a:schemeClr val="tx1"/>
                          </a:solidFill>
                        </a:rPr>
                        <a:t>Fase</a:t>
                      </a:r>
                    </a:p>
                  </a:txBody>
                  <a:tcPr marL="132730" marR="312864" marT="37923" marB="28442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3300" b="1" cap="none" spc="0">
                          <a:solidFill>
                            <a:schemeClr val="tx1"/>
                          </a:solidFill>
                        </a:rPr>
                        <a:t>Evidencias</a:t>
                      </a:r>
                    </a:p>
                  </a:txBody>
                  <a:tcPr marL="132730" marR="312864" marT="37923" marB="28442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420">
                <a:tc>
                  <a:txBody>
                    <a:bodyPr/>
                    <a:lstStyle/>
                    <a:p>
                      <a:r>
                        <a:rPr lang="es-ES" sz="2500" cap="none" spc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 marL="132730" marR="312864" marT="37923" marB="28442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25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Guía, </a:t>
                      </a:r>
                      <a:r>
                        <a:rPr lang="es-ES" sz="2500" b="0" i="0" u="none" strike="noStrike" cap="none" spc="0" baseline="0" noProof="0" err="1">
                          <a:solidFill>
                            <a:schemeClr val="tx1"/>
                          </a:solidFill>
                          <a:latin typeface="Calibri"/>
                        </a:rPr>
                        <a:t>Reqs</a:t>
                      </a:r>
                      <a:r>
                        <a:rPr lang="es-ES" sz="25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/CU, </a:t>
                      </a:r>
                      <a:r>
                        <a:rPr lang="es-ES" sz="2500" b="0" i="0" u="none" strike="noStrike" cap="none" spc="0" baseline="0" noProof="0" err="1">
                          <a:solidFill>
                            <a:schemeClr val="tx1"/>
                          </a:solidFill>
                          <a:latin typeface="Calibri"/>
                        </a:rPr>
                        <a:t>Arquitectura+MER</a:t>
                      </a:r>
                      <a:r>
                        <a:rPr lang="es-ES" sz="25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 y </a:t>
                      </a:r>
                      <a:r>
                        <a:rPr lang="es-ES" sz="2500" b="0" i="0" u="none" strike="noStrike" cap="none" spc="0" baseline="0" noProof="0" err="1">
                          <a:solidFill>
                            <a:schemeClr val="tx1"/>
                          </a:solidFill>
                          <a:latin typeface="Calibri"/>
                        </a:rPr>
                        <a:t>Plan+Gantt</a:t>
                      </a:r>
                      <a:r>
                        <a:rPr lang="es-ES" sz="25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 validados.</a:t>
                      </a:r>
                      <a:endParaRPr lang="es-E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2730" marR="312864" marT="37923" marB="2844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420">
                <a:tc>
                  <a:txBody>
                    <a:bodyPr/>
                    <a:lstStyle/>
                    <a:p>
                      <a:r>
                        <a:rPr lang="es-ES" sz="2500" cap="none" spc="0">
                          <a:solidFill>
                            <a:schemeClr val="tx1"/>
                          </a:solidFill>
                        </a:rPr>
                        <a:t>F2</a:t>
                      </a:r>
                    </a:p>
                  </a:txBody>
                  <a:tcPr marL="132730" marR="312864" marT="37923" marB="28442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25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MVP funcional + resultados de </a:t>
                      </a:r>
                      <a:r>
                        <a:rPr lang="es-ES" sz="2500" b="0" i="0" u="none" strike="noStrike" cap="none" spc="0" baseline="0" noProof="0" err="1">
                          <a:solidFill>
                            <a:schemeClr val="tx1"/>
                          </a:solidFill>
                          <a:latin typeface="Calibri"/>
                        </a:rPr>
                        <a:t>testing</a:t>
                      </a:r>
                      <a:r>
                        <a:rPr lang="es-ES" sz="25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 y borradores de manuales.</a:t>
                      </a:r>
                      <a:endParaRPr lang="es-E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2730" marR="312864" marT="37923" marB="2844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420">
                <a:tc>
                  <a:txBody>
                    <a:bodyPr/>
                    <a:lstStyle/>
                    <a:p>
                      <a:r>
                        <a:rPr lang="es-ES" sz="2500" cap="none" spc="0">
                          <a:solidFill>
                            <a:schemeClr val="tx1"/>
                          </a:solidFill>
                        </a:rPr>
                        <a:t>F3</a:t>
                      </a:r>
                    </a:p>
                  </a:txBody>
                  <a:tcPr marL="132730" marR="312864" marT="37923" marB="28442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s-ES" sz="2500" b="0" i="0" u="none" strike="noStrike" cap="none" spc="0" baseline="0" noProof="0">
                          <a:solidFill>
                            <a:schemeClr val="tx1"/>
                          </a:solidFill>
                          <a:latin typeface="Calibri"/>
                        </a:rPr>
                        <a:t>Informe Final, Manual de Usuario/Guía Técnica y Presentación/Demo.</a:t>
                      </a:r>
                      <a:endParaRPr lang="es-E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2730" marR="312864" marT="37923" marB="28442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1CF90BE8-33D0-1B24-86BC-E8B88F08E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Cierre y próximos pasos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364F75D-1F85-3232-F3DD-A16D02401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097209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Imagen 26" descr="Logotipo&#10;&#10;El contenido generado por IA puede ser incorrecto.">
            <a:extLst>
              <a:ext uri="{FF2B5EF4-FFF2-40B4-BE49-F238E27FC236}">
                <a16:creationId xmlns:a16="http://schemas.microsoft.com/office/drawing/2014/main" id="{E443EA9B-C555-819C-A768-0D3E13F17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0714" y="0"/>
            <a:ext cx="4096144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09058" y="-5008456"/>
            <a:ext cx="2170709" cy="12188825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517314-3D54-EDD4-B3FE-C9BFFE83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203" y="348865"/>
            <a:ext cx="9715580" cy="1576446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  <a:ea typeface="Calibri"/>
                <a:cs typeface="Calibri"/>
              </a:rPr>
              <a:t>Problema y contexto</a:t>
            </a:r>
            <a:endParaRPr lang="es-ES" sz="4000">
              <a:solidFill>
                <a:srgbClr val="FFFFFF"/>
              </a:solidFill>
              <a:ea typeface="Calibri"/>
              <a:cs typeface="Calibri"/>
            </a:endParaRPr>
          </a:p>
        </p:txBody>
      </p:sp>
      <p:graphicFrame>
        <p:nvGraphicFramePr>
          <p:cNvPr id="39" name="Marcador de contenido 2">
            <a:extLst>
              <a:ext uri="{FF2B5EF4-FFF2-40B4-BE49-F238E27FC236}">
                <a16:creationId xmlns:a16="http://schemas.microsoft.com/office/drawing/2014/main" id="{51B24209-EE60-73F7-FEE2-AFA6ADDF1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193607"/>
              </p:ext>
            </p:extLst>
          </p:nvPr>
        </p:nvGraphicFramePr>
        <p:xfrm>
          <a:off x="643888" y="2615979"/>
          <a:ext cx="10924983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8" name="Imagen 57" descr="Logotipo&#10;&#10;El contenido generado por IA puede ser incorrecto.">
            <a:extLst>
              <a:ext uri="{FF2B5EF4-FFF2-40B4-BE49-F238E27FC236}">
                <a16:creationId xmlns:a16="http://schemas.microsoft.com/office/drawing/2014/main" id="{EA64C130-3B70-3C57-8B40-CFE4A8E3C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3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21" y="1410605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25" y="1683756"/>
            <a:ext cx="3114454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4000" b="1">
                <a:solidFill>
                  <a:srgbClr val="FFFFFF"/>
                </a:solidFill>
              </a:rPr>
              <a:t>Solución — MVP (4 capacidades esenciales)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BACF9604-1770-DCB4-E3B0-FDE390E38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3267"/>
              </p:ext>
            </p:extLst>
          </p:nvPr>
        </p:nvGraphicFramePr>
        <p:xfrm>
          <a:off x="4903774" y="750440"/>
          <a:ext cx="6665097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" name="Imagen 21" descr="Logotipo&#10;&#10;El contenido generado por IA puede ser incorrecto.">
            <a:extLst>
              <a:ext uri="{FF2B5EF4-FFF2-40B4-BE49-F238E27FC236}">
                <a16:creationId xmlns:a16="http://schemas.microsoft.com/office/drawing/2014/main" id="{116E864B-64E2-34D6-353F-0F4FAD70A3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de alcance</a:t>
            </a:r>
          </a:p>
        </p:txBody>
      </p:sp>
      <p:graphicFrame>
        <p:nvGraphicFramePr>
          <p:cNvPr id="6" name="CuadroTexto 3">
            <a:extLst>
              <a:ext uri="{FF2B5EF4-FFF2-40B4-BE49-F238E27FC236}">
                <a16:creationId xmlns:a16="http://schemas.microsoft.com/office/drawing/2014/main" id="{0F761D26-DD75-E359-36E8-988140C96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70004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Imagen 24" descr="Logotipo&#10;&#10;El contenido generado por IA puede ser incorrecto.">
            <a:extLst>
              <a:ext uri="{FF2B5EF4-FFF2-40B4-BE49-F238E27FC236}">
                <a16:creationId xmlns:a16="http://schemas.microsoft.com/office/drawing/2014/main" id="{D63A23DD-2CDB-9958-6623-55DA4856D7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CE99D-E813-0C3E-F0A1-FD7F9E188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2">
            <a:extLst>
              <a:ext uri="{FF2B5EF4-FFF2-40B4-BE49-F238E27FC236}">
                <a16:creationId xmlns:a16="http://schemas.microsoft.com/office/drawing/2014/main" id="{7291CD77-B4CA-5059-A250-229828E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0CA2E3F8-61D7-DAF9-0A1B-D2C120ABE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ED40E989-2260-AA43-0CB4-FC8AC8C9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CBB1C-8192-24A8-58B5-4279DFE7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dirty="0" err="1">
                <a:solidFill>
                  <a:srgbClr val="FFFFFF"/>
                </a:solidFill>
              </a:rPr>
              <a:t>Arquitectura</a:t>
            </a:r>
            <a:r>
              <a:rPr lang="en-US" sz="4000" b="1" dirty="0">
                <a:solidFill>
                  <a:srgbClr val="FFFFFF"/>
                </a:solidFill>
              </a:rPr>
              <a:t> (Alto </a:t>
            </a:r>
            <a:r>
              <a:rPr lang="en-US" sz="4000" b="1" dirty="0" err="1">
                <a:solidFill>
                  <a:srgbClr val="FFFFFF"/>
                </a:solidFill>
              </a:rPr>
              <a:t>nivel</a:t>
            </a:r>
            <a:r>
              <a:rPr lang="en-US" sz="4000" b="1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25" name="Imagen 2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740F3431-48B6-FFFF-631C-E2FD63CFC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15" y="1823619"/>
            <a:ext cx="761802" cy="762000"/>
          </a:xfrm>
          <a:prstGeom prst="rect">
            <a:avLst/>
          </a:prstGeom>
        </p:spPr>
      </p:pic>
      <p:pic>
        <p:nvPicPr>
          <p:cNvPr id="27" name="Imagen 26" descr="Icono&#10;&#10;El contenido generado por IA puede ser incorrecto.">
            <a:extLst>
              <a:ext uri="{FF2B5EF4-FFF2-40B4-BE49-F238E27FC236}">
                <a16:creationId xmlns:a16="http://schemas.microsoft.com/office/drawing/2014/main" id="{545C0A36-7BF5-20F2-CB6E-6234D1D9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161" y="4481520"/>
            <a:ext cx="769341" cy="768823"/>
          </a:xfrm>
          <a:prstGeom prst="rect">
            <a:avLst/>
          </a:prstGeom>
        </p:spPr>
      </p:pic>
      <p:pic>
        <p:nvPicPr>
          <p:cNvPr id="31" name="Imagen 30" descr="Icono&#10;&#10;El contenido generado por IA puede ser incorrecto.">
            <a:extLst>
              <a:ext uri="{FF2B5EF4-FFF2-40B4-BE49-F238E27FC236}">
                <a16:creationId xmlns:a16="http://schemas.microsoft.com/office/drawing/2014/main" id="{DEC05681-F9CE-75E1-877D-4BDC5CE31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123" y="1827884"/>
            <a:ext cx="708454" cy="753470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12B73CA4-8956-FD8B-CBE6-9B52A5FA4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671" y="1823619"/>
            <a:ext cx="876320" cy="909850"/>
          </a:xfrm>
          <a:prstGeom prst="rect">
            <a:avLst/>
          </a:prstGeom>
        </p:spPr>
      </p:pic>
      <p:pic>
        <p:nvPicPr>
          <p:cNvPr id="37" name="Imagen 36" descr="Icono&#10;&#10;El contenido generado por IA puede ser incorrecto.">
            <a:extLst>
              <a:ext uri="{FF2B5EF4-FFF2-40B4-BE49-F238E27FC236}">
                <a16:creationId xmlns:a16="http://schemas.microsoft.com/office/drawing/2014/main" id="{0210BAC5-75FE-0308-05C2-4806AF0D1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927" y="4481520"/>
            <a:ext cx="769341" cy="768823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5CE2D8C4-79C4-5058-D748-4E0DB9C6476B}"/>
              </a:ext>
            </a:extLst>
          </p:cNvPr>
          <p:cNvSpPr txBox="1"/>
          <p:nvPr/>
        </p:nvSpPr>
        <p:spPr>
          <a:xfrm>
            <a:off x="1184675" y="2733470"/>
            <a:ext cx="33221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FRONTEND WEB</a:t>
            </a:r>
            <a:br>
              <a:rPr lang="es-ES" dirty="0">
                <a:ea typeface="Calibri"/>
                <a:cs typeface="Calibri"/>
              </a:rPr>
            </a:br>
            <a:r>
              <a:rPr lang="es-ES" i="1" dirty="0">
                <a:ea typeface="+mn-lt"/>
                <a:cs typeface="+mn-lt"/>
              </a:rPr>
              <a:t>UI para banco de preguntas y evaluaciones, flujos simples y controlados.</a:t>
            </a:r>
            <a:endParaRPr lang="es-E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>
              <a:ea typeface="Calibri"/>
              <a:cs typeface="Calibri"/>
            </a:endParaRPr>
          </a:p>
          <a:p>
            <a:endParaRPr lang="es-ES" dirty="0">
              <a:ea typeface="Calibri"/>
              <a:cs typeface="Calibri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CC55CE5-9D81-9650-62E2-582D01D8C95F}"/>
              </a:ext>
            </a:extLst>
          </p:cNvPr>
          <p:cNvSpPr txBox="1"/>
          <p:nvPr/>
        </p:nvSpPr>
        <p:spPr>
          <a:xfrm>
            <a:off x="4779757" y="2733469"/>
            <a:ext cx="33221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BACKEND</a:t>
            </a:r>
            <a:br>
              <a:rPr lang="es-ES" dirty="0">
                <a:ea typeface="Calibri"/>
                <a:cs typeface="Calibri"/>
              </a:rPr>
            </a:br>
            <a:r>
              <a:rPr lang="es-ES" i="1" dirty="0">
                <a:ea typeface="+mn-lt"/>
                <a:cs typeface="+mn-lt"/>
              </a:rPr>
              <a:t>Lógica de negocio, validaciones</a:t>
            </a:r>
          </a:p>
          <a:p>
            <a:endParaRPr lang="es-ES" dirty="0">
              <a:ea typeface="+mn-lt"/>
              <a:cs typeface="+mn-lt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49C9EB6-1CE5-EAEF-3BF9-D73CBAA13DD3}"/>
              </a:ext>
            </a:extLst>
          </p:cNvPr>
          <p:cNvSpPr txBox="1"/>
          <p:nvPr/>
        </p:nvSpPr>
        <p:spPr>
          <a:xfrm>
            <a:off x="8588655" y="2733468"/>
            <a:ext cx="33221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BASE DE DATOS</a:t>
            </a:r>
            <a:br>
              <a:rPr lang="es-ES" dirty="0">
                <a:ea typeface="Calibri"/>
                <a:cs typeface="Calibri"/>
              </a:rPr>
            </a:br>
            <a:r>
              <a:rPr lang="es-ES" i="1" dirty="0">
                <a:ea typeface="+mn-lt"/>
                <a:cs typeface="+mn-lt"/>
              </a:rPr>
              <a:t>persistencia con auditoría</a:t>
            </a:r>
            <a:endParaRPr lang="es-ES" dirty="0"/>
          </a:p>
          <a:p>
            <a:endParaRPr lang="es-ES" dirty="0">
              <a:ea typeface="+mn-lt"/>
              <a:cs typeface="+mn-lt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16EA5B2-05D6-7D4C-5F37-87D11428E54F}"/>
              </a:ext>
            </a:extLst>
          </p:cNvPr>
          <p:cNvSpPr txBox="1"/>
          <p:nvPr/>
        </p:nvSpPr>
        <p:spPr>
          <a:xfrm>
            <a:off x="1183428" y="5485768"/>
            <a:ext cx="33221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Calibri"/>
                <a:cs typeface="Calibri"/>
              </a:rPr>
              <a:t>FRONTEND MOVIL</a:t>
            </a:r>
            <a:endParaRPr lang="es-ES" dirty="0">
              <a:ea typeface="Calibri"/>
              <a:cs typeface="Calibri"/>
            </a:endParaRPr>
          </a:p>
          <a:p>
            <a:r>
              <a:rPr lang="es-ES" i="1">
                <a:ea typeface="+mn-lt"/>
                <a:cs typeface="+mn-lt"/>
              </a:rPr>
              <a:t>Captura de respuestas</a:t>
            </a:r>
          </a:p>
          <a:p>
            <a:endParaRPr lang="es-ES" dirty="0">
              <a:ea typeface="Calibri"/>
              <a:cs typeface="Calibri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9E8040B-4B16-4E58-3CFA-82CD513D6F68}"/>
              </a:ext>
            </a:extLst>
          </p:cNvPr>
          <p:cNvSpPr txBox="1"/>
          <p:nvPr/>
        </p:nvSpPr>
        <p:spPr>
          <a:xfrm>
            <a:off x="4832995" y="5485767"/>
            <a:ext cx="33221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OMR</a:t>
            </a:r>
            <a:br>
              <a:rPr lang="es-ES" dirty="0">
                <a:ea typeface="Calibri"/>
                <a:cs typeface="Calibri"/>
              </a:rPr>
            </a:br>
            <a:r>
              <a:rPr lang="es-ES" i="1" dirty="0">
                <a:ea typeface="+mn-lt"/>
                <a:cs typeface="+mn-lt"/>
              </a:rPr>
              <a:t>Reconocimiento de marca e integración </a:t>
            </a:r>
            <a:r>
              <a:rPr lang="es-ES" i="1" dirty="0" err="1">
                <a:ea typeface="+mn-lt"/>
                <a:cs typeface="+mn-lt"/>
              </a:rPr>
              <a:t>backend</a:t>
            </a:r>
            <a:endParaRPr lang="es-ES" dirty="0" err="1"/>
          </a:p>
          <a:p>
            <a:endParaRPr lang="es-ES" dirty="0">
              <a:ea typeface="+mn-lt"/>
              <a:cs typeface="+mn-lt"/>
            </a:endParaRP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0EB5C971-837F-CB9E-D5A9-669024DA0F3E}"/>
              </a:ext>
            </a:extLst>
          </p:cNvPr>
          <p:cNvSpPr/>
          <p:nvPr/>
        </p:nvSpPr>
        <p:spPr>
          <a:xfrm>
            <a:off x="3007128" y="2036938"/>
            <a:ext cx="978407" cy="4846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AB14CADB-2E3D-F352-23F0-6BBAEE4A9DCA}"/>
              </a:ext>
            </a:extLst>
          </p:cNvPr>
          <p:cNvSpPr/>
          <p:nvPr/>
        </p:nvSpPr>
        <p:spPr>
          <a:xfrm>
            <a:off x="3004655" y="4618639"/>
            <a:ext cx="978407" cy="4846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Flecha: a la derecha 52">
            <a:extLst>
              <a:ext uri="{FF2B5EF4-FFF2-40B4-BE49-F238E27FC236}">
                <a16:creationId xmlns:a16="http://schemas.microsoft.com/office/drawing/2014/main" id="{AF93824F-27FD-9DA8-C536-0BF8E600D903}"/>
              </a:ext>
            </a:extLst>
          </p:cNvPr>
          <p:cNvSpPr/>
          <p:nvPr/>
        </p:nvSpPr>
        <p:spPr>
          <a:xfrm>
            <a:off x="7122028" y="2036937"/>
            <a:ext cx="978407" cy="4846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BA84FC72-9168-A569-2D46-29F1D95B05E7}"/>
              </a:ext>
            </a:extLst>
          </p:cNvPr>
          <p:cNvSpPr/>
          <p:nvPr/>
        </p:nvSpPr>
        <p:spPr>
          <a:xfrm rot="16200000">
            <a:off x="4734628" y="3637353"/>
            <a:ext cx="978407" cy="48463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EEBF2D56-E2BD-C1A1-AD2C-35FE8238B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Flujo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proceso</a:t>
            </a:r>
            <a:endParaRPr lang="en-US" sz="4000" b="1" kern="1200" dirty="0" err="1">
              <a:solidFill>
                <a:srgbClr val="FFFFFF"/>
              </a:solidFill>
              <a:latin typeface="+mj-lt"/>
              <a:ea typeface="Calibri"/>
              <a:cs typeface="Calibri"/>
            </a:endParaRPr>
          </a:p>
        </p:txBody>
      </p:sp>
      <p:graphicFrame>
        <p:nvGraphicFramePr>
          <p:cNvPr id="14" name="CuadroTexto 11">
            <a:extLst>
              <a:ext uri="{FF2B5EF4-FFF2-40B4-BE49-F238E27FC236}">
                <a16:creationId xmlns:a16="http://schemas.microsoft.com/office/drawing/2014/main" id="{940DDBF1-B344-684B-14D0-BC0B19DCE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714519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ED8E4635-B9A3-8C56-E1F9-91E10A2C66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21" y="1410605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25" y="1683756"/>
            <a:ext cx="3114454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 b="1">
                <a:solidFill>
                  <a:srgbClr val="FFFFFF"/>
                </a:solidFill>
              </a:rPr>
              <a:t>Metodología en cascada + Fases APT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01585-48E9-9B3F-FB5F-D24AD1965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559137"/>
              </p:ext>
            </p:extLst>
          </p:nvPr>
        </p:nvGraphicFramePr>
        <p:xfrm>
          <a:off x="4903774" y="750440"/>
          <a:ext cx="6665097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Imagen 30" descr="Logotipo&#10;&#10;El contenido generado por IA puede ser incorrecto.">
            <a:extLst>
              <a:ext uri="{FF2B5EF4-FFF2-40B4-BE49-F238E27FC236}">
                <a16:creationId xmlns:a16="http://schemas.microsoft.com/office/drawing/2014/main" id="{DD904292-4F1F-E46C-EDDA-3F366C32A8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0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0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0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0714" y="0"/>
            <a:ext cx="4096144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0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09058" y="-5008456"/>
            <a:ext cx="2170709" cy="12188825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203" y="348865"/>
            <a:ext cx="9715580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trabajo (resumen)</a:t>
            </a:r>
          </a:p>
        </p:txBody>
      </p:sp>
      <p:graphicFrame>
        <p:nvGraphicFramePr>
          <p:cNvPr id="72" name="CuadroTexto 3">
            <a:extLst>
              <a:ext uri="{FF2B5EF4-FFF2-40B4-BE49-F238E27FC236}">
                <a16:creationId xmlns:a16="http://schemas.microsoft.com/office/drawing/2014/main" id="{D7915BCF-5050-9B2D-406F-4F30366790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515745"/>
              </p:ext>
            </p:extLst>
          </p:nvPr>
        </p:nvGraphicFramePr>
        <p:xfrm>
          <a:off x="643888" y="2615979"/>
          <a:ext cx="10924983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n 10" descr="Logotipo&#10;&#10;El contenido generado por IA puede ser incorrecto.">
            <a:extLst>
              <a:ext uri="{FF2B5EF4-FFF2-40B4-BE49-F238E27FC236}">
                <a16:creationId xmlns:a16="http://schemas.microsoft.com/office/drawing/2014/main" id="{F848C1F8-D6F6-B7A6-951F-7B556DD31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4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5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5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Rectangle 5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21" y="1410605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25" y="1683756"/>
            <a:ext cx="3114454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 b="1">
                <a:solidFill>
                  <a:srgbClr val="FFFFFF"/>
                </a:solidFill>
              </a:rPr>
              <a:t>Factibilidad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01B5D2-FBEE-1A0F-CF8C-E2220C3B7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975499"/>
              </p:ext>
            </p:extLst>
          </p:nvPr>
        </p:nvGraphicFramePr>
        <p:xfrm>
          <a:off x="4903774" y="750440"/>
          <a:ext cx="6665097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n 13" descr="Logotipo&#10;&#10;El contenido generado por IA puede ser incorrecto.">
            <a:extLst>
              <a:ext uri="{FF2B5EF4-FFF2-40B4-BE49-F238E27FC236}">
                <a16:creationId xmlns:a16="http://schemas.microsoft.com/office/drawing/2014/main" id="{C185DD7A-4B25-93DC-3BB6-BD9E3ACCA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0246" y="86188"/>
            <a:ext cx="2257952" cy="512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Personalizado</PresentationFormat>
  <Paragraphs>0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Sistema de Gestión y Registro Automático De Evaluaciones - GRADE</vt:lpstr>
      <vt:lpstr>Problema y contexto</vt:lpstr>
      <vt:lpstr>Solución — MVP (4 capacidades esenciales)</vt:lpstr>
      <vt:lpstr>Control de alcance</vt:lpstr>
      <vt:lpstr>Arquitectura (Alto nivel)</vt:lpstr>
      <vt:lpstr>Flujo del proceso</vt:lpstr>
      <vt:lpstr>Metodología en cascada + Fases APT</vt:lpstr>
      <vt:lpstr>Plan de trabajo (resumen)</vt:lpstr>
      <vt:lpstr>Factibilidad</vt:lpstr>
      <vt:lpstr>Perfil de egreso ↔ Evidencias</vt:lpstr>
      <vt:lpstr>Intereses profesionales (equipo)</vt:lpstr>
      <vt:lpstr>Evidencias por fase</vt:lpstr>
      <vt:lpstr>Cierre y 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390</cp:revision>
  <dcterms:created xsi:type="dcterms:W3CDTF">2013-01-27T09:14:16Z</dcterms:created>
  <dcterms:modified xsi:type="dcterms:W3CDTF">2025-09-16T20:29:25Z</dcterms:modified>
  <cp:category/>
</cp:coreProperties>
</file>