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Lst>
  <p:sldSz cy="43200000" cx="3240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D7854A-B5BE-437C-9BD9-140D3D50D4CC}">
  <a:tblStyle styleId="{DBD7854A-B5BE-437C-9BD9-140D3D50D4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43447" y="685800"/>
            <a:ext cx="25719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e4aac6a68_2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g1e4aac6a68_2_75:notes"/>
          <p:cNvSpPr/>
          <p:nvPr>
            <p:ph idx="2" type="sldImg"/>
          </p:nvPr>
        </p:nvSpPr>
        <p:spPr>
          <a:xfrm>
            <a:off x="1143141"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27261d485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3" name="Google Shape;133;g227261d485_0_5:notes"/>
          <p:cNvSpPr/>
          <p:nvPr>
            <p:ph idx="2" type="sldImg"/>
          </p:nvPr>
        </p:nvSpPr>
        <p:spPr>
          <a:xfrm>
            <a:off x="1143141"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04478" y="6253648"/>
            <a:ext cx="30191100" cy="17239800"/>
          </a:xfrm>
          <a:prstGeom prst="rect">
            <a:avLst/>
          </a:prstGeom>
        </p:spPr>
        <p:txBody>
          <a:bodyPr anchorCtr="0" anchor="b" bIns="471925" lIns="471925" spcFirstLastPara="1" rIns="471925" wrap="square" tIns="471925"/>
          <a:lstStyle>
            <a:lvl1pPr lvl="0" algn="ctr">
              <a:spcBef>
                <a:spcPts val="0"/>
              </a:spcBef>
              <a:spcAft>
                <a:spcPts val="0"/>
              </a:spcAft>
              <a:buSzPts val="26800"/>
              <a:buNone/>
              <a:defRPr sz="26800"/>
            </a:lvl1pPr>
            <a:lvl2pPr lvl="1" algn="ctr">
              <a:spcBef>
                <a:spcPts val="0"/>
              </a:spcBef>
              <a:spcAft>
                <a:spcPts val="0"/>
              </a:spcAft>
              <a:buSzPts val="26800"/>
              <a:buNone/>
              <a:defRPr sz="26800"/>
            </a:lvl2pPr>
            <a:lvl3pPr lvl="2" algn="ctr">
              <a:spcBef>
                <a:spcPts val="0"/>
              </a:spcBef>
              <a:spcAft>
                <a:spcPts val="0"/>
              </a:spcAft>
              <a:buSzPts val="26800"/>
              <a:buNone/>
              <a:defRPr sz="26800"/>
            </a:lvl3pPr>
            <a:lvl4pPr lvl="3" algn="ctr">
              <a:spcBef>
                <a:spcPts val="0"/>
              </a:spcBef>
              <a:spcAft>
                <a:spcPts val="0"/>
              </a:spcAft>
              <a:buSzPts val="26800"/>
              <a:buNone/>
              <a:defRPr sz="26800"/>
            </a:lvl4pPr>
            <a:lvl5pPr lvl="4" algn="ctr">
              <a:spcBef>
                <a:spcPts val="0"/>
              </a:spcBef>
              <a:spcAft>
                <a:spcPts val="0"/>
              </a:spcAft>
              <a:buSzPts val="26800"/>
              <a:buNone/>
              <a:defRPr sz="26800"/>
            </a:lvl5pPr>
            <a:lvl6pPr lvl="5" algn="ctr">
              <a:spcBef>
                <a:spcPts val="0"/>
              </a:spcBef>
              <a:spcAft>
                <a:spcPts val="0"/>
              </a:spcAft>
              <a:buSzPts val="26800"/>
              <a:buNone/>
              <a:defRPr sz="26800"/>
            </a:lvl6pPr>
            <a:lvl7pPr lvl="6" algn="ctr">
              <a:spcBef>
                <a:spcPts val="0"/>
              </a:spcBef>
              <a:spcAft>
                <a:spcPts val="0"/>
              </a:spcAft>
              <a:buSzPts val="26800"/>
              <a:buNone/>
              <a:defRPr sz="26800"/>
            </a:lvl7pPr>
            <a:lvl8pPr lvl="7" algn="ctr">
              <a:spcBef>
                <a:spcPts val="0"/>
              </a:spcBef>
              <a:spcAft>
                <a:spcPts val="0"/>
              </a:spcAft>
              <a:buSzPts val="26800"/>
              <a:buNone/>
              <a:defRPr sz="26800"/>
            </a:lvl8pPr>
            <a:lvl9pPr lvl="8" algn="ctr">
              <a:spcBef>
                <a:spcPts val="0"/>
              </a:spcBef>
              <a:spcAft>
                <a:spcPts val="0"/>
              </a:spcAft>
              <a:buSzPts val="26800"/>
              <a:buNone/>
              <a:defRPr sz="26800"/>
            </a:lvl9pPr>
          </a:lstStyle>
          <a:p/>
        </p:txBody>
      </p:sp>
      <p:sp>
        <p:nvSpPr>
          <p:cNvPr id="11" name="Google Shape;11;p2"/>
          <p:cNvSpPr txBox="1"/>
          <p:nvPr>
            <p:ph idx="1" type="subTitle"/>
          </p:nvPr>
        </p:nvSpPr>
        <p:spPr>
          <a:xfrm>
            <a:off x="1104449" y="23803675"/>
            <a:ext cx="30191100" cy="6657000"/>
          </a:xfrm>
          <a:prstGeom prst="rect">
            <a:avLst/>
          </a:prstGeom>
        </p:spPr>
        <p:txBody>
          <a:bodyPr anchorCtr="0" anchor="t" bIns="471925" lIns="471925" spcFirstLastPara="1" rIns="471925" wrap="square" tIns="471925"/>
          <a:lstStyle>
            <a:lvl1pPr lvl="0" algn="ctr">
              <a:lnSpc>
                <a:spcPct val="100000"/>
              </a:lnSpc>
              <a:spcBef>
                <a:spcPts val="0"/>
              </a:spcBef>
              <a:spcAft>
                <a:spcPts val="0"/>
              </a:spcAft>
              <a:buSzPts val="14500"/>
              <a:buNone/>
              <a:defRPr sz="14500"/>
            </a:lvl1pPr>
            <a:lvl2pPr lvl="1" algn="ctr">
              <a:lnSpc>
                <a:spcPct val="100000"/>
              </a:lnSpc>
              <a:spcBef>
                <a:spcPts val="0"/>
              </a:spcBef>
              <a:spcAft>
                <a:spcPts val="0"/>
              </a:spcAft>
              <a:buSzPts val="14500"/>
              <a:buNone/>
              <a:defRPr sz="14500"/>
            </a:lvl2pPr>
            <a:lvl3pPr lvl="2" algn="ctr">
              <a:lnSpc>
                <a:spcPct val="100000"/>
              </a:lnSpc>
              <a:spcBef>
                <a:spcPts val="0"/>
              </a:spcBef>
              <a:spcAft>
                <a:spcPts val="0"/>
              </a:spcAft>
              <a:buSzPts val="14500"/>
              <a:buNone/>
              <a:defRPr sz="14500"/>
            </a:lvl3pPr>
            <a:lvl4pPr lvl="3" algn="ctr">
              <a:lnSpc>
                <a:spcPct val="100000"/>
              </a:lnSpc>
              <a:spcBef>
                <a:spcPts val="0"/>
              </a:spcBef>
              <a:spcAft>
                <a:spcPts val="0"/>
              </a:spcAft>
              <a:buSzPts val="14500"/>
              <a:buNone/>
              <a:defRPr sz="14500"/>
            </a:lvl4pPr>
            <a:lvl5pPr lvl="4" algn="ctr">
              <a:lnSpc>
                <a:spcPct val="100000"/>
              </a:lnSpc>
              <a:spcBef>
                <a:spcPts val="0"/>
              </a:spcBef>
              <a:spcAft>
                <a:spcPts val="0"/>
              </a:spcAft>
              <a:buSzPts val="14500"/>
              <a:buNone/>
              <a:defRPr sz="14500"/>
            </a:lvl5pPr>
            <a:lvl6pPr lvl="5" algn="ctr">
              <a:lnSpc>
                <a:spcPct val="100000"/>
              </a:lnSpc>
              <a:spcBef>
                <a:spcPts val="0"/>
              </a:spcBef>
              <a:spcAft>
                <a:spcPts val="0"/>
              </a:spcAft>
              <a:buSzPts val="14500"/>
              <a:buNone/>
              <a:defRPr sz="14500"/>
            </a:lvl6pPr>
            <a:lvl7pPr lvl="6" algn="ctr">
              <a:lnSpc>
                <a:spcPct val="100000"/>
              </a:lnSpc>
              <a:spcBef>
                <a:spcPts val="0"/>
              </a:spcBef>
              <a:spcAft>
                <a:spcPts val="0"/>
              </a:spcAft>
              <a:buSzPts val="14500"/>
              <a:buNone/>
              <a:defRPr sz="14500"/>
            </a:lvl7pPr>
            <a:lvl8pPr lvl="7" algn="ctr">
              <a:lnSpc>
                <a:spcPct val="100000"/>
              </a:lnSpc>
              <a:spcBef>
                <a:spcPts val="0"/>
              </a:spcBef>
              <a:spcAft>
                <a:spcPts val="0"/>
              </a:spcAft>
              <a:buSzPts val="14500"/>
              <a:buNone/>
              <a:defRPr sz="14500"/>
            </a:lvl8pPr>
            <a:lvl9pPr lvl="8" algn="ctr">
              <a:lnSpc>
                <a:spcPct val="100000"/>
              </a:lnSpc>
              <a:spcBef>
                <a:spcPts val="0"/>
              </a:spcBef>
              <a:spcAft>
                <a:spcPts val="0"/>
              </a:spcAft>
              <a:buSzPts val="14500"/>
              <a:buNone/>
              <a:defRPr sz="14500"/>
            </a:lvl9pPr>
          </a:lstStyle>
          <a:p/>
        </p:txBody>
      </p:sp>
      <p:sp>
        <p:nvSpPr>
          <p:cNvPr id="12" name="Google Shape;12;p2"/>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04449" y="9290289"/>
            <a:ext cx="30191100" cy="16491300"/>
          </a:xfrm>
          <a:prstGeom prst="rect">
            <a:avLst/>
          </a:prstGeom>
        </p:spPr>
        <p:txBody>
          <a:bodyPr anchorCtr="0" anchor="b" bIns="471925" lIns="471925" spcFirstLastPara="1" rIns="471925" wrap="square" tIns="471925"/>
          <a:lstStyle>
            <a:lvl1pPr lvl="0" algn="ctr">
              <a:spcBef>
                <a:spcPts val="0"/>
              </a:spcBef>
              <a:spcAft>
                <a:spcPts val="0"/>
              </a:spcAft>
              <a:buSzPts val="61900"/>
              <a:buNone/>
              <a:defRPr sz="61900"/>
            </a:lvl1pPr>
            <a:lvl2pPr lvl="1" algn="ctr">
              <a:spcBef>
                <a:spcPts val="0"/>
              </a:spcBef>
              <a:spcAft>
                <a:spcPts val="0"/>
              </a:spcAft>
              <a:buSzPts val="61900"/>
              <a:buNone/>
              <a:defRPr sz="61900"/>
            </a:lvl2pPr>
            <a:lvl3pPr lvl="2" algn="ctr">
              <a:spcBef>
                <a:spcPts val="0"/>
              </a:spcBef>
              <a:spcAft>
                <a:spcPts val="0"/>
              </a:spcAft>
              <a:buSzPts val="61900"/>
              <a:buNone/>
              <a:defRPr sz="61900"/>
            </a:lvl3pPr>
            <a:lvl4pPr lvl="3" algn="ctr">
              <a:spcBef>
                <a:spcPts val="0"/>
              </a:spcBef>
              <a:spcAft>
                <a:spcPts val="0"/>
              </a:spcAft>
              <a:buSzPts val="61900"/>
              <a:buNone/>
              <a:defRPr sz="61900"/>
            </a:lvl4pPr>
            <a:lvl5pPr lvl="4" algn="ctr">
              <a:spcBef>
                <a:spcPts val="0"/>
              </a:spcBef>
              <a:spcAft>
                <a:spcPts val="0"/>
              </a:spcAft>
              <a:buSzPts val="61900"/>
              <a:buNone/>
              <a:defRPr sz="61900"/>
            </a:lvl5pPr>
            <a:lvl6pPr lvl="5" algn="ctr">
              <a:spcBef>
                <a:spcPts val="0"/>
              </a:spcBef>
              <a:spcAft>
                <a:spcPts val="0"/>
              </a:spcAft>
              <a:buSzPts val="61900"/>
              <a:buNone/>
              <a:defRPr sz="61900"/>
            </a:lvl6pPr>
            <a:lvl7pPr lvl="6" algn="ctr">
              <a:spcBef>
                <a:spcPts val="0"/>
              </a:spcBef>
              <a:spcAft>
                <a:spcPts val="0"/>
              </a:spcAft>
              <a:buSzPts val="61900"/>
              <a:buNone/>
              <a:defRPr sz="61900"/>
            </a:lvl7pPr>
            <a:lvl8pPr lvl="7" algn="ctr">
              <a:spcBef>
                <a:spcPts val="0"/>
              </a:spcBef>
              <a:spcAft>
                <a:spcPts val="0"/>
              </a:spcAft>
              <a:buSzPts val="61900"/>
              <a:buNone/>
              <a:defRPr sz="61900"/>
            </a:lvl8pPr>
            <a:lvl9pPr lvl="8" algn="ctr">
              <a:spcBef>
                <a:spcPts val="0"/>
              </a:spcBef>
              <a:spcAft>
                <a:spcPts val="0"/>
              </a:spcAft>
              <a:buSzPts val="61900"/>
              <a:buNone/>
              <a:defRPr sz="61900"/>
            </a:lvl9pPr>
          </a:lstStyle>
          <a:p>
            <a:r>
              <a:t>xx%</a:t>
            </a:r>
          </a:p>
        </p:txBody>
      </p:sp>
      <p:sp>
        <p:nvSpPr>
          <p:cNvPr id="46" name="Google Shape;46;p11"/>
          <p:cNvSpPr txBox="1"/>
          <p:nvPr>
            <p:ph idx="1" type="body"/>
          </p:nvPr>
        </p:nvSpPr>
        <p:spPr>
          <a:xfrm>
            <a:off x="1104449" y="26475381"/>
            <a:ext cx="30191100" cy="10925400"/>
          </a:xfrm>
          <a:prstGeom prst="rect">
            <a:avLst/>
          </a:prstGeom>
        </p:spPr>
        <p:txBody>
          <a:bodyPr anchorCtr="0" anchor="t" bIns="471925" lIns="471925" spcFirstLastPara="1" rIns="471925" wrap="square" tIns="471925"/>
          <a:lstStyle>
            <a:lvl1pPr indent="-819150" lvl="0" marL="457200" algn="ctr">
              <a:spcBef>
                <a:spcPts val="0"/>
              </a:spcBef>
              <a:spcAft>
                <a:spcPts val="0"/>
              </a:spcAft>
              <a:buSzPts val="9300"/>
              <a:buChar char="●"/>
              <a:defRPr/>
            </a:lvl1pPr>
            <a:lvl2pPr indent="-685800" lvl="1" marL="914400" algn="ctr">
              <a:spcBef>
                <a:spcPts val="8300"/>
              </a:spcBef>
              <a:spcAft>
                <a:spcPts val="0"/>
              </a:spcAft>
              <a:buSzPts val="7200"/>
              <a:buChar char="○"/>
              <a:defRPr/>
            </a:lvl2pPr>
            <a:lvl3pPr indent="-685800" lvl="2" marL="1371600" algn="ctr">
              <a:spcBef>
                <a:spcPts val="8300"/>
              </a:spcBef>
              <a:spcAft>
                <a:spcPts val="0"/>
              </a:spcAft>
              <a:buSzPts val="7200"/>
              <a:buChar char="■"/>
              <a:defRPr/>
            </a:lvl3pPr>
            <a:lvl4pPr indent="-685800" lvl="3" marL="1828800" algn="ctr">
              <a:spcBef>
                <a:spcPts val="8300"/>
              </a:spcBef>
              <a:spcAft>
                <a:spcPts val="0"/>
              </a:spcAft>
              <a:buSzPts val="7200"/>
              <a:buChar char="●"/>
              <a:defRPr/>
            </a:lvl4pPr>
            <a:lvl5pPr indent="-685800" lvl="4" marL="2286000" algn="ctr">
              <a:spcBef>
                <a:spcPts val="8300"/>
              </a:spcBef>
              <a:spcAft>
                <a:spcPts val="0"/>
              </a:spcAft>
              <a:buSzPts val="7200"/>
              <a:buChar char="○"/>
              <a:defRPr/>
            </a:lvl5pPr>
            <a:lvl6pPr indent="-685800" lvl="5" marL="2743200" algn="ctr">
              <a:spcBef>
                <a:spcPts val="8300"/>
              </a:spcBef>
              <a:spcAft>
                <a:spcPts val="0"/>
              </a:spcAft>
              <a:buSzPts val="7200"/>
              <a:buChar char="■"/>
              <a:defRPr/>
            </a:lvl6pPr>
            <a:lvl7pPr indent="-685800" lvl="6" marL="3200400" algn="ctr">
              <a:spcBef>
                <a:spcPts val="8300"/>
              </a:spcBef>
              <a:spcAft>
                <a:spcPts val="0"/>
              </a:spcAft>
              <a:buSzPts val="7200"/>
              <a:buChar char="●"/>
              <a:defRPr/>
            </a:lvl7pPr>
            <a:lvl8pPr indent="-685800" lvl="7" marL="3657600" algn="ctr">
              <a:spcBef>
                <a:spcPts val="8300"/>
              </a:spcBef>
              <a:spcAft>
                <a:spcPts val="0"/>
              </a:spcAft>
              <a:buSzPts val="7200"/>
              <a:buChar char="○"/>
              <a:defRPr/>
            </a:lvl8pPr>
            <a:lvl9pPr indent="-685800" lvl="8" marL="4114800" algn="ctr">
              <a:spcBef>
                <a:spcPts val="8300"/>
              </a:spcBef>
              <a:spcAft>
                <a:spcPts val="8300"/>
              </a:spcAft>
              <a:buSzPts val="7200"/>
              <a:buChar char="■"/>
              <a:defRPr/>
            </a:lvl9pPr>
          </a:lstStyle>
          <a:p/>
        </p:txBody>
      </p:sp>
      <p:sp>
        <p:nvSpPr>
          <p:cNvPr id="47" name="Google Shape;47;p11"/>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b="0" i="0" sz="5200" u="none" cap="none" strike="noStrike">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58" name="Google Shape;58;p14"/>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b="0" i="0" sz="5200" u="none" cap="none" strike="noStrike">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59" name="Google Shape;59;p14"/>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b="0" i="0" sz="5200" u="none" cap="none" strike="noStrike">
                <a:solidFill>
                  <a:srgbClr val="888888"/>
                </a:solidFill>
                <a:latin typeface="Calibri"/>
                <a:ea typeface="Calibri"/>
                <a:cs typeface="Calibri"/>
                <a:sym typeface="Calibri"/>
              </a:defRPr>
            </a:lvl1pPr>
            <a:lvl2pPr indent="0" lvl="1" marL="0" marR="0" rtl="0" algn="r">
              <a:spcBef>
                <a:spcPts val="0"/>
              </a:spcBef>
              <a:buNone/>
              <a:defRPr b="0" i="0" sz="5200" u="none" cap="none" strike="noStrike">
                <a:solidFill>
                  <a:srgbClr val="888888"/>
                </a:solidFill>
                <a:latin typeface="Calibri"/>
                <a:ea typeface="Calibri"/>
                <a:cs typeface="Calibri"/>
                <a:sym typeface="Calibri"/>
              </a:defRPr>
            </a:lvl2pPr>
            <a:lvl3pPr indent="0" lvl="2" marL="0" marR="0" rtl="0" algn="r">
              <a:spcBef>
                <a:spcPts val="0"/>
              </a:spcBef>
              <a:buNone/>
              <a:defRPr b="0" i="0" sz="5200" u="none" cap="none" strike="noStrike">
                <a:solidFill>
                  <a:srgbClr val="888888"/>
                </a:solidFill>
                <a:latin typeface="Calibri"/>
                <a:ea typeface="Calibri"/>
                <a:cs typeface="Calibri"/>
                <a:sym typeface="Calibri"/>
              </a:defRPr>
            </a:lvl3pPr>
            <a:lvl4pPr indent="0" lvl="3" marL="0" marR="0" rtl="0" algn="r">
              <a:spcBef>
                <a:spcPts val="0"/>
              </a:spcBef>
              <a:buNone/>
              <a:defRPr b="0" i="0" sz="5200" u="none" cap="none" strike="noStrike">
                <a:solidFill>
                  <a:srgbClr val="888888"/>
                </a:solidFill>
                <a:latin typeface="Calibri"/>
                <a:ea typeface="Calibri"/>
                <a:cs typeface="Calibri"/>
                <a:sym typeface="Calibri"/>
              </a:defRPr>
            </a:lvl4pPr>
            <a:lvl5pPr indent="0" lvl="4" marL="0" marR="0" rtl="0" algn="r">
              <a:spcBef>
                <a:spcPts val="0"/>
              </a:spcBef>
              <a:buNone/>
              <a:defRPr b="0" i="0" sz="5200" u="none" cap="none" strike="noStrike">
                <a:solidFill>
                  <a:srgbClr val="888888"/>
                </a:solidFill>
                <a:latin typeface="Calibri"/>
                <a:ea typeface="Calibri"/>
                <a:cs typeface="Calibri"/>
                <a:sym typeface="Calibri"/>
              </a:defRPr>
            </a:lvl5pPr>
            <a:lvl6pPr indent="0" lvl="5" marL="0" marR="0" rtl="0" algn="r">
              <a:spcBef>
                <a:spcPts val="0"/>
              </a:spcBef>
              <a:buNone/>
              <a:defRPr b="0" i="0" sz="5200" u="none" cap="none" strike="noStrike">
                <a:solidFill>
                  <a:srgbClr val="888888"/>
                </a:solidFill>
                <a:latin typeface="Calibri"/>
                <a:ea typeface="Calibri"/>
                <a:cs typeface="Calibri"/>
                <a:sym typeface="Calibri"/>
              </a:defRPr>
            </a:lvl6pPr>
            <a:lvl7pPr indent="0" lvl="6" marL="0" marR="0" rtl="0" algn="r">
              <a:spcBef>
                <a:spcPts val="0"/>
              </a:spcBef>
              <a:buNone/>
              <a:defRPr b="0" i="0" sz="5200" u="none" cap="none" strike="noStrike">
                <a:solidFill>
                  <a:srgbClr val="888888"/>
                </a:solidFill>
                <a:latin typeface="Calibri"/>
                <a:ea typeface="Calibri"/>
                <a:cs typeface="Calibri"/>
                <a:sym typeface="Calibri"/>
              </a:defRPr>
            </a:lvl7pPr>
            <a:lvl8pPr indent="0" lvl="7" marL="0" marR="0" rtl="0" algn="r">
              <a:spcBef>
                <a:spcPts val="0"/>
              </a:spcBef>
              <a:buNone/>
              <a:defRPr b="0" i="0" sz="5200" u="none" cap="none" strike="noStrike">
                <a:solidFill>
                  <a:srgbClr val="888888"/>
                </a:solidFill>
                <a:latin typeface="Calibri"/>
                <a:ea typeface="Calibri"/>
                <a:cs typeface="Calibri"/>
                <a:sym typeface="Calibri"/>
              </a:defRPr>
            </a:lvl8pPr>
            <a:lvl9pPr indent="0" lvl="8" marL="0" marR="0" rtl="0" algn="r">
              <a:spcBef>
                <a:spcPts val="0"/>
              </a:spcBef>
              <a:buNone/>
              <a:defRPr b="0" i="0" sz="5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2430001" y="7070006"/>
            <a:ext cx="27540000" cy="15039900"/>
          </a:xfrm>
          <a:prstGeom prst="rect">
            <a:avLst/>
          </a:prstGeom>
          <a:noFill/>
          <a:ln>
            <a:noFill/>
          </a:ln>
        </p:spPr>
        <p:txBody>
          <a:bodyPr anchorCtr="0" anchor="b" bIns="107500" lIns="107500" spcFirstLastPara="1" rIns="107500" wrap="square" tIns="107500"/>
          <a:lstStyle>
            <a:lvl1pPr indent="0" lvl="0" marL="0" marR="0" rtl="0" algn="ctr">
              <a:lnSpc>
                <a:spcPct val="90000"/>
              </a:lnSpc>
              <a:spcBef>
                <a:spcPts val="0"/>
              </a:spcBef>
              <a:spcAft>
                <a:spcPts val="0"/>
              </a:spcAft>
              <a:buClr>
                <a:schemeClr val="dk1"/>
              </a:buClr>
              <a:buSzPts val="1500"/>
              <a:buFont typeface="Calibri"/>
              <a:buNone/>
              <a:defRPr b="0" i="0" sz="248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62" name="Google Shape;62;p15"/>
          <p:cNvSpPr txBox="1"/>
          <p:nvPr>
            <p:ph idx="1" type="subTitle"/>
          </p:nvPr>
        </p:nvSpPr>
        <p:spPr>
          <a:xfrm>
            <a:off x="4050002" y="22690009"/>
            <a:ext cx="24300000" cy="10430100"/>
          </a:xfrm>
          <a:prstGeom prst="rect">
            <a:avLst/>
          </a:prstGeom>
          <a:noFill/>
          <a:ln>
            <a:noFill/>
          </a:ln>
        </p:spPr>
        <p:txBody>
          <a:bodyPr anchorCtr="0" anchor="t" bIns="107500" lIns="107500" spcFirstLastPara="1" rIns="107500" wrap="square" tIns="107500"/>
          <a:lstStyle>
            <a:lvl1pPr indent="0" lvl="0" marL="0" marR="0" rtl="0" algn="ctr">
              <a:lnSpc>
                <a:spcPct val="90000"/>
              </a:lnSpc>
              <a:spcBef>
                <a:spcPts val="4100"/>
              </a:spcBef>
              <a:spcAft>
                <a:spcPts val="0"/>
              </a:spcAft>
              <a:buClr>
                <a:schemeClr val="dk1"/>
              </a:buClr>
              <a:buSzPts val="11900"/>
              <a:buFont typeface="Arial"/>
              <a:buNone/>
              <a:defRPr b="0" i="0" sz="9800" u="none" cap="none" strike="noStrike">
                <a:solidFill>
                  <a:schemeClr val="dk1"/>
                </a:solidFill>
                <a:latin typeface="Calibri"/>
                <a:ea typeface="Calibri"/>
                <a:cs typeface="Calibri"/>
                <a:sym typeface="Calibri"/>
              </a:defRPr>
            </a:lvl1pPr>
            <a:lvl2pPr indent="0" lvl="1" marL="1905000" marR="0" rtl="0" algn="ctr">
              <a:lnSpc>
                <a:spcPct val="90000"/>
              </a:lnSpc>
              <a:spcBef>
                <a:spcPts val="2100"/>
              </a:spcBef>
              <a:spcAft>
                <a:spcPts val="0"/>
              </a:spcAft>
              <a:buClr>
                <a:schemeClr val="dk1"/>
              </a:buClr>
              <a:buSzPts val="9800"/>
              <a:buFont typeface="Arial"/>
              <a:buNone/>
              <a:defRPr b="0" i="0" sz="8300" u="none" cap="none" strike="noStrike">
                <a:solidFill>
                  <a:schemeClr val="dk1"/>
                </a:solidFill>
                <a:latin typeface="Calibri"/>
                <a:ea typeface="Calibri"/>
                <a:cs typeface="Calibri"/>
                <a:sym typeface="Calibri"/>
              </a:defRPr>
            </a:lvl2pPr>
            <a:lvl3pPr indent="0" lvl="2" marL="3797300" marR="0" rtl="0" algn="ctr">
              <a:lnSpc>
                <a:spcPct val="90000"/>
              </a:lnSpc>
              <a:spcBef>
                <a:spcPts val="2100"/>
              </a:spcBef>
              <a:spcAft>
                <a:spcPts val="0"/>
              </a:spcAft>
              <a:buClr>
                <a:schemeClr val="dk1"/>
              </a:buClr>
              <a:buSzPts val="8300"/>
              <a:buFont typeface="Arial"/>
              <a:buNone/>
              <a:defRPr b="0" i="0" sz="7700" u="none" cap="none" strike="noStrike">
                <a:solidFill>
                  <a:schemeClr val="dk1"/>
                </a:solidFill>
                <a:latin typeface="Calibri"/>
                <a:ea typeface="Calibri"/>
                <a:cs typeface="Calibri"/>
                <a:sym typeface="Calibri"/>
              </a:defRPr>
            </a:lvl3pPr>
            <a:lvl4pPr indent="0" lvl="3" marL="5702300" marR="0" rtl="0" algn="ctr">
              <a:lnSpc>
                <a:spcPct val="90000"/>
              </a:lnSpc>
              <a:spcBef>
                <a:spcPts val="2100"/>
              </a:spcBef>
              <a:spcAft>
                <a:spcPts val="0"/>
              </a:spcAft>
              <a:buClr>
                <a:schemeClr val="dk1"/>
              </a:buClr>
              <a:buSzPts val="7700"/>
              <a:buFont typeface="Arial"/>
              <a:buNone/>
              <a:defRPr b="0" i="0" sz="6700" u="none" cap="none" strike="noStrike">
                <a:solidFill>
                  <a:schemeClr val="dk1"/>
                </a:solidFill>
                <a:latin typeface="Calibri"/>
                <a:ea typeface="Calibri"/>
                <a:cs typeface="Calibri"/>
                <a:sym typeface="Calibri"/>
              </a:defRPr>
            </a:lvl4pPr>
            <a:lvl5pPr indent="0" lvl="4" marL="7607300" marR="0" rtl="0" algn="ctr">
              <a:lnSpc>
                <a:spcPct val="90000"/>
              </a:lnSpc>
              <a:spcBef>
                <a:spcPts val="2100"/>
              </a:spcBef>
              <a:spcAft>
                <a:spcPts val="0"/>
              </a:spcAft>
              <a:buClr>
                <a:schemeClr val="dk1"/>
              </a:buClr>
              <a:buSzPts val="7700"/>
              <a:buFont typeface="Arial"/>
              <a:buNone/>
              <a:defRPr b="0" i="0" sz="6700" u="none" cap="none" strike="noStrike">
                <a:solidFill>
                  <a:schemeClr val="dk1"/>
                </a:solidFill>
                <a:latin typeface="Calibri"/>
                <a:ea typeface="Calibri"/>
                <a:cs typeface="Calibri"/>
                <a:sym typeface="Calibri"/>
              </a:defRPr>
            </a:lvl5pPr>
            <a:lvl6pPr indent="0" lvl="5" marL="9499600" marR="0" rtl="0" algn="ctr">
              <a:lnSpc>
                <a:spcPct val="90000"/>
              </a:lnSpc>
              <a:spcBef>
                <a:spcPts val="2100"/>
              </a:spcBef>
              <a:spcAft>
                <a:spcPts val="0"/>
              </a:spcAft>
              <a:buClr>
                <a:schemeClr val="dk1"/>
              </a:buClr>
              <a:buSzPts val="7700"/>
              <a:buFont typeface="Arial"/>
              <a:buNone/>
              <a:defRPr b="0" i="0" sz="6700" u="none" cap="none" strike="noStrike">
                <a:solidFill>
                  <a:schemeClr val="dk1"/>
                </a:solidFill>
                <a:latin typeface="Calibri"/>
                <a:ea typeface="Calibri"/>
                <a:cs typeface="Calibri"/>
                <a:sym typeface="Calibri"/>
              </a:defRPr>
            </a:lvl6pPr>
            <a:lvl7pPr indent="0" lvl="6" marL="11404600" marR="0" rtl="0" algn="ctr">
              <a:lnSpc>
                <a:spcPct val="90000"/>
              </a:lnSpc>
              <a:spcBef>
                <a:spcPts val="2100"/>
              </a:spcBef>
              <a:spcAft>
                <a:spcPts val="0"/>
              </a:spcAft>
              <a:buClr>
                <a:schemeClr val="dk1"/>
              </a:buClr>
              <a:buSzPts val="7700"/>
              <a:buFont typeface="Arial"/>
              <a:buNone/>
              <a:defRPr b="0" i="0" sz="6700" u="none" cap="none" strike="noStrike">
                <a:solidFill>
                  <a:schemeClr val="dk1"/>
                </a:solidFill>
                <a:latin typeface="Calibri"/>
                <a:ea typeface="Calibri"/>
                <a:cs typeface="Calibri"/>
                <a:sym typeface="Calibri"/>
              </a:defRPr>
            </a:lvl7pPr>
            <a:lvl8pPr indent="0" lvl="7" marL="13309600" marR="0" rtl="0" algn="ctr">
              <a:lnSpc>
                <a:spcPct val="90000"/>
              </a:lnSpc>
              <a:spcBef>
                <a:spcPts val="2100"/>
              </a:spcBef>
              <a:spcAft>
                <a:spcPts val="0"/>
              </a:spcAft>
              <a:buClr>
                <a:schemeClr val="dk1"/>
              </a:buClr>
              <a:buSzPts val="7700"/>
              <a:buFont typeface="Arial"/>
              <a:buNone/>
              <a:defRPr b="0" i="0" sz="6700" u="none" cap="none" strike="noStrike">
                <a:solidFill>
                  <a:schemeClr val="dk1"/>
                </a:solidFill>
                <a:latin typeface="Calibri"/>
                <a:ea typeface="Calibri"/>
                <a:cs typeface="Calibri"/>
                <a:sym typeface="Calibri"/>
              </a:defRPr>
            </a:lvl8pPr>
            <a:lvl9pPr indent="0" lvl="8" marL="15214600" marR="0" rtl="0" algn="ctr">
              <a:lnSpc>
                <a:spcPct val="90000"/>
              </a:lnSpc>
              <a:spcBef>
                <a:spcPts val="2100"/>
              </a:spcBef>
              <a:spcAft>
                <a:spcPts val="0"/>
              </a:spcAft>
              <a:buClr>
                <a:schemeClr val="dk1"/>
              </a:buClr>
              <a:buSzPts val="7700"/>
              <a:buFont typeface="Arial"/>
              <a:buNone/>
              <a:defRPr b="0" i="0" sz="6700" u="none" cap="none" strike="noStrike">
                <a:solidFill>
                  <a:schemeClr val="dk1"/>
                </a:solidFill>
                <a:latin typeface="Calibri"/>
                <a:ea typeface="Calibri"/>
                <a:cs typeface="Calibri"/>
                <a:sym typeface="Calibri"/>
              </a:defRPr>
            </a:lvl9pPr>
          </a:lstStyle>
          <a:p/>
        </p:txBody>
      </p:sp>
      <p:sp>
        <p:nvSpPr>
          <p:cNvPr id="63" name="Google Shape;63;p15"/>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64" name="Google Shape;64;p15"/>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65" name="Google Shape;65;p15"/>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27501" y="2300011"/>
            <a:ext cx="27945000" cy="83499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68" name="Google Shape;68;p16"/>
          <p:cNvSpPr txBox="1"/>
          <p:nvPr>
            <p:ph idx="1" type="body"/>
          </p:nvPr>
        </p:nvSpPr>
        <p:spPr>
          <a:xfrm>
            <a:off x="2227501" y="11500004"/>
            <a:ext cx="27945000" cy="274101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69" name="Google Shape;69;p16"/>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70" name="Google Shape;70;p16"/>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71" name="Google Shape;71;p16"/>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2210627" y="10770016"/>
            <a:ext cx="27945000" cy="17970000"/>
          </a:xfrm>
          <a:prstGeom prst="rect">
            <a:avLst/>
          </a:prstGeom>
          <a:noFill/>
          <a:ln>
            <a:noFill/>
          </a:ln>
        </p:spPr>
        <p:txBody>
          <a:bodyPr anchorCtr="0" anchor="b"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248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74" name="Google Shape;74;p17"/>
          <p:cNvSpPr txBox="1"/>
          <p:nvPr>
            <p:ph idx="1" type="body"/>
          </p:nvPr>
        </p:nvSpPr>
        <p:spPr>
          <a:xfrm>
            <a:off x="2210627" y="28910022"/>
            <a:ext cx="27945000" cy="9450000"/>
          </a:xfrm>
          <a:prstGeom prst="rect">
            <a:avLst/>
          </a:prstGeom>
          <a:noFill/>
          <a:ln>
            <a:noFill/>
          </a:ln>
        </p:spPr>
        <p:txBody>
          <a:bodyPr anchorCtr="0" anchor="t" bIns="107500" lIns="107500" spcFirstLastPara="1" rIns="107500" wrap="square" tIns="107500"/>
          <a:lstStyle>
            <a:lvl1pPr indent="-228600" lvl="0" marL="457200" marR="0" rtl="0" algn="l">
              <a:lnSpc>
                <a:spcPct val="90000"/>
              </a:lnSpc>
              <a:spcBef>
                <a:spcPts val="4100"/>
              </a:spcBef>
              <a:spcAft>
                <a:spcPts val="0"/>
              </a:spcAft>
              <a:buClr>
                <a:schemeClr val="dk1"/>
              </a:buClr>
              <a:buSzPts val="11900"/>
              <a:buFont typeface="Arial"/>
              <a:buNone/>
              <a:defRPr b="0" i="0" sz="9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rgbClr val="888888"/>
              </a:buClr>
              <a:buSzPts val="9800"/>
              <a:buFont typeface="Arial"/>
              <a:buNone/>
              <a:defRPr b="0" i="0" sz="83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100"/>
              </a:spcBef>
              <a:spcAft>
                <a:spcPts val="0"/>
              </a:spcAft>
              <a:buClr>
                <a:srgbClr val="888888"/>
              </a:buClr>
              <a:buSzPts val="8300"/>
              <a:buFont typeface="Arial"/>
              <a:buNone/>
              <a:defRPr b="0" i="0" sz="77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100"/>
              </a:spcBef>
              <a:spcAft>
                <a:spcPts val="0"/>
              </a:spcAft>
              <a:buClr>
                <a:srgbClr val="888888"/>
              </a:buClr>
              <a:buSzPts val="7700"/>
              <a:buFont typeface="Arial"/>
              <a:buNone/>
              <a:defRPr b="0" i="0" sz="67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2100"/>
              </a:spcBef>
              <a:spcAft>
                <a:spcPts val="0"/>
              </a:spcAft>
              <a:buClr>
                <a:srgbClr val="888888"/>
              </a:buClr>
              <a:buSzPts val="7700"/>
              <a:buFont typeface="Arial"/>
              <a:buNone/>
              <a:defRPr b="0" i="0" sz="67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2100"/>
              </a:spcBef>
              <a:spcAft>
                <a:spcPts val="0"/>
              </a:spcAft>
              <a:buClr>
                <a:srgbClr val="888888"/>
              </a:buClr>
              <a:buSzPts val="7700"/>
              <a:buFont typeface="Arial"/>
              <a:buNone/>
              <a:defRPr b="0" i="0" sz="67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2100"/>
              </a:spcBef>
              <a:spcAft>
                <a:spcPts val="0"/>
              </a:spcAft>
              <a:buClr>
                <a:srgbClr val="888888"/>
              </a:buClr>
              <a:buSzPts val="7700"/>
              <a:buFont typeface="Arial"/>
              <a:buNone/>
              <a:defRPr b="0" i="0" sz="67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2100"/>
              </a:spcBef>
              <a:spcAft>
                <a:spcPts val="0"/>
              </a:spcAft>
              <a:buClr>
                <a:srgbClr val="888888"/>
              </a:buClr>
              <a:buSzPts val="7700"/>
              <a:buFont typeface="Arial"/>
              <a:buNone/>
              <a:defRPr b="0" i="0" sz="67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2100"/>
              </a:spcBef>
              <a:spcAft>
                <a:spcPts val="0"/>
              </a:spcAft>
              <a:buClr>
                <a:srgbClr val="888888"/>
              </a:buClr>
              <a:buSzPts val="7700"/>
              <a:buFont typeface="Arial"/>
              <a:buNone/>
              <a:defRPr b="0" i="0" sz="6700" u="none" cap="none" strike="noStrike">
                <a:solidFill>
                  <a:srgbClr val="888888"/>
                </a:solidFill>
                <a:latin typeface="Calibri"/>
                <a:ea typeface="Calibri"/>
                <a:cs typeface="Calibri"/>
                <a:sym typeface="Calibri"/>
              </a:defRPr>
            </a:lvl9pPr>
          </a:lstStyle>
          <a:p/>
        </p:txBody>
      </p:sp>
      <p:sp>
        <p:nvSpPr>
          <p:cNvPr id="75" name="Google Shape;75;p17"/>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76" name="Google Shape;76;p17"/>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77" name="Google Shape;77;p17"/>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27501" y="2300011"/>
            <a:ext cx="27945000" cy="83499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80" name="Google Shape;80;p18"/>
          <p:cNvSpPr txBox="1"/>
          <p:nvPr>
            <p:ph idx="1" type="body"/>
          </p:nvPr>
        </p:nvSpPr>
        <p:spPr>
          <a:xfrm>
            <a:off x="2227501" y="11500004"/>
            <a:ext cx="13770000" cy="274101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81" name="Google Shape;81;p18"/>
          <p:cNvSpPr txBox="1"/>
          <p:nvPr>
            <p:ph idx="2" type="body"/>
          </p:nvPr>
        </p:nvSpPr>
        <p:spPr>
          <a:xfrm>
            <a:off x="16402508" y="11500004"/>
            <a:ext cx="13770000" cy="274101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82" name="Google Shape;82;p18"/>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83" name="Google Shape;83;p18"/>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84" name="Google Shape;84;p18"/>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31721" y="2300011"/>
            <a:ext cx="27945000" cy="83499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87" name="Google Shape;87;p19"/>
          <p:cNvSpPr txBox="1"/>
          <p:nvPr>
            <p:ph idx="1" type="body"/>
          </p:nvPr>
        </p:nvSpPr>
        <p:spPr>
          <a:xfrm>
            <a:off x="2231725" y="10590007"/>
            <a:ext cx="13706700" cy="5190000"/>
          </a:xfrm>
          <a:prstGeom prst="rect">
            <a:avLst/>
          </a:prstGeom>
          <a:noFill/>
          <a:ln>
            <a:noFill/>
          </a:ln>
        </p:spPr>
        <p:txBody>
          <a:bodyPr anchorCtr="0" anchor="b" bIns="107500" lIns="107500" spcFirstLastPara="1" rIns="107500" wrap="square" tIns="107500"/>
          <a:lstStyle>
            <a:lvl1pPr indent="-228600" lvl="0" marL="457200" marR="0" rtl="0" algn="l">
              <a:lnSpc>
                <a:spcPct val="90000"/>
              </a:lnSpc>
              <a:spcBef>
                <a:spcPts val="4100"/>
              </a:spcBef>
              <a:spcAft>
                <a:spcPts val="0"/>
              </a:spcAft>
              <a:buClr>
                <a:schemeClr val="dk1"/>
              </a:buClr>
              <a:buSzPts val="11900"/>
              <a:buFont typeface="Arial"/>
              <a:buNone/>
              <a:defRPr b="1" i="0" sz="9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9800"/>
              <a:buFont typeface="Arial"/>
              <a:buNone/>
              <a:defRPr b="1" i="0" sz="83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300"/>
              <a:buFont typeface="Arial"/>
              <a:buNone/>
              <a:defRPr b="1" i="0" sz="77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9pPr>
          </a:lstStyle>
          <a:p/>
        </p:txBody>
      </p:sp>
      <p:sp>
        <p:nvSpPr>
          <p:cNvPr id="88" name="Google Shape;88;p19"/>
          <p:cNvSpPr txBox="1"/>
          <p:nvPr>
            <p:ph idx="2" type="body"/>
          </p:nvPr>
        </p:nvSpPr>
        <p:spPr>
          <a:xfrm>
            <a:off x="2231725" y="15780005"/>
            <a:ext cx="13706700" cy="232101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89" name="Google Shape;89;p19"/>
          <p:cNvSpPr txBox="1"/>
          <p:nvPr>
            <p:ph idx="3" type="body"/>
          </p:nvPr>
        </p:nvSpPr>
        <p:spPr>
          <a:xfrm>
            <a:off x="16402509" y="10590007"/>
            <a:ext cx="13774200" cy="5190000"/>
          </a:xfrm>
          <a:prstGeom prst="rect">
            <a:avLst/>
          </a:prstGeom>
          <a:noFill/>
          <a:ln>
            <a:noFill/>
          </a:ln>
        </p:spPr>
        <p:txBody>
          <a:bodyPr anchorCtr="0" anchor="b" bIns="107500" lIns="107500" spcFirstLastPara="1" rIns="107500" wrap="square" tIns="107500"/>
          <a:lstStyle>
            <a:lvl1pPr indent="-228600" lvl="0" marL="457200" marR="0" rtl="0" algn="l">
              <a:lnSpc>
                <a:spcPct val="90000"/>
              </a:lnSpc>
              <a:spcBef>
                <a:spcPts val="4100"/>
              </a:spcBef>
              <a:spcAft>
                <a:spcPts val="0"/>
              </a:spcAft>
              <a:buClr>
                <a:schemeClr val="dk1"/>
              </a:buClr>
              <a:buSzPts val="11900"/>
              <a:buFont typeface="Arial"/>
              <a:buNone/>
              <a:defRPr b="1" i="0" sz="9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9800"/>
              <a:buFont typeface="Arial"/>
              <a:buNone/>
              <a:defRPr b="1" i="0" sz="83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300"/>
              <a:buFont typeface="Arial"/>
              <a:buNone/>
              <a:defRPr b="1" i="0" sz="77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700"/>
              <a:buFont typeface="Arial"/>
              <a:buNone/>
              <a:defRPr b="1" i="0" sz="6700" u="none" cap="none" strike="noStrike">
                <a:solidFill>
                  <a:schemeClr val="dk1"/>
                </a:solidFill>
                <a:latin typeface="Calibri"/>
                <a:ea typeface="Calibri"/>
                <a:cs typeface="Calibri"/>
                <a:sym typeface="Calibri"/>
              </a:defRPr>
            </a:lvl9pPr>
          </a:lstStyle>
          <a:p/>
        </p:txBody>
      </p:sp>
      <p:sp>
        <p:nvSpPr>
          <p:cNvPr id="90" name="Google Shape;90;p19"/>
          <p:cNvSpPr txBox="1"/>
          <p:nvPr>
            <p:ph idx="4" type="body"/>
          </p:nvPr>
        </p:nvSpPr>
        <p:spPr>
          <a:xfrm>
            <a:off x="16402509" y="15780005"/>
            <a:ext cx="13774200" cy="232101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91" name="Google Shape;91;p19"/>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92" name="Google Shape;92;p19"/>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93" name="Google Shape;93;p19"/>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27501" y="2300011"/>
            <a:ext cx="27945000" cy="83499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96" name="Google Shape;96;p20"/>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31721" y="2880000"/>
            <a:ext cx="10449900" cy="10080000"/>
          </a:xfrm>
          <a:prstGeom prst="rect">
            <a:avLst/>
          </a:prstGeom>
          <a:noFill/>
          <a:ln>
            <a:noFill/>
          </a:ln>
        </p:spPr>
        <p:txBody>
          <a:bodyPr anchorCtr="0" anchor="b"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34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101" name="Google Shape;101;p21"/>
          <p:cNvSpPr txBox="1"/>
          <p:nvPr>
            <p:ph idx="1" type="body"/>
          </p:nvPr>
        </p:nvSpPr>
        <p:spPr>
          <a:xfrm>
            <a:off x="13774225" y="6220012"/>
            <a:ext cx="16402500" cy="30699900"/>
          </a:xfrm>
          <a:prstGeom prst="rect">
            <a:avLst/>
          </a:prstGeom>
          <a:noFill/>
          <a:ln>
            <a:noFill/>
          </a:ln>
        </p:spPr>
        <p:txBody>
          <a:bodyPr anchorCtr="0" anchor="t" bIns="107500" lIns="107500" spcFirstLastPara="1" rIns="107500" wrap="square" tIns="107500"/>
          <a:lstStyle>
            <a:lvl1pPr indent="-1079500" lvl="0" marL="457200" marR="0" rtl="0" algn="l">
              <a:lnSpc>
                <a:spcPct val="90000"/>
              </a:lnSpc>
              <a:spcBef>
                <a:spcPts val="410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84250" lvl="1" marL="914400" marR="0" rtl="0" algn="l">
              <a:lnSpc>
                <a:spcPct val="90000"/>
              </a:lnSpc>
              <a:spcBef>
                <a:spcPts val="2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2231721" y="12960003"/>
            <a:ext cx="10449900" cy="24009900"/>
          </a:xfrm>
          <a:prstGeom prst="rect">
            <a:avLst/>
          </a:prstGeom>
          <a:noFill/>
          <a:ln>
            <a:noFill/>
          </a:ln>
        </p:spPr>
        <p:txBody>
          <a:bodyPr anchorCtr="0" anchor="t" bIns="107500" lIns="107500" spcFirstLastPara="1" rIns="107500" wrap="square" tIns="107500"/>
          <a:lstStyle>
            <a:lvl1pPr indent="-228600" lvl="0" marL="457200" marR="0" rtl="0" algn="l">
              <a:lnSpc>
                <a:spcPct val="90000"/>
              </a:lnSpc>
              <a:spcBef>
                <a:spcPts val="4100"/>
              </a:spcBef>
              <a:spcAft>
                <a:spcPts val="0"/>
              </a:spcAft>
              <a:buClr>
                <a:schemeClr val="dk1"/>
              </a:buClr>
              <a:buSzPts val="119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9800"/>
              <a:buFont typeface="Arial"/>
              <a:buNone/>
              <a:defRPr b="0" i="0" sz="57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300"/>
              <a:buFont typeface="Arial"/>
              <a:buNone/>
              <a:defRPr b="0" i="0" sz="5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04449" y="18064882"/>
            <a:ext cx="30191100" cy="7070100"/>
          </a:xfrm>
          <a:prstGeom prst="rect">
            <a:avLst/>
          </a:prstGeom>
        </p:spPr>
        <p:txBody>
          <a:bodyPr anchorCtr="0" anchor="ctr" bIns="471925" lIns="471925" spcFirstLastPara="1" rIns="471925" wrap="square" tIns="471925"/>
          <a:lstStyle>
            <a:lvl1pPr lvl="0" algn="ctr">
              <a:spcBef>
                <a:spcPts val="0"/>
              </a:spcBef>
              <a:spcAft>
                <a:spcPts val="0"/>
              </a:spcAft>
              <a:buSzPts val="18600"/>
              <a:buNone/>
              <a:defRPr sz="18600"/>
            </a:lvl1pPr>
            <a:lvl2pPr lvl="1" algn="ctr">
              <a:spcBef>
                <a:spcPts val="0"/>
              </a:spcBef>
              <a:spcAft>
                <a:spcPts val="0"/>
              </a:spcAft>
              <a:buSzPts val="18600"/>
              <a:buNone/>
              <a:defRPr sz="18600"/>
            </a:lvl2pPr>
            <a:lvl3pPr lvl="2" algn="ctr">
              <a:spcBef>
                <a:spcPts val="0"/>
              </a:spcBef>
              <a:spcAft>
                <a:spcPts val="0"/>
              </a:spcAft>
              <a:buSzPts val="18600"/>
              <a:buNone/>
              <a:defRPr sz="18600"/>
            </a:lvl3pPr>
            <a:lvl4pPr lvl="3" algn="ctr">
              <a:spcBef>
                <a:spcPts val="0"/>
              </a:spcBef>
              <a:spcAft>
                <a:spcPts val="0"/>
              </a:spcAft>
              <a:buSzPts val="18600"/>
              <a:buNone/>
              <a:defRPr sz="18600"/>
            </a:lvl4pPr>
            <a:lvl5pPr lvl="4" algn="ctr">
              <a:spcBef>
                <a:spcPts val="0"/>
              </a:spcBef>
              <a:spcAft>
                <a:spcPts val="0"/>
              </a:spcAft>
              <a:buSzPts val="18600"/>
              <a:buNone/>
              <a:defRPr sz="18600"/>
            </a:lvl5pPr>
            <a:lvl6pPr lvl="5" algn="ctr">
              <a:spcBef>
                <a:spcPts val="0"/>
              </a:spcBef>
              <a:spcAft>
                <a:spcPts val="0"/>
              </a:spcAft>
              <a:buSzPts val="18600"/>
              <a:buNone/>
              <a:defRPr sz="18600"/>
            </a:lvl6pPr>
            <a:lvl7pPr lvl="6" algn="ctr">
              <a:spcBef>
                <a:spcPts val="0"/>
              </a:spcBef>
              <a:spcAft>
                <a:spcPts val="0"/>
              </a:spcAft>
              <a:buSzPts val="18600"/>
              <a:buNone/>
              <a:defRPr sz="18600"/>
            </a:lvl7pPr>
            <a:lvl8pPr lvl="7" algn="ctr">
              <a:spcBef>
                <a:spcPts val="0"/>
              </a:spcBef>
              <a:spcAft>
                <a:spcPts val="0"/>
              </a:spcAft>
              <a:buSzPts val="18600"/>
              <a:buNone/>
              <a:defRPr sz="18600"/>
            </a:lvl8pPr>
            <a:lvl9pPr lvl="8" algn="ctr">
              <a:spcBef>
                <a:spcPts val="0"/>
              </a:spcBef>
              <a:spcAft>
                <a:spcPts val="0"/>
              </a:spcAft>
              <a:buSzPts val="18600"/>
              <a:buNone/>
              <a:defRPr sz="18600"/>
            </a:lvl9pPr>
          </a:lstStyle>
          <a:p/>
        </p:txBody>
      </p:sp>
      <p:sp>
        <p:nvSpPr>
          <p:cNvPr id="15" name="Google Shape;15;p3"/>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2231721" y="2880000"/>
            <a:ext cx="10449900" cy="10080000"/>
          </a:xfrm>
          <a:prstGeom prst="rect">
            <a:avLst/>
          </a:prstGeom>
          <a:noFill/>
          <a:ln>
            <a:noFill/>
          </a:ln>
        </p:spPr>
        <p:txBody>
          <a:bodyPr anchorCtr="0" anchor="b"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34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108" name="Google Shape;108;p22"/>
          <p:cNvSpPr/>
          <p:nvPr>
            <p:ph idx="2" type="pic"/>
          </p:nvPr>
        </p:nvSpPr>
        <p:spPr>
          <a:xfrm>
            <a:off x="13774225" y="6220012"/>
            <a:ext cx="16402500" cy="30699900"/>
          </a:xfrm>
          <a:prstGeom prst="rect">
            <a:avLst/>
          </a:prstGeom>
          <a:noFill/>
          <a:ln>
            <a:noFill/>
          </a:ln>
        </p:spPr>
        <p:txBody>
          <a:bodyPr anchorCtr="0" anchor="t" bIns="107500" lIns="107500" spcFirstLastPara="1" rIns="107500" wrap="square" tIns="107500"/>
          <a:lstStyle>
            <a:lvl1pPr indent="0" lvl="0" marL="0" marR="0" rtl="0" algn="l">
              <a:lnSpc>
                <a:spcPct val="90000"/>
              </a:lnSpc>
              <a:spcBef>
                <a:spcPts val="4100"/>
              </a:spcBef>
              <a:spcAft>
                <a:spcPts val="0"/>
              </a:spcAft>
              <a:buClr>
                <a:schemeClr val="dk1"/>
              </a:buClr>
              <a:buSzPts val="1500"/>
              <a:buFont typeface="Arial"/>
              <a:buNone/>
              <a:defRPr b="0" i="0" sz="13400" u="none" cap="none" strike="noStrike">
                <a:solidFill>
                  <a:schemeClr val="dk1"/>
                </a:solidFill>
                <a:latin typeface="Calibri"/>
                <a:ea typeface="Calibri"/>
                <a:cs typeface="Calibri"/>
                <a:sym typeface="Calibri"/>
              </a:defRPr>
            </a:lvl1pPr>
            <a:lvl2pPr indent="0" lvl="1" marL="1905000" marR="0" rtl="0" algn="l">
              <a:lnSpc>
                <a:spcPct val="90000"/>
              </a:lnSpc>
              <a:spcBef>
                <a:spcPts val="2100"/>
              </a:spcBef>
              <a:spcAft>
                <a:spcPts val="0"/>
              </a:spcAft>
              <a:buClr>
                <a:schemeClr val="dk1"/>
              </a:buClr>
              <a:buSzPts val="1500"/>
              <a:buFont typeface="Arial"/>
              <a:buNone/>
              <a:defRPr b="0" i="0" sz="11900" u="none" cap="none" strike="noStrike">
                <a:solidFill>
                  <a:schemeClr val="dk1"/>
                </a:solidFill>
                <a:latin typeface="Calibri"/>
                <a:ea typeface="Calibri"/>
                <a:cs typeface="Calibri"/>
                <a:sym typeface="Calibri"/>
              </a:defRPr>
            </a:lvl2pPr>
            <a:lvl3pPr indent="0" lvl="2" marL="3797300" marR="0" rtl="0" algn="l">
              <a:lnSpc>
                <a:spcPct val="90000"/>
              </a:lnSpc>
              <a:spcBef>
                <a:spcPts val="2100"/>
              </a:spcBef>
              <a:spcAft>
                <a:spcPts val="0"/>
              </a:spcAft>
              <a:buClr>
                <a:schemeClr val="dk1"/>
              </a:buClr>
              <a:buSzPts val="1500"/>
              <a:buFont typeface="Arial"/>
              <a:buNone/>
              <a:defRPr b="0" i="0" sz="9800" u="none" cap="none" strike="noStrike">
                <a:solidFill>
                  <a:schemeClr val="dk1"/>
                </a:solidFill>
                <a:latin typeface="Calibri"/>
                <a:ea typeface="Calibri"/>
                <a:cs typeface="Calibri"/>
                <a:sym typeface="Calibri"/>
              </a:defRPr>
            </a:lvl3pPr>
            <a:lvl4pPr indent="0" lvl="3" marL="5702300" marR="0" rtl="0" algn="l">
              <a:lnSpc>
                <a:spcPct val="90000"/>
              </a:lnSpc>
              <a:spcBef>
                <a:spcPts val="2100"/>
              </a:spcBef>
              <a:spcAft>
                <a:spcPts val="0"/>
              </a:spcAft>
              <a:buClr>
                <a:schemeClr val="dk1"/>
              </a:buClr>
              <a:buSzPts val="1500"/>
              <a:buFont typeface="Arial"/>
              <a:buNone/>
              <a:defRPr b="0" i="0" sz="8300" u="none" cap="none" strike="noStrike">
                <a:solidFill>
                  <a:schemeClr val="dk1"/>
                </a:solidFill>
                <a:latin typeface="Calibri"/>
                <a:ea typeface="Calibri"/>
                <a:cs typeface="Calibri"/>
                <a:sym typeface="Calibri"/>
              </a:defRPr>
            </a:lvl4pPr>
            <a:lvl5pPr indent="0" lvl="4" marL="7607300" marR="0" rtl="0" algn="l">
              <a:lnSpc>
                <a:spcPct val="90000"/>
              </a:lnSpc>
              <a:spcBef>
                <a:spcPts val="2100"/>
              </a:spcBef>
              <a:spcAft>
                <a:spcPts val="0"/>
              </a:spcAft>
              <a:buClr>
                <a:schemeClr val="dk1"/>
              </a:buClr>
              <a:buSzPts val="1500"/>
              <a:buFont typeface="Arial"/>
              <a:buNone/>
              <a:defRPr b="0" i="0" sz="8300" u="none" cap="none" strike="noStrike">
                <a:solidFill>
                  <a:schemeClr val="dk1"/>
                </a:solidFill>
                <a:latin typeface="Calibri"/>
                <a:ea typeface="Calibri"/>
                <a:cs typeface="Calibri"/>
                <a:sym typeface="Calibri"/>
              </a:defRPr>
            </a:lvl5pPr>
            <a:lvl6pPr indent="0" lvl="5" marL="9499600" marR="0" rtl="0" algn="l">
              <a:lnSpc>
                <a:spcPct val="90000"/>
              </a:lnSpc>
              <a:spcBef>
                <a:spcPts val="2100"/>
              </a:spcBef>
              <a:spcAft>
                <a:spcPts val="0"/>
              </a:spcAft>
              <a:buClr>
                <a:schemeClr val="dk1"/>
              </a:buClr>
              <a:buSzPts val="1500"/>
              <a:buFont typeface="Arial"/>
              <a:buNone/>
              <a:defRPr b="0" i="0" sz="8300" u="none" cap="none" strike="noStrike">
                <a:solidFill>
                  <a:schemeClr val="dk1"/>
                </a:solidFill>
                <a:latin typeface="Calibri"/>
                <a:ea typeface="Calibri"/>
                <a:cs typeface="Calibri"/>
                <a:sym typeface="Calibri"/>
              </a:defRPr>
            </a:lvl6pPr>
            <a:lvl7pPr indent="0" lvl="6" marL="11404600" marR="0" rtl="0" algn="l">
              <a:lnSpc>
                <a:spcPct val="90000"/>
              </a:lnSpc>
              <a:spcBef>
                <a:spcPts val="2100"/>
              </a:spcBef>
              <a:spcAft>
                <a:spcPts val="0"/>
              </a:spcAft>
              <a:buClr>
                <a:schemeClr val="dk1"/>
              </a:buClr>
              <a:buSzPts val="1500"/>
              <a:buFont typeface="Arial"/>
              <a:buNone/>
              <a:defRPr b="0" i="0" sz="8300" u="none" cap="none" strike="noStrike">
                <a:solidFill>
                  <a:schemeClr val="dk1"/>
                </a:solidFill>
                <a:latin typeface="Calibri"/>
                <a:ea typeface="Calibri"/>
                <a:cs typeface="Calibri"/>
                <a:sym typeface="Calibri"/>
              </a:defRPr>
            </a:lvl7pPr>
            <a:lvl8pPr indent="0" lvl="7" marL="13309600" marR="0" rtl="0" algn="l">
              <a:lnSpc>
                <a:spcPct val="90000"/>
              </a:lnSpc>
              <a:spcBef>
                <a:spcPts val="2100"/>
              </a:spcBef>
              <a:spcAft>
                <a:spcPts val="0"/>
              </a:spcAft>
              <a:buClr>
                <a:schemeClr val="dk1"/>
              </a:buClr>
              <a:buSzPts val="1500"/>
              <a:buFont typeface="Arial"/>
              <a:buNone/>
              <a:defRPr b="0" i="0" sz="8300" u="none" cap="none" strike="noStrike">
                <a:solidFill>
                  <a:schemeClr val="dk1"/>
                </a:solidFill>
                <a:latin typeface="Calibri"/>
                <a:ea typeface="Calibri"/>
                <a:cs typeface="Calibri"/>
                <a:sym typeface="Calibri"/>
              </a:defRPr>
            </a:lvl8pPr>
            <a:lvl9pPr indent="0" lvl="8" marL="15214600" marR="0" rtl="0" algn="l">
              <a:lnSpc>
                <a:spcPct val="90000"/>
              </a:lnSpc>
              <a:spcBef>
                <a:spcPts val="2100"/>
              </a:spcBef>
              <a:spcAft>
                <a:spcPts val="0"/>
              </a:spcAft>
              <a:buClr>
                <a:schemeClr val="dk1"/>
              </a:buClr>
              <a:buSzPts val="1500"/>
              <a:buFont typeface="Arial"/>
              <a:buNone/>
              <a:defRPr b="0" i="0" sz="83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2231721" y="12960003"/>
            <a:ext cx="10449900" cy="24009900"/>
          </a:xfrm>
          <a:prstGeom prst="rect">
            <a:avLst/>
          </a:prstGeom>
          <a:noFill/>
          <a:ln>
            <a:noFill/>
          </a:ln>
        </p:spPr>
        <p:txBody>
          <a:bodyPr anchorCtr="0" anchor="t" bIns="107500" lIns="107500" spcFirstLastPara="1" rIns="107500" wrap="square" tIns="107500"/>
          <a:lstStyle>
            <a:lvl1pPr indent="-228600" lvl="0" marL="457200" marR="0" rtl="0" algn="l">
              <a:lnSpc>
                <a:spcPct val="90000"/>
              </a:lnSpc>
              <a:spcBef>
                <a:spcPts val="4100"/>
              </a:spcBef>
              <a:spcAft>
                <a:spcPts val="0"/>
              </a:spcAft>
              <a:buClr>
                <a:schemeClr val="dk1"/>
              </a:buClr>
              <a:buSzPts val="119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9800"/>
              <a:buFont typeface="Arial"/>
              <a:buNone/>
              <a:defRPr b="0" i="0" sz="57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300"/>
              <a:buFont typeface="Arial"/>
              <a:buNone/>
              <a:defRPr b="0" i="0" sz="5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700"/>
              <a:buFont typeface="Arial"/>
              <a:buNone/>
              <a:defRPr b="0" i="0" sz="41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27501" y="2300011"/>
            <a:ext cx="27945000" cy="83499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115" name="Google Shape;115;p23"/>
          <p:cNvSpPr txBox="1"/>
          <p:nvPr>
            <p:ph idx="1" type="body"/>
          </p:nvPr>
        </p:nvSpPr>
        <p:spPr>
          <a:xfrm rot="5400000">
            <a:off x="2494963" y="11232554"/>
            <a:ext cx="27410100" cy="279450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116" name="Google Shape;116;p23"/>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 e Título Vertical"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8374363" y="17111751"/>
            <a:ext cx="36609900" cy="69864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121" name="Google Shape;121;p24"/>
          <p:cNvSpPr txBox="1"/>
          <p:nvPr>
            <p:ph idx="1" type="body"/>
          </p:nvPr>
        </p:nvSpPr>
        <p:spPr>
          <a:xfrm rot="5400000">
            <a:off x="-5800639" y="10328001"/>
            <a:ext cx="36609900" cy="205539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sz="5200">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sz="5200">
                <a:solidFill>
                  <a:srgbClr val="888888"/>
                </a:solidFill>
                <a:latin typeface="Calibri"/>
                <a:ea typeface="Calibri"/>
                <a:cs typeface="Calibri"/>
                <a:sym typeface="Calibri"/>
              </a:defRPr>
            </a:lvl1pPr>
            <a:lvl2pPr indent="0" lvl="1" marL="0" marR="0" rtl="0" algn="r">
              <a:spcBef>
                <a:spcPts val="0"/>
              </a:spcBef>
              <a:buNone/>
              <a:defRPr sz="5200">
                <a:solidFill>
                  <a:srgbClr val="888888"/>
                </a:solidFill>
                <a:latin typeface="Calibri"/>
                <a:ea typeface="Calibri"/>
                <a:cs typeface="Calibri"/>
                <a:sym typeface="Calibri"/>
              </a:defRPr>
            </a:lvl2pPr>
            <a:lvl3pPr indent="0" lvl="2" marL="0" marR="0" rtl="0" algn="r">
              <a:spcBef>
                <a:spcPts val="0"/>
              </a:spcBef>
              <a:buNone/>
              <a:defRPr sz="5200">
                <a:solidFill>
                  <a:srgbClr val="888888"/>
                </a:solidFill>
                <a:latin typeface="Calibri"/>
                <a:ea typeface="Calibri"/>
                <a:cs typeface="Calibri"/>
                <a:sym typeface="Calibri"/>
              </a:defRPr>
            </a:lvl3pPr>
            <a:lvl4pPr indent="0" lvl="3" marL="0" marR="0" rtl="0" algn="r">
              <a:spcBef>
                <a:spcPts val="0"/>
              </a:spcBef>
              <a:buNone/>
              <a:defRPr sz="5200">
                <a:solidFill>
                  <a:srgbClr val="888888"/>
                </a:solidFill>
                <a:latin typeface="Calibri"/>
                <a:ea typeface="Calibri"/>
                <a:cs typeface="Calibri"/>
                <a:sym typeface="Calibri"/>
              </a:defRPr>
            </a:lvl4pPr>
            <a:lvl5pPr indent="0" lvl="4" marL="0" marR="0" rtl="0" algn="r">
              <a:spcBef>
                <a:spcPts val="0"/>
              </a:spcBef>
              <a:buNone/>
              <a:defRPr sz="5200">
                <a:solidFill>
                  <a:srgbClr val="888888"/>
                </a:solidFill>
                <a:latin typeface="Calibri"/>
                <a:ea typeface="Calibri"/>
                <a:cs typeface="Calibri"/>
                <a:sym typeface="Calibri"/>
              </a:defRPr>
            </a:lvl5pPr>
            <a:lvl6pPr indent="0" lvl="5" marL="0" marR="0" rtl="0" algn="r">
              <a:spcBef>
                <a:spcPts val="0"/>
              </a:spcBef>
              <a:buNone/>
              <a:defRPr sz="5200">
                <a:solidFill>
                  <a:srgbClr val="888888"/>
                </a:solidFill>
                <a:latin typeface="Calibri"/>
                <a:ea typeface="Calibri"/>
                <a:cs typeface="Calibri"/>
                <a:sym typeface="Calibri"/>
              </a:defRPr>
            </a:lvl6pPr>
            <a:lvl7pPr indent="0" lvl="6" marL="0" marR="0" rtl="0" algn="r">
              <a:spcBef>
                <a:spcPts val="0"/>
              </a:spcBef>
              <a:buNone/>
              <a:defRPr sz="5200">
                <a:solidFill>
                  <a:srgbClr val="888888"/>
                </a:solidFill>
                <a:latin typeface="Calibri"/>
                <a:ea typeface="Calibri"/>
                <a:cs typeface="Calibri"/>
                <a:sym typeface="Calibri"/>
              </a:defRPr>
            </a:lvl7pPr>
            <a:lvl8pPr indent="0" lvl="7" marL="0" marR="0" rtl="0" algn="r">
              <a:spcBef>
                <a:spcPts val="0"/>
              </a:spcBef>
              <a:buNone/>
              <a:defRPr sz="5200">
                <a:solidFill>
                  <a:srgbClr val="888888"/>
                </a:solidFill>
                <a:latin typeface="Calibri"/>
                <a:ea typeface="Calibri"/>
                <a:cs typeface="Calibri"/>
                <a:sym typeface="Calibri"/>
              </a:defRPr>
            </a:lvl8pPr>
            <a:lvl9pPr indent="0" lvl="8" marL="0" marR="0" rtl="0" algn="r">
              <a:spcBef>
                <a:spcPts val="0"/>
              </a:spcBef>
              <a:buNone/>
              <a:defRPr sz="5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04449" y="3737743"/>
            <a:ext cx="30191100" cy="4810200"/>
          </a:xfrm>
          <a:prstGeom prst="rect">
            <a:avLst/>
          </a:prstGeom>
        </p:spPr>
        <p:txBody>
          <a:bodyPr anchorCtr="0" anchor="t" bIns="471925" lIns="471925" spcFirstLastPara="1" rIns="471925" wrap="square" tIns="471925"/>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p:txBody>
      </p:sp>
      <p:sp>
        <p:nvSpPr>
          <p:cNvPr id="18" name="Google Shape;18;p4"/>
          <p:cNvSpPr txBox="1"/>
          <p:nvPr>
            <p:ph idx="1" type="body"/>
          </p:nvPr>
        </p:nvSpPr>
        <p:spPr>
          <a:xfrm>
            <a:off x="1104449" y="9679580"/>
            <a:ext cx="30191100" cy="28694100"/>
          </a:xfrm>
          <a:prstGeom prst="rect">
            <a:avLst/>
          </a:prstGeom>
        </p:spPr>
        <p:txBody>
          <a:bodyPr anchorCtr="0" anchor="t" bIns="471925" lIns="471925" spcFirstLastPara="1" rIns="471925" wrap="square" tIns="471925"/>
          <a:lstStyle>
            <a:lvl1pPr indent="-819150" lvl="0" marL="457200">
              <a:spcBef>
                <a:spcPts val="0"/>
              </a:spcBef>
              <a:spcAft>
                <a:spcPts val="0"/>
              </a:spcAft>
              <a:buSzPts val="9300"/>
              <a:buChar char="●"/>
              <a:defRPr/>
            </a:lvl1pPr>
            <a:lvl2pPr indent="-685800" lvl="1" marL="914400">
              <a:spcBef>
                <a:spcPts val="8300"/>
              </a:spcBef>
              <a:spcAft>
                <a:spcPts val="0"/>
              </a:spcAft>
              <a:buSzPts val="7200"/>
              <a:buChar char="○"/>
              <a:defRPr/>
            </a:lvl2pPr>
            <a:lvl3pPr indent="-685800" lvl="2" marL="1371600">
              <a:spcBef>
                <a:spcPts val="8300"/>
              </a:spcBef>
              <a:spcAft>
                <a:spcPts val="0"/>
              </a:spcAft>
              <a:buSzPts val="7200"/>
              <a:buChar char="■"/>
              <a:defRPr/>
            </a:lvl3pPr>
            <a:lvl4pPr indent="-685800" lvl="3" marL="1828800">
              <a:spcBef>
                <a:spcPts val="8300"/>
              </a:spcBef>
              <a:spcAft>
                <a:spcPts val="0"/>
              </a:spcAft>
              <a:buSzPts val="7200"/>
              <a:buChar char="●"/>
              <a:defRPr/>
            </a:lvl4pPr>
            <a:lvl5pPr indent="-685800" lvl="4" marL="2286000">
              <a:spcBef>
                <a:spcPts val="8300"/>
              </a:spcBef>
              <a:spcAft>
                <a:spcPts val="0"/>
              </a:spcAft>
              <a:buSzPts val="7200"/>
              <a:buChar char="○"/>
              <a:defRPr/>
            </a:lvl5pPr>
            <a:lvl6pPr indent="-685800" lvl="5" marL="2743200">
              <a:spcBef>
                <a:spcPts val="8300"/>
              </a:spcBef>
              <a:spcAft>
                <a:spcPts val="0"/>
              </a:spcAft>
              <a:buSzPts val="7200"/>
              <a:buChar char="■"/>
              <a:defRPr/>
            </a:lvl6pPr>
            <a:lvl7pPr indent="-685800" lvl="6" marL="3200400">
              <a:spcBef>
                <a:spcPts val="8300"/>
              </a:spcBef>
              <a:spcAft>
                <a:spcPts val="0"/>
              </a:spcAft>
              <a:buSzPts val="7200"/>
              <a:buChar char="●"/>
              <a:defRPr/>
            </a:lvl7pPr>
            <a:lvl8pPr indent="-685800" lvl="7" marL="3657600">
              <a:spcBef>
                <a:spcPts val="8300"/>
              </a:spcBef>
              <a:spcAft>
                <a:spcPts val="0"/>
              </a:spcAft>
              <a:buSzPts val="7200"/>
              <a:buChar char="○"/>
              <a:defRPr/>
            </a:lvl8pPr>
            <a:lvl9pPr indent="-685800" lvl="8" marL="4114800">
              <a:spcBef>
                <a:spcPts val="8300"/>
              </a:spcBef>
              <a:spcAft>
                <a:spcPts val="8300"/>
              </a:spcAft>
              <a:buSzPts val="7200"/>
              <a:buChar char="■"/>
              <a:defRPr/>
            </a:lvl9pPr>
          </a:lstStyle>
          <a:p/>
        </p:txBody>
      </p:sp>
      <p:sp>
        <p:nvSpPr>
          <p:cNvPr id="19" name="Google Shape;19;p4"/>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04449" y="3737743"/>
            <a:ext cx="30191100" cy="4810200"/>
          </a:xfrm>
          <a:prstGeom prst="rect">
            <a:avLst/>
          </a:prstGeom>
        </p:spPr>
        <p:txBody>
          <a:bodyPr anchorCtr="0" anchor="t" bIns="471925" lIns="471925" spcFirstLastPara="1" rIns="471925" wrap="square" tIns="471925"/>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p:txBody>
      </p:sp>
      <p:sp>
        <p:nvSpPr>
          <p:cNvPr id="22" name="Google Shape;22;p5"/>
          <p:cNvSpPr txBox="1"/>
          <p:nvPr>
            <p:ph idx="1" type="body"/>
          </p:nvPr>
        </p:nvSpPr>
        <p:spPr>
          <a:xfrm>
            <a:off x="1104449" y="9679580"/>
            <a:ext cx="14172900" cy="28694100"/>
          </a:xfrm>
          <a:prstGeom prst="rect">
            <a:avLst/>
          </a:prstGeom>
        </p:spPr>
        <p:txBody>
          <a:bodyPr anchorCtr="0" anchor="t" bIns="471925" lIns="471925" spcFirstLastPara="1" rIns="471925" wrap="square" tIns="471925"/>
          <a:lstStyle>
            <a:lvl1pPr indent="-685800" lvl="0" marL="457200">
              <a:spcBef>
                <a:spcPts val="0"/>
              </a:spcBef>
              <a:spcAft>
                <a:spcPts val="0"/>
              </a:spcAft>
              <a:buSzPts val="7200"/>
              <a:buChar char="●"/>
              <a:defRPr sz="7200"/>
            </a:lvl1pPr>
            <a:lvl2pPr indent="-622300" lvl="1" marL="914400">
              <a:spcBef>
                <a:spcPts val="8300"/>
              </a:spcBef>
              <a:spcAft>
                <a:spcPts val="0"/>
              </a:spcAft>
              <a:buSzPts val="6200"/>
              <a:buChar char="○"/>
              <a:defRPr sz="6200"/>
            </a:lvl2pPr>
            <a:lvl3pPr indent="-622300" lvl="2" marL="1371600">
              <a:spcBef>
                <a:spcPts val="8300"/>
              </a:spcBef>
              <a:spcAft>
                <a:spcPts val="0"/>
              </a:spcAft>
              <a:buSzPts val="6200"/>
              <a:buChar char="■"/>
              <a:defRPr sz="6200"/>
            </a:lvl3pPr>
            <a:lvl4pPr indent="-622300" lvl="3" marL="1828800">
              <a:spcBef>
                <a:spcPts val="8300"/>
              </a:spcBef>
              <a:spcAft>
                <a:spcPts val="0"/>
              </a:spcAft>
              <a:buSzPts val="6200"/>
              <a:buChar char="●"/>
              <a:defRPr sz="6200"/>
            </a:lvl4pPr>
            <a:lvl5pPr indent="-622300" lvl="4" marL="2286000">
              <a:spcBef>
                <a:spcPts val="8300"/>
              </a:spcBef>
              <a:spcAft>
                <a:spcPts val="0"/>
              </a:spcAft>
              <a:buSzPts val="6200"/>
              <a:buChar char="○"/>
              <a:defRPr sz="6200"/>
            </a:lvl5pPr>
            <a:lvl6pPr indent="-622300" lvl="5" marL="2743200">
              <a:spcBef>
                <a:spcPts val="8300"/>
              </a:spcBef>
              <a:spcAft>
                <a:spcPts val="0"/>
              </a:spcAft>
              <a:buSzPts val="6200"/>
              <a:buChar char="■"/>
              <a:defRPr sz="6200"/>
            </a:lvl6pPr>
            <a:lvl7pPr indent="-622300" lvl="6" marL="3200400">
              <a:spcBef>
                <a:spcPts val="8300"/>
              </a:spcBef>
              <a:spcAft>
                <a:spcPts val="0"/>
              </a:spcAft>
              <a:buSzPts val="6200"/>
              <a:buChar char="●"/>
              <a:defRPr sz="6200"/>
            </a:lvl7pPr>
            <a:lvl8pPr indent="-622300" lvl="7" marL="3657600">
              <a:spcBef>
                <a:spcPts val="8300"/>
              </a:spcBef>
              <a:spcAft>
                <a:spcPts val="0"/>
              </a:spcAft>
              <a:buSzPts val="6200"/>
              <a:buChar char="○"/>
              <a:defRPr sz="6200"/>
            </a:lvl8pPr>
            <a:lvl9pPr indent="-622300" lvl="8" marL="4114800">
              <a:spcBef>
                <a:spcPts val="8300"/>
              </a:spcBef>
              <a:spcAft>
                <a:spcPts val="8300"/>
              </a:spcAft>
              <a:buSzPts val="6200"/>
              <a:buChar char="■"/>
              <a:defRPr sz="6200"/>
            </a:lvl9pPr>
          </a:lstStyle>
          <a:p/>
        </p:txBody>
      </p:sp>
      <p:sp>
        <p:nvSpPr>
          <p:cNvPr id="23" name="Google Shape;23;p5"/>
          <p:cNvSpPr txBox="1"/>
          <p:nvPr>
            <p:ph idx="2" type="body"/>
          </p:nvPr>
        </p:nvSpPr>
        <p:spPr>
          <a:xfrm>
            <a:off x="17122677" y="9679580"/>
            <a:ext cx="14172900" cy="28694100"/>
          </a:xfrm>
          <a:prstGeom prst="rect">
            <a:avLst/>
          </a:prstGeom>
        </p:spPr>
        <p:txBody>
          <a:bodyPr anchorCtr="0" anchor="t" bIns="471925" lIns="471925" spcFirstLastPara="1" rIns="471925" wrap="square" tIns="471925"/>
          <a:lstStyle>
            <a:lvl1pPr indent="-685800" lvl="0" marL="457200">
              <a:spcBef>
                <a:spcPts val="0"/>
              </a:spcBef>
              <a:spcAft>
                <a:spcPts val="0"/>
              </a:spcAft>
              <a:buSzPts val="7200"/>
              <a:buChar char="●"/>
              <a:defRPr sz="7200"/>
            </a:lvl1pPr>
            <a:lvl2pPr indent="-622300" lvl="1" marL="914400">
              <a:spcBef>
                <a:spcPts val="8300"/>
              </a:spcBef>
              <a:spcAft>
                <a:spcPts val="0"/>
              </a:spcAft>
              <a:buSzPts val="6200"/>
              <a:buChar char="○"/>
              <a:defRPr sz="6200"/>
            </a:lvl2pPr>
            <a:lvl3pPr indent="-622300" lvl="2" marL="1371600">
              <a:spcBef>
                <a:spcPts val="8300"/>
              </a:spcBef>
              <a:spcAft>
                <a:spcPts val="0"/>
              </a:spcAft>
              <a:buSzPts val="6200"/>
              <a:buChar char="■"/>
              <a:defRPr sz="6200"/>
            </a:lvl3pPr>
            <a:lvl4pPr indent="-622300" lvl="3" marL="1828800">
              <a:spcBef>
                <a:spcPts val="8300"/>
              </a:spcBef>
              <a:spcAft>
                <a:spcPts val="0"/>
              </a:spcAft>
              <a:buSzPts val="6200"/>
              <a:buChar char="●"/>
              <a:defRPr sz="6200"/>
            </a:lvl4pPr>
            <a:lvl5pPr indent="-622300" lvl="4" marL="2286000">
              <a:spcBef>
                <a:spcPts val="8300"/>
              </a:spcBef>
              <a:spcAft>
                <a:spcPts val="0"/>
              </a:spcAft>
              <a:buSzPts val="6200"/>
              <a:buChar char="○"/>
              <a:defRPr sz="6200"/>
            </a:lvl5pPr>
            <a:lvl6pPr indent="-622300" lvl="5" marL="2743200">
              <a:spcBef>
                <a:spcPts val="8300"/>
              </a:spcBef>
              <a:spcAft>
                <a:spcPts val="0"/>
              </a:spcAft>
              <a:buSzPts val="6200"/>
              <a:buChar char="■"/>
              <a:defRPr sz="6200"/>
            </a:lvl6pPr>
            <a:lvl7pPr indent="-622300" lvl="6" marL="3200400">
              <a:spcBef>
                <a:spcPts val="8300"/>
              </a:spcBef>
              <a:spcAft>
                <a:spcPts val="0"/>
              </a:spcAft>
              <a:buSzPts val="6200"/>
              <a:buChar char="●"/>
              <a:defRPr sz="6200"/>
            </a:lvl7pPr>
            <a:lvl8pPr indent="-622300" lvl="7" marL="3657600">
              <a:spcBef>
                <a:spcPts val="8300"/>
              </a:spcBef>
              <a:spcAft>
                <a:spcPts val="0"/>
              </a:spcAft>
              <a:buSzPts val="6200"/>
              <a:buChar char="○"/>
              <a:defRPr sz="6200"/>
            </a:lvl8pPr>
            <a:lvl9pPr indent="-622300" lvl="8" marL="4114800">
              <a:spcBef>
                <a:spcPts val="8300"/>
              </a:spcBef>
              <a:spcAft>
                <a:spcPts val="8300"/>
              </a:spcAft>
              <a:buSzPts val="6200"/>
              <a:buChar char="■"/>
              <a:defRPr sz="6200"/>
            </a:lvl9pPr>
          </a:lstStyle>
          <a:p/>
        </p:txBody>
      </p:sp>
      <p:sp>
        <p:nvSpPr>
          <p:cNvPr id="24" name="Google Shape;24;p5"/>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04449" y="3737743"/>
            <a:ext cx="30191100" cy="4810200"/>
          </a:xfrm>
          <a:prstGeom prst="rect">
            <a:avLst/>
          </a:prstGeom>
        </p:spPr>
        <p:txBody>
          <a:bodyPr anchorCtr="0" anchor="t" bIns="471925" lIns="471925" spcFirstLastPara="1" rIns="471925" wrap="square" tIns="471925"/>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p:txBody>
      </p:sp>
      <p:sp>
        <p:nvSpPr>
          <p:cNvPr id="27" name="Google Shape;27;p6"/>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04449" y="4666457"/>
            <a:ext cx="9949500" cy="6347100"/>
          </a:xfrm>
          <a:prstGeom prst="rect">
            <a:avLst/>
          </a:prstGeom>
        </p:spPr>
        <p:txBody>
          <a:bodyPr anchorCtr="0" anchor="b" bIns="471925" lIns="471925" spcFirstLastPara="1" rIns="471925" wrap="square" tIns="471925"/>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p:txBody>
      </p:sp>
      <p:sp>
        <p:nvSpPr>
          <p:cNvPr id="30" name="Google Shape;30;p7"/>
          <p:cNvSpPr txBox="1"/>
          <p:nvPr>
            <p:ph idx="1" type="body"/>
          </p:nvPr>
        </p:nvSpPr>
        <p:spPr>
          <a:xfrm>
            <a:off x="1104449" y="11671181"/>
            <a:ext cx="9949500" cy="26703600"/>
          </a:xfrm>
          <a:prstGeom prst="rect">
            <a:avLst/>
          </a:prstGeom>
        </p:spPr>
        <p:txBody>
          <a:bodyPr anchorCtr="0" anchor="t" bIns="471925" lIns="471925" spcFirstLastPara="1" rIns="471925" wrap="square" tIns="471925"/>
          <a:lstStyle>
            <a:lvl1pPr indent="-622300" lvl="0" marL="457200">
              <a:spcBef>
                <a:spcPts val="0"/>
              </a:spcBef>
              <a:spcAft>
                <a:spcPts val="0"/>
              </a:spcAft>
              <a:buSzPts val="6200"/>
              <a:buChar char="●"/>
              <a:defRPr sz="6200"/>
            </a:lvl1pPr>
            <a:lvl2pPr indent="-622300" lvl="1" marL="914400">
              <a:spcBef>
                <a:spcPts val="8300"/>
              </a:spcBef>
              <a:spcAft>
                <a:spcPts val="0"/>
              </a:spcAft>
              <a:buSzPts val="6200"/>
              <a:buChar char="○"/>
              <a:defRPr sz="6200"/>
            </a:lvl2pPr>
            <a:lvl3pPr indent="-622300" lvl="2" marL="1371600">
              <a:spcBef>
                <a:spcPts val="8300"/>
              </a:spcBef>
              <a:spcAft>
                <a:spcPts val="0"/>
              </a:spcAft>
              <a:buSzPts val="6200"/>
              <a:buChar char="■"/>
              <a:defRPr sz="6200"/>
            </a:lvl3pPr>
            <a:lvl4pPr indent="-622300" lvl="3" marL="1828800">
              <a:spcBef>
                <a:spcPts val="8300"/>
              </a:spcBef>
              <a:spcAft>
                <a:spcPts val="0"/>
              </a:spcAft>
              <a:buSzPts val="6200"/>
              <a:buChar char="●"/>
              <a:defRPr sz="6200"/>
            </a:lvl4pPr>
            <a:lvl5pPr indent="-622300" lvl="4" marL="2286000">
              <a:spcBef>
                <a:spcPts val="8300"/>
              </a:spcBef>
              <a:spcAft>
                <a:spcPts val="0"/>
              </a:spcAft>
              <a:buSzPts val="6200"/>
              <a:buChar char="○"/>
              <a:defRPr sz="6200"/>
            </a:lvl5pPr>
            <a:lvl6pPr indent="-622300" lvl="5" marL="2743200">
              <a:spcBef>
                <a:spcPts val="8300"/>
              </a:spcBef>
              <a:spcAft>
                <a:spcPts val="0"/>
              </a:spcAft>
              <a:buSzPts val="6200"/>
              <a:buChar char="■"/>
              <a:defRPr sz="6200"/>
            </a:lvl6pPr>
            <a:lvl7pPr indent="-622300" lvl="6" marL="3200400">
              <a:spcBef>
                <a:spcPts val="8300"/>
              </a:spcBef>
              <a:spcAft>
                <a:spcPts val="0"/>
              </a:spcAft>
              <a:buSzPts val="6200"/>
              <a:buChar char="●"/>
              <a:defRPr sz="6200"/>
            </a:lvl7pPr>
            <a:lvl8pPr indent="-622300" lvl="7" marL="3657600">
              <a:spcBef>
                <a:spcPts val="8300"/>
              </a:spcBef>
              <a:spcAft>
                <a:spcPts val="0"/>
              </a:spcAft>
              <a:buSzPts val="6200"/>
              <a:buChar char="○"/>
              <a:defRPr sz="6200"/>
            </a:lvl8pPr>
            <a:lvl9pPr indent="-622300" lvl="8" marL="4114800">
              <a:spcBef>
                <a:spcPts val="8300"/>
              </a:spcBef>
              <a:spcAft>
                <a:spcPts val="8300"/>
              </a:spcAft>
              <a:buSzPts val="6200"/>
              <a:buChar char="■"/>
              <a:defRPr sz="6200"/>
            </a:lvl9pPr>
          </a:lstStyle>
          <a:p/>
        </p:txBody>
      </p:sp>
      <p:sp>
        <p:nvSpPr>
          <p:cNvPr id="31" name="Google Shape;31;p7"/>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37106" y="3780787"/>
            <a:ext cx="22563000" cy="34358400"/>
          </a:xfrm>
          <a:prstGeom prst="rect">
            <a:avLst/>
          </a:prstGeom>
        </p:spPr>
        <p:txBody>
          <a:bodyPr anchorCtr="0" anchor="ctr" bIns="471925" lIns="471925" spcFirstLastPara="1" rIns="471925" wrap="square" tIns="471925"/>
          <a:lstStyle>
            <a:lvl1pPr lvl="0">
              <a:spcBef>
                <a:spcPts val="0"/>
              </a:spcBef>
              <a:spcAft>
                <a:spcPts val="0"/>
              </a:spcAft>
              <a:buSzPts val="24800"/>
              <a:buNone/>
              <a:defRPr sz="24800"/>
            </a:lvl1pPr>
            <a:lvl2pPr lvl="1">
              <a:spcBef>
                <a:spcPts val="0"/>
              </a:spcBef>
              <a:spcAft>
                <a:spcPts val="0"/>
              </a:spcAft>
              <a:buSzPts val="24800"/>
              <a:buNone/>
              <a:defRPr sz="24800"/>
            </a:lvl2pPr>
            <a:lvl3pPr lvl="2">
              <a:spcBef>
                <a:spcPts val="0"/>
              </a:spcBef>
              <a:spcAft>
                <a:spcPts val="0"/>
              </a:spcAft>
              <a:buSzPts val="24800"/>
              <a:buNone/>
              <a:defRPr sz="24800"/>
            </a:lvl3pPr>
            <a:lvl4pPr lvl="3">
              <a:spcBef>
                <a:spcPts val="0"/>
              </a:spcBef>
              <a:spcAft>
                <a:spcPts val="0"/>
              </a:spcAft>
              <a:buSzPts val="24800"/>
              <a:buNone/>
              <a:defRPr sz="24800"/>
            </a:lvl4pPr>
            <a:lvl5pPr lvl="4">
              <a:spcBef>
                <a:spcPts val="0"/>
              </a:spcBef>
              <a:spcAft>
                <a:spcPts val="0"/>
              </a:spcAft>
              <a:buSzPts val="24800"/>
              <a:buNone/>
              <a:defRPr sz="24800"/>
            </a:lvl5pPr>
            <a:lvl6pPr lvl="5">
              <a:spcBef>
                <a:spcPts val="0"/>
              </a:spcBef>
              <a:spcAft>
                <a:spcPts val="0"/>
              </a:spcAft>
              <a:buSzPts val="24800"/>
              <a:buNone/>
              <a:defRPr sz="24800"/>
            </a:lvl6pPr>
            <a:lvl7pPr lvl="6">
              <a:spcBef>
                <a:spcPts val="0"/>
              </a:spcBef>
              <a:spcAft>
                <a:spcPts val="0"/>
              </a:spcAft>
              <a:buSzPts val="24800"/>
              <a:buNone/>
              <a:defRPr sz="24800"/>
            </a:lvl7pPr>
            <a:lvl8pPr lvl="7">
              <a:spcBef>
                <a:spcPts val="0"/>
              </a:spcBef>
              <a:spcAft>
                <a:spcPts val="0"/>
              </a:spcAft>
              <a:buSzPts val="24800"/>
              <a:buNone/>
              <a:defRPr sz="24800"/>
            </a:lvl8pPr>
            <a:lvl9pPr lvl="8">
              <a:spcBef>
                <a:spcPts val="0"/>
              </a:spcBef>
              <a:spcAft>
                <a:spcPts val="0"/>
              </a:spcAft>
              <a:buSzPts val="24800"/>
              <a:buNone/>
              <a:defRPr sz="24800"/>
            </a:lvl9pPr>
          </a:lstStyle>
          <a:p/>
        </p:txBody>
      </p:sp>
      <p:sp>
        <p:nvSpPr>
          <p:cNvPr id="34" name="Google Shape;34;p8"/>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200000" y="-1050"/>
            <a:ext cx="16200000" cy="43200000"/>
          </a:xfrm>
          <a:prstGeom prst="rect">
            <a:avLst/>
          </a:prstGeom>
          <a:solidFill>
            <a:schemeClr val="lt2"/>
          </a:solidFill>
          <a:ln>
            <a:noFill/>
          </a:ln>
        </p:spPr>
        <p:txBody>
          <a:bodyPr anchorCtr="0" anchor="ctr" bIns="471925" lIns="471925" spcFirstLastPara="1" rIns="471925" wrap="square" tIns="471925">
            <a:noAutofit/>
          </a:bodyPr>
          <a:lstStyle/>
          <a:p>
            <a:pPr indent="0" lvl="0" marL="0">
              <a:spcBef>
                <a:spcPts val="0"/>
              </a:spcBef>
              <a:spcAft>
                <a:spcPts val="0"/>
              </a:spcAft>
              <a:buNone/>
            </a:pPr>
            <a:r>
              <a:t/>
            </a:r>
            <a:endParaRPr/>
          </a:p>
        </p:txBody>
      </p:sp>
      <p:sp>
        <p:nvSpPr>
          <p:cNvPr id="37" name="Google Shape;37;p9"/>
          <p:cNvSpPr txBox="1"/>
          <p:nvPr>
            <p:ph type="title"/>
          </p:nvPr>
        </p:nvSpPr>
        <p:spPr>
          <a:xfrm>
            <a:off x="940748" y="10357375"/>
            <a:ext cx="14333400" cy="12449700"/>
          </a:xfrm>
          <a:prstGeom prst="rect">
            <a:avLst/>
          </a:prstGeom>
        </p:spPr>
        <p:txBody>
          <a:bodyPr anchorCtr="0" anchor="b" bIns="471925" lIns="471925" spcFirstLastPara="1" rIns="471925" wrap="square" tIns="471925"/>
          <a:lstStyle>
            <a:lvl1pPr lvl="0" algn="ctr">
              <a:spcBef>
                <a:spcPts val="0"/>
              </a:spcBef>
              <a:spcAft>
                <a:spcPts val="0"/>
              </a:spcAft>
              <a:buSzPts val="21700"/>
              <a:buNone/>
              <a:defRPr sz="21700"/>
            </a:lvl1pPr>
            <a:lvl2pPr lvl="1" algn="ctr">
              <a:spcBef>
                <a:spcPts val="0"/>
              </a:spcBef>
              <a:spcAft>
                <a:spcPts val="0"/>
              </a:spcAft>
              <a:buSzPts val="21700"/>
              <a:buNone/>
              <a:defRPr sz="21700"/>
            </a:lvl2pPr>
            <a:lvl3pPr lvl="2" algn="ctr">
              <a:spcBef>
                <a:spcPts val="0"/>
              </a:spcBef>
              <a:spcAft>
                <a:spcPts val="0"/>
              </a:spcAft>
              <a:buSzPts val="21700"/>
              <a:buNone/>
              <a:defRPr sz="21700"/>
            </a:lvl3pPr>
            <a:lvl4pPr lvl="3" algn="ctr">
              <a:spcBef>
                <a:spcPts val="0"/>
              </a:spcBef>
              <a:spcAft>
                <a:spcPts val="0"/>
              </a:spcAft>
              <a:buSzPts val="21700"/>
              <a:buNone/>
              <a:defRPr sz="21700"/>
            </a:lvl4pPr>
            <a:lvl5pPr lvl="4" algn="ctr">
              <a:spcBef>
                <a:spcPts val="0"/>
              </a:spcBef>
              <a:spcAft>
                <a:spcPts val="0"/>
              </a:spcAft>
              <a:buSzPts val="21700"/>
              <a:buNone/>
              <a:defRPr sz="21700"/>
            </a:lvl5pPr>
            <a:lvl6pPr lvl="5" algn="ctr">
              <a:spcBef>
                <a:spcPts val="0"/>
              </a:spcBef>
              <a:spcAft>
                <a:spcPts val="0"/>
              </a:spcAft>
              <a:buSzPts val="21700"/>
              <a:buNone/>
              <a:defRPr sz="21700"/>
            </a:lvl6pPr>
            <a:lvl7pPr lvl="6" algn="ctr">
              <a:spcBef>
                <a:spcPts val="0"/>
              </a:spcBef>
              <a:spcAft>
                <a:spcPts val="0"/>
              </a:spcAft>
              <a:buSzPts val="21700"/>
              <a:buNone/>
              <a:defRPr sz="21700"/>
            </a:lvl7pPr>
            <a:lvl8pPr lvl="7" algn="ctr">
              <a:spcBef>
                <a:spcPts val="0"/>
              </a:spcBef>
              <a:spcAft>
                <a:spcPts val="0"/>
              </a:spcAft>
              <a:buSzPts val="21700"/>
              <a:buNone/>
              <a:defRPr sz="21700"/>
            </a:lvl8pPr>
            <a:lvl9pPr lvl="8" algn="ctr">
              <a:spcBef>
                <a:spcPts val="0"/>
              </a:spcBef>
              <a:spcAft>
                <a:spcPts val="0"/>
              </a:spcAft>
              <a:buSzPts val="21700"/>
              <a:buNone/>
              <a:defRPr sz="21700"/>
            </a:lvl9pPr>
          </a:lstStyle>
          <a:p/>
        </p:txBody>
      </p:sp>
      <p:sp>
        <p:nvSpPr>
          <p:cNvPr id="38" name="Google Shape;38;p9"/>
          <p:cNvSpPr txBox="1"/>
          <p:nvPr>
            <p:ph idx="1" type="subTitle"/>
          </p:nvPr>
        </p:nvSpPr>
        <p:spPr>
          <a:xfrm>
            <a:off x="940748" y="23542887"/>
            <a:ext cx="14333400" cy="10373400"/>
          </a:xfrm>
          <a:prstGeom prst="rect">
            <a:avLst/>
          </a:prstGeom>
        </p:spPr>
        <p:txBody>
          <a:bodyPr anchorCtr="0" anchor="t" bIns="471925" lIns="471925" spcFirstLastPara="1" rIns="471925" wrap="square" tIns="471925"/>
          <a:lstStyle>
            <a:lvl1pPr lvl="0" algn="ctr">
              <a:lnSpc>
                <a:spcPct val="100000"/>
              </a:lnSpc>
              <a:spcBef>
                <a:spcPts val="0"/>
              </a:spcBef>
              <a:spcAft>
                <a:spcPts val="0"/>
              </a:spcAft>
              <a:buSzPts val="10800"/>
              <a:buNone/>
              <a:defRPr sz="10800"/>
            </a:lvl1pPr>
            <a:lvl2pPr lvl="1" algn="ctr">
              <a:lnSpc>
                <a:spcPct val="100000"/>
              </a:lnSpc>
              <a:spcBef>
                <a:spcPts val="0"/>
              </a:spcBef>
              <a:spcAft>
                <a:spcPts val="0"/>
              </a:spcAft>
              <a:buSzPts val="10800"/>
              <a:buNone/>
              <a:defRPr sz="10800"/>
            </a:lvl2pPr>
            <a:lvl3pPr lvl="2" algn="ctr">
              <a:lnSpc>
                <a:spcPct val="100000"/>
              </a:lnSpc>
              <a:spcBef>
                <a:spcPts val="0"/>
              </a:spcBef>
              <a:spcAft>
                <a:spcPts val="0"/>
              </a:spcAft>
              <a:buSzPts val="10800"/>
              <a:buNone/>
              <a:defRPr sz="10800"/>
            </a:lvl3pPr>
            <a:lvl4pPr lvl="3" algn="ctr">
              <a:lnSpc>
                <a:spcPct val="100000"/>
              </a:lnSpc>
              <a:spcBef>
                <a:spcPts val="0"/>
              </a:spcBef>
              <a:spcAft>
                <a:spcPts val="0"/>
              </a:spcAft>
              <a:buSzPts val="10800"/>
              <a:buNone/>
              <a:defRPr sz="10800"/>
            </a:lvl4pPr>
            <a:lvl5pPr lvl="4" algn="ctr">
              <a:lnSpc>
                <a:spcPct val="100000"/>
              </a:lnSpc>
              <a:spcBef>
                <a:spcPts val="0"/>
              </a:spcBef>
              <a:spcAft>
                <a:spcPts val="0"/>
              </a:spcAft>
              <a:buSzPts val="10800"/>
              <a:buNone/>
              <a:defRPr sz="10800"/>
            </a:lvl5pPr>
            <a:lvl6pPr lvl="5" algn="ctr">
              <a:lnSpc>
                <a:spcPct val="100000"/>
              </a:lnSpc>
              <a:spcBef>
                <a:spcPts val="0"/>
              </a:spcBef>
              <a:spcAft>
                <a:spcPts val="0"/>
              </a:spcAft>
              <a:buSzPts val="10800"/>
              <a:buNone/>
              <a:defRPr sz="10800"/>
            </a:lvl6pPr>
            <a:lvl7pPr lvl="6" algn="ctr">
              <a:lnSpc>
                <a:spcPct val="100000"/>
              </a:lnSpc>
              <a:spcBef>
                <a:spcPts val="0"/>
              </a:spcBef>
              <a:spcAft>
                <a:spcPts val="0"/>
              </a:spcAft>
              <a:buSzPts val="10800"/>
              <a:buNone/>
              <a:defRPr sz="10800"/>
            </a:lvl7pPr>
            <a:lvl8pPr lvl="7" algn="ctr">
              <a:lnSpc>
                <a:spcPct val="100000"/>
              </a:lnSpc>
              <a:spcBef>
                <a:spcPts val="0"/>
              </a:spcBef>
              <a:spcAft>
                <a:spcPts val="0"/>
              </a:spcAft>
              <a:buSzPts val="10800"/>
              <a:buNone/>
              <a:defRPr sz="10800"/>
            </a:lvl8pPr>
            <a:lvl9pPr lvl="8" algn="ctr">
              <a:lnSpc>
                <a:spcPct val="100000"/>
              </a:lnSpc>
              <a:spcBef>
                <a:spcPts val="0"/>
              </a:spcBef>
              <a:spcAft>
                <a:spcPts val="0"/>
              </a:spcAft>
              <a:buSzPts val="10800"/>
              <a:buNone/>
              <a:defRPr sz="10800"/>
            </a:lvl9pPr>
          </a:lstStyle>
          <a:p/>
        </p:txBody>
      </p:sp>
      <p:sp>
        <p:nvSpPr>
          <p:cNvPr id="39" name="Google Shape;39;p9"/>
          <p:cNvSpPr txBox="1"/>
          <p:nvPr>
            <p:ph idx="2" type="body"/>
          </p:nvPr>
        </p:nvSpPr>
        <p:spPr>
          <a:xfrm>
            <a:off x="17502165" y="6081470"/>
            <a:ext cx="13595700" cy="31035000"/>
          </a:xfrm>
          <a:prstGeom prst="rect">
            <a:avLst/>
          </a:prstGeom>
        </p:spPr>
        <p:txBody>
          <a:bodyPr anchorCtr="0" anchor="ctr" bIns="471925" lIns="471925" spcFirstLastPara="1" rIns="471925" wrap="square" tIns="471925"/>
          <a:lstStyle>
            <a:lvl1pPr indent="-819150" lvl="0" marL="457200">
              <a:spcBef>
                <a:spcPts val="0"/>
              </a:spcBef>
              <a:spcAft>
                <a:spcPts val="0"/>
              </a:spcAft>
              <a:buSzPts val="9300"/>
              <a:buChar char="●"/>
              <a:defRPr/>
            </a:lvl1pPr>
            <a:lvl2pPr indent="-685800" lvl="1" marL="914400">
              <a:spcBef>
                <a:spcPts val="8300"/>
              </a:spcBef>
              <a:spcAft>
                <a:spcPts val="0"/>
              </a:spcAft>
              <a:buSzPts val="7200"/>
              <a:buChar char="○"/>
              <a:defRPr/>
            </a:lvl2pPr>
            <a:lvl3pPr indent="-685800" lvl="2" marL="1371600">
              <a:spcBef>
                <a:spcPts val="8300"/>
              </a:spcBef>
              <a:spcAft>
                <a:spcPts val="0"/>
              </a:spcAft>
              <a:buSzPts val="7200"/>
              <a:buChar char="■"/>
              <a:defRPr/>
            </a:lvl3pPr>
            <a:lvl4pPr indent="-685800" lvl="3" marL="1828800">
              <a:spcBef>
                <a:spcPts val="8300"/>
              </a:spcBef>
              <a:spcAft>
                <a:spcPts val="0"/>
              </a:spcAft>
              <a:buSzPts val="7200"/>
              <a:buChar char="●"/>
              <a:defRPr/>
            </a:lvl4pPr>
            <a:lvl5pPr indent="-685800" lvl="4" marL="2286000">
              <a:spcBef>
                <a:spcPts val="8300"/>
              </a:spcBef>
              <a:spcAft>
                <a:spcPts val="0"/>
              </a:spcAft>
              <a:buSzPts val="7200"/>
              <a:buChar char="○"/>
              <a:defRPr/>
            </a:lvl5pPr>
            <a:lvl6pPr indent="-685800" lvl="5" marL="2743200">
              <a:spcBef>
                <a:spcPts val="8300"/>
              </a:spcBef>
              <a:spcAft>
                <a:spcPts val="0"/>
              </a:spcAft>
              <a:buSzPts val="7200"/>
              <a:buChar char="■"/>
              <a:defRPr/>
            </a:lvl6pPr>
            <a:lvl7pPr indent="-685800" lvl="6" marL="3200400">
              <a:spcBef>
                <a:spcPts val="8300"/>
              </a:spcBef>
              <a:spcAft>
                <a:spcPts val="0"/>
              </a:spcAft>
              <a:buSzPts val="7200"/>
              <a:buChar char="●"/>
              <a:defRPr/>
            </a:lvl7pPr>
            <a:lvl8pPr indent="-685800" lvl="7" marL="3657600">
              <a:spcBef>
                <a:spcPts val="8300"/>
              </a:spcBef>
              <a:spcAft>
                <a:spcPts val="0"/>
              </a:spcAft>
              <a:buSzPts val="7200"/>
              <a:buChar char="○"/>
              <a:defRPr/>
            </a:lvl8pPr>
            <a:lvl9pPr indent="-685800" lvl="8" marL="4114800">
              <a:spcBef>
                <a:spcPts val="8300"/>
              </a:spcBef>
              <a:spcAft>
                <a:spcPts val="8300"/>
              </a:spcAft>
              <a:buSzPts val="7200"/>
              <a:buChar char="■"/>
              <a:defRPr/>
            </a:lvl9pPr>
          </a:lstStyle>
          <a:p/>
        </p:txBody>
      </p:sp>
      <p:sp>
        <p:nvSpPr>
          <p:cNvPr id="40" name="Google Shape;40;p9"/>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04449" y="35532388"/>
            <a:ext cx="21255600" cy="5082300"/>
          </a:xfrm>
          <a:prstGeom prst="rect">
            <a:avLst/>
          </a:prstGeom>
        </p:spPr>
        <p:txBody>
          <a:bodyPr anchorCtr="0" anchor="ctr" bIns="471925" lIns="471925" spcFirstLastPara="1" rIns="471925" wrap="square" tIns="471925"/>
          <a:lstStyle>
            <a:lvl1pPr indent="-228600" lvl="0" marL="457200">
              <a:lnSpc>
                <a:spcPct val="100000"/>
              </a:lnSpc>
              <a:spcBef>
                <a:spcPts val="0"/>
              </a:spcBef>
              <a:spcAft>
                <a:spcPts val="0"/>
              </a:spcAft>
              <a:buSzPts val="9300"/>
              <a:buNone/>
              <a:defRPr/>
            </a:lvl1pPr>
          </a:lstStyle>
          <a:p/>
        </p:txBody>
      </p:sp>
      <p:sp>
        <p:nvSpPr>
          <p:cNvPr id="43" name="Google Shape;43;p10"/>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449" y="3737743"/>
            <a:ext cx="30191100" cy="4810200"/>
          </a:xfrm>
          <a:prstGeom prst="rect">
            <a:avLst/>
          </a:prstGeom>
          <a:noFill/>
          <a:ln>
            <a:noFill/>
          </a:ln>
        </p:spPr>
        <p:txBody>
          <a:bodyPr anchorCtr="0" anchor="t" bIns="471925" lIns="471925" spcFirstLastPara="1" rIns="471925" wrap="square" tIns="471925"/>
          <a:lstStyle>
            <a:lvl1pPr lvl="0">
              <a:spcBef>
                <a:spcPts val="0"/>
              </a:spcBef>
              <a:spcAft>
                <a:spcPts val="0"/>
              </a:spcAft>
              <a:buClr>
                <a:schemeClr val="dk1"/>
              </a:buClr>
              <a:buSzPts val="14500"/>
              <a:buNone/>
              <a:defRPr sz="14500">
                <a:solidFill>
                  <a:schemeClr val="dk1"/>
                </a:solidFill>
              </a:defRPr>
            </a:lvl1pPr>
            <a:lvl2pPr lvl="1">
              <a:spcBef>
                <a:spcPts val="0"/>
              </a:spcBef>
              <a:spcAft>
                <a:spcPts val="0"/>
              </a:spcAft>
              <a:buClr>
                <a:schemeClr val="dk1"/>
              </a:buClr>
              <a:buSzPts val="14500"/>
              <a:buNone/>
              <a:defRPr sz="14500">
                <a:solidFill>
                  <a:schemeClr val="dk1"/>
                </a:solidFill>
              </a:defRPr>
            </a:lvl2pPr>
            <a:lvl3pPr lvl="2">
              <a:spcBef>
                <a:spcPts val="0"/>
              </a:spcBef>
              <a:spcAft>
                <a:spcPts val="0"/>
              </a:spcAft>
              <a:buClr>
                <a:schemeClr val="dk1"/>
              </a:buClr>
              <a:buSzPts val="14500"/>
              <a:buNone/>
              <a:defRPr sz="14500">
                <a:solidFill>
                  <a:schemeClr val="dk1"/>
                </a:solidFill>
              </a:defRPr>
            </a:lvl3pPr>
            <a:lvl4pPr lvl="3">
              <a:spcBef>
                <a:spcPts val="0"/>
              </a:spcBef>
              <a:spcAft>
                <a:spcPts val="0"/>
              </a:spcAft>
              <a:buClr>
                <a:schemeClr val="dk1"/>
              </a:buClr>
              <a:buSzPts val="14500"/>
              <a:buNone/>
              <a:defRPr sz="14500">
                <a:solidFill>
                  <a:schemeClr val="dk1"/>
                </a:solidFill>
              </a:defRPr>
            </a:lvl4pPr>
            <a:lvl5pPr lvl="4">
              <a:spcBef>
                <a:spcPts val="0"/>
              </a:spcBef>
              <a:spcAft>
                <a:spcPts val="0"/>
              </a:spcAft>
              <a:buClr>
                <a:schemeClr val="dk1"/>
              </a:buClr>
              <a:buSzPts val="14500"/>
              <a:buNone/>
              <a:defRPr sz="14500">
                <a:solidFill>
                  <a:schemeClr val="dk1"/>
                </a:solidFill>
              </a:defRPr>
            </a:lvl5pPr>
            <a:lvl6pPr lvl="5">
              <a:spcBef>
                <a:spcPts val="0"/>
              </a:spcBef>
              <a:spcAft>
                <a:spcPts val="0"/>
              </a:spcAft>
              <a:buClr>
                <a:schemeClr val="dk1"/>
              </a:buClr>
              <a:buSzPts val="14500"/>
              <a:buNone/>
              <a:defRPr sz="14500">
                <a:solidFill>
                  <a:schemeClr val="dk1"/>
                </a:solidFill>
              </a:defRPr>
            </a:lvl6pPr>
            <a:lvl7pPr lvl="6">
              <a:spcBef>
                <a:spcPts val="0"/>
              </a:spcBef>
              <a:spcAft>
                <a:spcPts val="0"/>
              </a:spcAft>
              <a:buClr>
                <a:schemeClr val="dk1"/>
              </a:buClr>
              <a:buSzPts val="14500"/>
              <a:buNone/>
              <a:defRPr sz="14500">
                <a:solidFill>
                  <a:schemeClr val="dk1"/>
                </a:solidFill>
              </a:defRPr>
            </a:lvl7pPr>
            <a:lvl8pPr lvl="7">
              <a:spcBef>
                <a:spcPts val="0"/>
              </a:spcBef>
              <a:spcAft>
                <a:spcPts val="0"/>
              </a:spcAft>
              <a:buClr>
                <a:schemeClr val="dk1"/>
              </a:buClr>
              <a:buSzPts val="14500"/>
              <a:buNone/>
              <a:defRPr sz="14500">
                <a:solidFill>
                  <a:schemeClr val="dk1"/>
                </a:solidFill>
              </a:defRPr>
            </a:lvl8pPr>
            <a:lvl9pPr lvl="8">
              <a:spcBef>
                <a:spcPts val="0"/>
              </a:spcBef>
              <a:spcAft>
                <a:spcPts val="0"/>
              </a:spcAft>
              <a:buClr>
                <a:schemeClr val="dk1"/>
              </a:buClr>
              <a:buSzPts val="14500"/>
              <a:buNone/>
              <a:defRPr sz="14500">
                <a:solidFill>
                  <a:schemeClr val="dk1"/>
                </a:solidFill>
              </a:defRPr>
            </a:lvl9pPr>
          </a:lstStyle>
          <a:p/>
        </p:txBody>
      </p:sp>
      <p:sp>
        <p:nvSpPr>
          <p:cNvPr id="7" name="Google Shape;7;p1"/>
          <p:cNvSpPr txBox="1"/>
          <p:nvPr>
            <p:ph idx="1" type="body"/>
          </p:nvPr>
        </p:nvSpPr>
        <p:spPr>
          <a:xfrm>
            <a:off x="1104449" y="9679580"/>
            <a:ext cx="30191100" cy="28694100"/>
          </a:xfrm>
          <a:prstGeom prst="rect">
            <a:avLst/>
          </a:prstGeom>
          <a:noFill/>
          <a:ln>
            <a:noFill/>
          </a:ln>
        </p:spPr>
        <p:txBody>
          <a:bodyPr anchorCtr="0" anchor="t" bIns="471925" lIns="471925" spcFirstLastPara="1" rIns="471925" wrap="square" tIns="471925"/>
          <a:lstStyle>
            <a:lvl1pPr indent="-819150" lvl="0" marL="457200">
              <a:lnSpc>
                <a:spcPct val="115000"/>
              </a:lnSpc>
              <a:spcBef>
                <a:spcPts val="0"/>
              </a:spcBef>
              <a:spcAft>
                <a:spcPts val="0"/>
              </a:spcAft>
              <a:buClr>
                <a:schemeClr val="dk2"/>
              </a:buClr>
              <a:buSzPts val="9300"/>
              <a:buChar char="●"/>
              <a:defRPr sz="9300">
                <a:solidFill>
                  <a:schemeClr val="dk2"/>
                </a:solidFill>
              </a:defRPr>
            </a:lvl1pPr>
            <a:lvl2pPr indent="-685800" lvl="1" marL="914400">
              <a:lnSpc>
                <a:spcPct val="115000"/>
              </a:lnSpc>
              <a:spcBef>
                <a:spcPts val="8300"/>
              </a:spcBef>
              <a:spcAft>
                <a:spcPts val="0"/>
              </a:spcAft>
              <a:buClr>
                <a:schemeClr val="dk2"/>
              </a:buClr>
              <a:buSzPts val="7200"/>
              <a:buChar char="○"/>
              <a:defRPr sz="7200">
                <a:solidFill>
                  <a:schemeClr val="dk2"/>
                </a:solidFill>
              </a:defRPr>
            </a:lvl2pPr>
            <a:lvl3pPr indent="-685800" lvl="2" marL="1371600">
              <a:lnSpc>
                <a:spcPct val="115000"/>
              </a:lnSpc>
              <a:spcBef>
                <a:spcPts val="8300"/>
              </a:spcBef>
              <a:spcAft>
                <a:spcPts val="0"/>
              </a:spcAft>
              <a:buClr>
                <a:schemeClr val="dk2"/>
              </a:buClr>
              <a:buSzPts val="7200"/>
              <a:buChar char="■"/>
              <a:defRPr sz="7200">
                <a:solidFill>
                  <a:schemeClr val="dk2"/>
                </a:solidFill>
              </a:defRPr>
            </a:lvl3pPr>
            <a:lvl4pPr indent="-685800" lvl="3" marL="1828800">
              <a:lnSpc>
                <a:spcPct val="115000"/>
              </a:lnSpc>
              <a:spcBef>
                <a:spcPts val="8300"/>
              </a:spcBef>
              <a:spcAft>
                <a:spcPts val="0"/>
              </a:spcAft>
              <a:buClr>
                <a:schemeClr val="dk2"/>
              </a:buClr>
              <a:buSzPts val="7200"/>
              <a:buChar char="●"/>
              <a:defRPr sz="7200">
                <a:solidFill>
                  <a:schemeClr val="dk2"/>
                </a:solidFill>
              </a:defRPr>
            </a:lvl4pPr>
            <a:lvl5pPr indent="-685800" lvl="4" marL="2286000">
              <a:lnSpc>
                <a:spcPct val="115000"/>
              </a:lnSpc>
              <a:spcBef>
                <a:spcPts val="8300"/>
              </a:spcBef>
              <a:spcAft>
                <a:spcPts val="0"/>
              </a:spcAft>
              <a:buClr>
                <a:schemeClr val="dk2"/>
              </a:buClr>
              <a:buSzPts val="7200"/>
              <a:buChar char="○"/>
              <a:defRPr sz="7200">
                <a:solidFill>
                  <a:schemeClr val="dk2"/>
                </a:solidFill>
              </a:defRPr>
            </a:lvl5pPr>
            <a:lvl6pPr indent="-685800" lvl="5" marL="2743200">
              <a:lnSpc>
                <a:spcPct val="115000"/>
              </a:lnSpc>
              <a:spcBef>
                <a:spcPts val="8300"/>
              </a:spcBef>
              <a:spcAft>
                <a:spcPts val="0"/>
              </a:spcAft>
              <a:buClr>
                <a:schemeClr val="dk2"/>
              </a:buClr>
              <a:buSzPts val="7200"/>
              <a:buChar char="■"/>
              <a:defRPr sz="7200">
                <a:solidFill>
                  <a:schemeClr val="dk2"/>
                </a:solidFill>
              </a:defRPr>
            </a:lvl6pPr>
            <a:lvl7pPr indent="-685800" lvl="6" marL="3200400">
              <a:lnSpc>
                <a:spcPct val="115000"/>
              </a:lnSpc>
              <a:spcBef>
                <a:spcPts val="8300"/>
              </a:spcBef>
              <a:spcAft>
                <a:spcPts val="0"/>
              </a:spcAft>
              <a:buClr>
                <a:schemeClr val="dk2"/>
              </a:buClr>
              <a:buSzPts val="7200"/>
              <a:buChar char="●"/>
              <a:defRPr sz="7200">
                <a:solidFill>
                  <a:schemeClr val="dk2"/>
                </a:solidFill>
              </a:defRPr>
            </a:lvl7pPr>
            <a:lvl8pPr indent="-685800" lvl="7" marL="3657600">
              <a:lnSpc>
                <a:spcPct val="115000"/>
              </a:lnSpc>
              <a:spcBef>
                <a:spcPts val="8300"/>
              </a:spcBef>
              <a:spcAft>
                <a:spcPts val="0"/>
              </a:spcAft>
              <a:buClr>
                <a:schemeClr val="dk2"/>
              </a:buClr>
              <a:buSzPts val="7200"/>
              <a:buChar char="○"/>
              <a:defRPr sz="7200">
                <a:solidFill>
                  <a:schemeClr val="dk2"/>
                </a:solidFill>
              </a:defRPr>
            </a:lvl8pPr>
            <a:lvl9pPr indent="-685800" lvl="8" marL="4114800">
              <a:lnSpc>
                <a:spcPct val="115000"/>
              </a:lnSpc>
              <a:spcBef>
                <a:spcPts val="8300"/>
              </a:spcBef>
              <a:spcAft>
                <a:spcPts val="8300"/>
              </a:spcAft>
              <a:buClr>
                <a:schemeClr val="dk2"/>
              </a:buClr>
              <a:buSzPts val="7200"/>
              <a:buChar char="■"/>
              <a:defRPr sz="7200">
                <a:solidFill>
                  <a:schemeClr val="dk2"/>
                </a:solidFill>
              </a:defRPr>
            </a:lvl9pPr>
          </a:lstStyle>
          <a:p/>
        </p:txBody>
      </p:sp>
      <p:sp>
        <p:nvSpPr>
          <p:cNvPr id="8" name="Google Shape;8;p1"/>
          <p:cNvSpPr txBox="1"/>
          <p:nvPr>
            <p:ph idx="12" type="sldNum"/>
          </p:nvPr>
        </p:nvSpPr>
        <p:spPr>
          <a:xfrm>
            <a:off x="30020520" y="39166125"/>
            <a:ext cx="1944300" cy="3305700"/>
          </a:xfrm>
          <a:prstGeom prst="rect">
            <a:avLst/>
          </a:prstGeom>
          <a:noFill/>
          <a:ln>
            <a:noFill/>
          </a:ln>
        </p:spPr>
        <p:txBody>
          <a:bodyPr anchorCtr="0" anchor="ctr" bIns="471925" lIns="471925" spcFirstLastPara="1" rIns="471925" wrap="square" tIns="471925">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27501" y="2300011"/>
            <a:ext cx="27945000" cy="8349900"/>
          </a:xfrm>
          <a:prstGeom prst="rect">
            <a:avLst/>
          </a:prstGeom>
          <a:noFill/>
          <a:ln>
            <a:noFill/>
          </a:ln>
        </p:spPr>
        <p:txBody>
          <a:bodyPr anchorCtr="0" anchor="ctr" bIns="107500" lIns="107500" spcFirstLastPara="1" rIns="107500" wrap="square" tIns="107500"/>
          <a:lstStyle>
            <a:lvl1pPr indent="0" lvl="0" marL="0" marR="0" rtl="0" algn="l">
              <a:lnSpc>
                <a:spcPct val="90000"/>
              </a:lnSpc>
              <a:spcBef>
                <a:spcPts val="0"/>
              </a:spcBef>
              <a:spcAft>
                <a:spcPts val="0"/>
              </a:spcAft>
              <a:buClr>
                <a:schemeClr val="dk1"/>
              </a:buClr>
              <a:buSzPts val="1500"/>
              <a:buFont typeface="Calibri"/>
              <a:buNone/>
              <a:defRPr b="0" i="0" sz="18600" u="none" cap="none" strike="noStrike">
                <a:solidFill>
                  <a:schemeClr val="dk1"/>
                </a:solidFill>
                <a:latin typeface="Calibri"/>
                <a:ea typeface="Calibri"/>
                <a:cs typeface="Calibri"/>
                <a:sym typeface="Calibri"/>
              </a:defRPr>
            </a:lvl1pPr>
            <a:lvl2pPr indent="0" lvl="1">
              <a:spcBef>
                <a:spcPts val="0"/>
              </a:spcBef>
              <a:spcAft>
                <a:spcPts val="0"/>
              </a:spcAft>
              <a:buSzPts val="1500"/>
              <a:buNone/>
              <a:defRPr sz="2100"/>
            </a:lvl2pPr>
            <a:lvl3pPr indent="0" lvl="2">
              <a:spcBef>
                <a:spcPts val="0"/>
              </a:spcBef>
              <a:spcAft>
                <a:spcPts val="0"/>
              </a:spcAft>
              <a:buSzPts val="1500"/>
              <a:buNone/>
              <a:defRPr sz="2100"/>
            </a:lvl3pPr>
            <a:lvl4pPr indent="0" lvl="3">
              <a:spcBef>
                <a:spcPts val="0"/>
              </a:spcBef>
              <a:spcAft>
                <a:spcPts val="0"/>
              </a:spcAft>
              <a:buSzPts val="1500"/>
              <a:buNone/>
              <a:defRPr sz="2100"/>
            </a:lvl4pPr>
            <a:lvl5pPr indent="0" lvl="4">
              <a:spcBef>
                <a:spcPts val="0"/>
              </a:spcBef>
              <a:spcAft>
                <a:spcPts val="0"/>
              </a:spcAft>
              <a:buSzPts val="1500"/>
              <a:buNone/>
              <a:defRPr sz="2100"/>
            </a:lvl5pPr>
            <a:lvl6pPr indent="0" lvl="5">
              <a:spcBef>
                <a:spcPts val="0"/>
              </a:spcBef>
              <a:spcAft>
                <a:spcPts val="0"/>
              </a:spcAft>
              <a:buSzPts val="1500"/>
              <a:buNone/>
              <a:defRPr sz="2100"/>
            </a:lvl6pPr>
            <a:lvl7pPr indent="0" lvl="6">
              <a:spcBef>
                <a:spcPts val="0"/>
              </a:spcBef>
              <a:spcAft>
                <a:spcPts val="0"/>
              </a:spcAft>
              <a:buSzPts val="1500"/>
              <a:buNone/>
              <a:defRPr sz="2100"/>
            </a:lvl7pPr>
            <a:lvl8pPr indent="0" lvl="7">
              <a:spcBef>
                <a:spcPts val="0"/>
              </a:spcBef>
              <a:spcAft>
                <a:spcPts val="0"/>
              </a:spcAft>
              <a:buSzPts val="1500"/>
              <a:buNone/>
              <a:defRPr sz="2100"/>
            </a:lvl8pPr>
            <a:lvl9pPr indent="0" lvl="8">
              <a:spcBef>
                <a:spcPts val="0"/>
              </a:spcBef>
              <a:spcAft>
                <a:spcPts val="0"/>
              </a:spcAft>
              <a:buSzPts val="1500"/>
              <a:buNone/>
              <a:defRPr sz="2100"/>
            </a:lvl9pPr>
          </a:lstStyle>
          <a:p/>
        </p:txBody>
      </p:sp>
      <p:sp>
        <p:nvSpPr>
          <p:cNvPr id="52" name="Google Shape;52;p13"/>
          <p:cNvSpPr txBox="1"/>
          <p:nvPr>
            <p:ph idx="1" type="body"/>
          </p:nvPr>
        </p:nvSpPr>
        <p:spPr>
          <a:xfrm>
            <a:off x="2227501" y="11500004"/>
            <a:ext cx="27945000" cy="27410100"/>
          </a:xfrm>
          <a:prstGeom prst="rect">
            <a:avLst/>
          </a:prstGeom>
          <a:noFill/>
          <a:ln>
            <a:noFill/>
          </a:ln>
        </p:spPr>
        <p:txBody>
          <a:bodyPr anchorCtr="0" anchor="t" bIns="107500" lIns="107500" spcFirstLastPara="1" rIns="107500" wrap="square" tIns="107500"/>
          <a:lstStyle>
            <a:lvl1pPr indent="-984250" lvl="0" marL="457200" marR="0" rtl="0" algn="l">
              <a:lnSpc>
                <a:spcPct val="90000"/>
              </a:lnSpc>
              <a:spcBef>
                <a:spcPts val="4100"/>
              </a:spcBef>
              <a:spcAft>
                <a:spcPts val="0"/>
              </a:spcAft>
              <a:buClr>
                <a:schemeClr val="dk1"/>
              </a:buClr>
              <a:buSzPts val="11900"/>
              <a:buFont typeface="Arial"/>
              <a:buChar char="•"/>
              <a:defRPr b="0" i="0" sz="11900" u="none" cap="none" strike="noStrike">
                <a:solidFill>
                  <a:schemeClr val="dk1"/>
                </a:solidFill>
                <a:latin typeface="Calibri"/>
                <a:ea typeface="Calibri"/>
                <a:cs typeface="Calibri"/>
                <a:sym typeface="Calibri"/>
              </a:defRPr>
            </a:lvl1pPr>
            <a:lvl2pPr indent="-850900" lvl="1" marL="914400" marR="0" rtl="0" algn="l">
              <a:lnSpc>
                <a:spcPct val="90000"/>
              </a:lnSpc>
              <a:spcBef>
                <a:spcPts val="210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2pPr>
            <a:lvl3pPr indent="-755650" lvl="2" marL="1371600" marR="0" rtl="0" algn="l">
              <a:lnSpc>
                <a:spcPct val="90000"/>
              </a:lnSpc>
              <a:spcBef>
                <a:spcPts val="21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717550" lvl="3" marL="1828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lnSpc>
                <a:spcPct val="90000"/>
              </a:lnSpc>
              <a:spcBef>
                <a:spcPts val="210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27501" y="40040021"/>
            <a:ext cx="7290000" cy="2300100"/>
          </a:xfrm>
          <a:prstGeom prst="rect">
            <a:avLst/>
          </a:prstGeom>
          <a:noFill/>
          <a:ln>
            <a:noFill/>
          </a:ln>
        </p:spPr>
        <p:txBody>
          <a:bodyPr anchorCtr="0" anchor="ctr" bIns="107500" lIns="107500" spcFirstLastPara="1" rIns="107500" wrap="square" tIns="107500"/>
          <a:lstStyle>
            <a:lvl1pPr indent="0" lvl="0" marL="0" marR="0" rtl="0" algn="l">
              <a:spcBef>
                <a:spcPts val="0"/>
              </a:spcBef>
              <a:spcAft>
                <a:spcPts val="0"/>
              </a:spcAft>
              <a:buSzPts val="1500"/>
              <a:buNone/>
              <a:defRPr b="0" i="0" sz="5200" u="none" cap="none" strike="noStrike">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0732504" y="40040021"/>
            <a:ext cx="10935000" cy="2300100"/>
          </a:xfrm>
          <a:prstGeom prst="rect">
            <a:avLst/>
          </a:prstGeom>
          <a:noFill/>
          <a:ln>
            <a:noFill/>
          </a:ln>
        </p:spPr>
        <p:txBody>
          <a:bodyPr anchorCtr="0" anchor="ctr" bIns="107500" lIns="107500" spcFirstLastPara="1" rIns="107500" wrap="square" tIns="107500"/>
          <a:lstStyle>
            <a:lvl1pPr indent="0" lvl="0" marL="0" marR="0" rtl="0" algn="ctr">
              <a:spcBef>
                <a:spcPts val="0"/>
              </a:spcBef>
              <a:spcAft>
                <a:spcPts val="0"/>
              </a:spcAft>
              <a:buSzPts val="1500"/>
              <a:buNone/>
              <a:defRPr b="0" i="0" sz="5200" u="none" cap="none" strike="noStrike">
                <a:solidFill>
                  <a:srgbClr val="888888"/>
                </a:solidFill>
                <a:latin typeface="Calibri"/>
                <a:ea typeface="Calibri"/>
                <a:cs typeface="Calibri"/>
                <a:sym typeface="Calibri"/>
              </a:defRPr>
            </a:lvl1pPr>
            <a:lvl2pPr indent="0" lvl="1" marL="52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2pPr>
            <a:lvl3pPr indent="0" lvl="2" marL="1054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3pPr>
            <a:lvl4pPr indent="0" lvl="3" marL="16383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4pPr>
            <a:lvl5pPr indent="0" lvl="4" marL="21590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5pPr>
            <a:lvl6pPr indent="0" lvl="5" marL="26924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6pPr>
            <a:lvl7pPr indent="0" lvl="6" marL="32131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7pPr>
            <a:lvl8pPr indent="0" lvl="7" marL="37338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8pPr>
            <a:lvl9pPr indent="0" lvl="8" marL="4330700" marR="0" rtl="0" algn="l">
              <a:spcBef>
                <a:spcPts val="0"/>
              </a:spcBef>
              <a:spcAft>
                <a:spcPts val="0"/>
              </a:spcAft>
              <a:buSzPts val="1500"/>
              <a:buNone/>
              <a:defRPr b="0" i="0" sz="21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22882509" y="40040021"/>
            <a:ext cx="7290000" cy="2300100"/>
          </a:xfrm>
          <a:prstGeom prst="rect">
            <a:avLst/>
          </a:prstGeom>
          <a:noFill/>
          <a:ln>
            <a:noFill/>
          </a:ln>
        </p:spPr>
        <p:txBody>
          <a:bodyPr anchorCtr="0" anchor="ctr" bIns="53675" lIns="107500" spcFirstLastPara="1" rIns="107500" wrap="square" tIns="53675">
            <a:noAutofit/>
          </a:bodyPr>
          <a:lstStyle>
            <a:lvl1pPr indent="0" lvl="0" marL="0" marR="0" rtl="0" algn="r">
              <a:spcBef>
                <a:spcPts val="0"/>
              </a:spcBef>
              <a:buNone/>
              <a:defRPr b="0" i="0" sz="5200" u="none" cap="none" strike="noStrike">
                <a:solidFill>
                  <a:srgbClr val="888888"/>
                </a:solidFill>
                <a:latin typeface="Calibri"/>
                <a:ea typeface="Calibri"/>
                <a:cs typeface="Calibri"/>
                <a:sym typeface="Calibri"/>
              </a:defRPr>
            </a:lvl1pPr>
            <a:lvl2pPr indent="0" lvl="1" marL="0" marR="0" rtl="0" algn="r">
              <a:spcBef>
                <a:spcPts val="0"/>
              </a:spcBef>
              <a:buNone/>
              <a:defRPr b="0" i="0" sz="5200" u="none" cap="none" strike="noStrike">
                <a:solidFill>
                  <a:srgbClr val="888888"/>
                </a:solidFill>
                <a:latin typeface="Calibri"/>
                <a:ea typeface="Calibri"/>
                <a:cs typeface="Calibri"/>
                <a:sym typeface="Calibri"/>
              </a:defRPr>
            </a:lvl2pPr>
            <a:lvl3pPr indent="0" lvl="2" marL="0" marR="0" rtl="0" algn="r">
              <a:spcBef>
                <a:spcPts val="0"/>
              </a:spcBef>
              <a:buNone/>
              <a:defRPr b="0" i="0" sz="5200" u="none" cap="none" strike="noStrike">
                <a:solidFill>
                  <a:srgbClr val="888888"/>
                </a:solidFill>
                <a:latin typeface="Calibri"/>
                <a:ea typeface="Calibri"/>
                <a:cs typeface="Calibri"/>
                <a:sym typeface="Calibri"/>
              </a:defRPr>
            </a:lvl3pPr>
            <a:lvl4pPr indent="0" lvl="3" marL="0" marR="0" rtl="0" algn="r">
              <a:spcBef>
                <a:spcPts val="0"/>
              </a:spcBef>
              <a:buNone/>
              <a:defRPr b="0" i="0" sz="5200" u="none" cap="none" strike="noStrike">
                <a:solidFill>
                  <a:srgbClr val="888888"/>
                </a:solidFill>
                <a:latin typeface="Calibri"/>
                <a:ea typeface="Calibri"/>
                <a:cs typeface="Calibri"/>
                <a:sym typeface="Calibri"/>
              </a:defRPr>
            </a:lvl4pPr>
            <a:lvl5pPr indent="0" lvl="4" marL="0" marR="0" rtl="0" algn="r">
              <a:spcBef>
                <a:spcPts val="0"/>
              </a:spcBef>
              <a:buNone/>
              <a:defRPr b="0" i="0" sz="5200" u="none" cap="none" strike="noStrike">
                <a:solidFill>
                  <a:srgbClr val="888888"/>
                </a:solidFill>
                <a:latin typeface="Calibri"/>
                <a:ea typeface="Calibri"/>
                <a:cs typeface="Calibri"/>
                <a:sym typeface="Calibri"/>
              </a:defRPr>
            </a:lvl5pPr>
            <a:lvl6pPr indent="0" lvl="5" marL="0" marR="0" rtl="0" algn="r">
              <a:spcBef>
                <a:spcPts val="0"/>
              </a:spcBef>
              <a:buNone/>
              <a:defRPr b="0" i="0" sz="5200" u="none" cap="none" strike="noStrike">
                <a:solidFill>
                  <a:srgbClr val="888888"/>
                </a:solidFill>
                <a:latin typeface="Calibri"/>
                <a:ea typeface="Calibri"/>
                <a:cs typeface="Calibri"/>
                <a:sym typeface="Calibri"/>
              </a:defRPr>
            </a:lvl6pPr>
            <a:lvl7pPr indent="0" lvl="6" marL="0" marR="0" rtl="0" algn="r">
              <a:spcBef>
                <a:spcPts val="0"/>
              </a:spcBef>
              <a:buNone/>
              <a:defRPr b="0" i="0" sz="5200" u="none" cap="none" strike="noStrike">
                <a:solidFill>
                  <a:srgbClr val="888888"/>
                </a:solidFill>
                <a:latin typeface="Calibri"/>
                <a:ea typeface="Calibri"/>
                <a:cs typeface="Calibri"/>
                <a:sym typeface="Calibri"/>
              </a:defRPr>
            </a:lvl7pPr>
            <a:lvl8pPr indent="0" lvl="7" marL="0" marR="0" rtl="0" algn="r">
              <a:spcBef>
                <a:spcPts val="0"/>
              </a:spcBef>
              <a:buNone/>
              <a:defRPr b="0" i="0" sz="5200" u="none" cap="none" strike="noStrike">
                <a:solidFill>
                  <a:srgbClr val="888888"/>
                </a:solidFill>
                <a:latin typeface="Calibri"/>
                <a:ea typeface="Calibri"/>
                <a:cs typeface="Calibri"/>
                <a:sym typeface="Calibri"/>
              </a:defRPr>
            </a:lvl8pPr>
            <a:lvl9pPr indent="0" lvl="8" marL="0" marR="0" rtl="0" algn="r">
              <a:spcBef>
                <a:spcPts val="0"/>
              </a:spcBef>
              <a:buNone/>
              <a:defRPr b="0" i="0" sz="5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545663" y="483075"/>
            <a:ext cx="31308675" cy="42233850"/>
          </a:xfrm>
          <a:prstGeom prst="rect">
            <a:avLst/>
          </a:prstGeom>
          <a:noFill/>
          <a:ln>
            <a:noFill/>
          </a:ln>
        </p:spPr>
      </p:pic>
      <p:sp>
        <p:nvSpPr>
          <p:cNvPr id="130" name="Google Shape;130;p25"/>
          <p:cNvSpPr txBox="1"/>
          <p:nvPr/>
        </p:nvSpPr>
        <p:spPr>
          <a:xfrm>
            <a:off x="16782725" y="35197125"/>
            <a:ext cx="13985700" cy="3392700"/>
          </a:xfrm>
          <a:prstGeom prst="rect">
            <a:avLst/>
          </a:prstGeom>
          <a:noFill/>
          <a:ln>
            <a:noFill/>
          </a:ln>
        </p:spPr>
        <p:txBody>
          <a:bodyPr anchorCtr="0" anchor="t" bIns="91425" lIns="91425" spcFirstLastPara="1" rIns="91425" wrap="square" tIns="91425">
            <a:noAutofit/>
          </a:bodyPr>
          <a:lstStyle/>
          <a:p>
            <a:pPr indent="457200" lvl="0" marL="0" rtl="0" algn="just">
              <a:lnSpc>
                <a:spcPct val="138000"/>
              </a:lnSpc>
              <a:spcBef>
                <a:spcPts val="0"/>
              </a:spcBef>
              <a:spcAft>
                <a:spcPts val="0"/>
              </a:spcAft>
              <a:buClr>
                <a:schemeClr val="dk1"/>
              </a:buClr>
              <a:buSzPts val="1100"/>
              <a:buFont typeface="Arial"/>
              <a:buNone/>
            </a:pPr>
            <a:r>
              <a:rPr lang="en" sz="3000">
                <a:solidFill>
                  <a:srgbClr val="171819"/>
                </a:solidFill>
                <a:highlight>
                  <a:srgbClr val="FFFFFF"/>
                </a:highlight>
                <a:latin typeface="Times New Roman"/>
                <a:ea typeface="Times New Roman"/>
                <a:cs typeface="Times New Roman"/>
                <a:sym typeface="Times New Roman"/>
              </a:rPr>
              <a:t>Mesmo com juízes experientes, foi verificado em estudos empíricos que quando esses devem analisar se acusados são inocentes, eles concluem que o comportamento do réu durante a audiência é sinal da culpabilidade ou inocência deste. Na amostra analisada, verificou-se que nos julgamentos em que os réus se mostram nervosos durante o interrogatório, o magistrado tende a julgá-lo culpado com maior probabilidade. Já quando o réu se mostra calmo perante o juiz, este vê o comportamento como sinal de inocência. [3]</a:t>
            </a:r>
            <a:endParaRPr sz="3000">
              <a:solidFill>
                <a:srgbClr val="171819"/>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09600" y="723900"/>
            <a:ext cx="31242000" cy="9926100"/>
          </a:xfrm>
          <a:prstGeom prst="rect">
            <a:avLst/>
          </a:prstGeom>
        </p:spPr>
        <p:txBody>
          <a:bodyPr anchorCtr="0" anchor="ctr" bIns="107500" lIns="107500" spcFirstLastPara="1" rIns="107500" wrap="square" tIns="107500">
            <a:noAutofit/>
          </a:bodyPr>
          <a:lstStyle/>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None/>
            </a:pPr>
            <a:r>
              <a:t/>
            </a:r>
            <a:endParaRPr sz="2400">
              <a:latin typeface="Times New Roman"/>
              <a:ea typeface="Times New Roman"/>
              <a:cs typeface="Times New Roman"/>
              <a:sym typeface="Times New Roman"/>
            </a:endParaRPr>
          </a:p>
          <a:p>
            <a:pPr indent="0" lvl="0" marL="0" rtl="0">
              <a:lnSpc>
                <a:spcPct val="138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1. O que é Economia Comportamental?</a:t>
            </a:r>
            <a:endParaRPr sz="2400">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	Economia Comportamental (EC), do inglês </a:t>
            </a:r>
            <a:r>
              <a:rPr i="1" lang="en" sz="2400">
                <a:latin typeface="Times New Roman"/>
                <a:ea typeface="Times New Roman"/>
                <a:cs typeface="Times New Roman"/>
                <a:sym typeface="Times New Roman"/>
              </a:rPr>
              <a:t>Behavioral Economics</a:t>
            </a:r>
            <a:r>
              <a:rPr lang="en" sz="2400">
                <a:latin typeface="Times New Roman"/>
                <a:ea typeface="Times New Roman"/>
                <a:cs typeface="Times New Roman"/>
                <a:sym typeface="Times New Roman"/>
              </a:rPr>
              <a:t>, é um campo relativamente recente na história do estudo do ser humano. Foi criado no fim da década de 70 e início da década de 80 quando dois trabalhos foram apresentados para a comunidade científica, são eles: Teoria da Perspectiva (</a:t>
            </a:r>
            <a:r>
              <a:rPr i="1" lang="en" sz="2400">
                <a:latin typeface="Times New Roman"/>
                <a:ea typeface="Times New Roman"/>
                <a:cs typeface="Times New Roman"/>
                <a:sym typeface="Times New Roman"/>
              </a:rPr>
              <a:t>Prospect Theory</a:t>
            </a:r>
            <a:r>
              <a:rPr lang="en" sz="2400">
                <a:latin typeface="Times New Roman"/>
                <a:ea typeface="Times New Roman"/>
                <a:cs typeface="Times New Roman"/>
                <a:sym typeface="Times New Roman"/>
              </a:rPr>
              <a:t>), de Daniel Kahneman e Amos Tversky, e o segundo </a:t>
            </a:r>
            <a:r>
              <a:rPr i="1" lang="en" sz="2400">
                <a:latin typeface="Times New Roman"/>
                <a:ea typeface="Times New Roman"/>
                <a:cs typeface="Times New Roman"/>
                <a:sym typeface="Times New Roman"/>
              </a:rPr>
              <a:t>Toward a Positive Theory of Consumer Choice.</a:t>
            </a:r>
            <a:r>
              <a:rPr lang="en" sz="2400">
                <a:latin typeface="Times New Roman"/>
                <a:ea typeface="Times New Roman"/>
                <a:cs typeface="Times New Roman"/>
                <a:sym typeface="Times New Roman"/>
              </a:rPr>
              <a:t> Porém não foram esses os primeiros trabalhos que se têm notícia na área, como exemplo temos </a:t>
            </a:r>
            <a:r>
              <a:rPr i="1" lang="en" sz="2400">
                <a:latin typeface="Times New Roman"/>
                <a:ea typeface="Times New Roman"/>
                <a:cs typeface="Times New Roman"/>
                <a:sym typeface="Times New Roman"/>
              </a:rPr>
              <a:t>Bounded Rationality</a:t>
            </a:r>
            <a:r>
              <a:rPr lang="en" sz="2400">
                <a:latin typeface="Times New Roman"/>
                <a:ea typeface="Times New Roman"/>
                <a:cs typeface="Times New Roman"/>
                <a:sym typeface="Times New Roman"/>
              </a:rPr>
              <a:t>, de Herbert Simon, já na década de 50, porém foram os dois trabalhos que trouxeram à luz a teoria da EC.</a:t>
            </a:r>
            <a:endParaRPr sz="2400">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	O campo trata da junção da psicologia e da economia, analisando o comportamento humano na tomada de decisões. Por vezes achamos que fazemos escolhas totalmente racionais, porém a EC vem para mostrar que nem sempre agimos racionalmente, mas sim seguimos padrões previsíveis, padrões esses descobertos através de extensos estudos, experimentos e análises estatísticas.</a:t>
            </a:r>
            <a:endParaRPr sz="2400">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	A seguir, convidamos os leitores a verem quatro (do diversos possíveis) exemplos de pesquisa da economia comportamental e solicitamos que questionem-se o quanto essas situações estão presentes no nosso dia-a-dia e se sua decisão perante essas situações é totalmente racional ou se ela realmente pode ser, digamos, “não tão racional assim”. Acredite, você pode se surpreender…</a:t>
            </a:r>
            <a:endParaRPr sz="2400">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36" name="Google Shape;136;p26"/>
          <p:cNvSpPr txBox="1"/>
          <p:nvPr>
            <p:ph idx="1" type="body"/>
          </p:nvPr>
        </p:nvSpPr>
        <p:spPr>
          <a:xfrm>
            <a:off x="609600" y="11500000"/>
            <a:ext cx="15387900" cy="31134000"/>
          </a:xfrm>
          <a:prstGeom prst="rect">
            <a:avLst/>
          </a:prstGeom>
        </p:spPr>
        <p:txBody>
          <a:bodyPr anchorCtr="0" anchor="t" bIns="107500" lIns="107500" spcFirstLastPara="1" rIns="107500" wrap="square" tIns="107500">
            <a:noAutofit/>
          </a:bodyPr>
          <a:lstStyle/>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2. A importância da escolha padrão</a:t>
            </a:r>
            <a:endParaRPr sz="26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2.1 O que é?</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Cansamos de preencher formulários, não é mesmo? A cada dia nos é solicitado para preencher nossos dados, nome, endereço, preferência sobre algo, entre muitos outros. E sempre temos aquelas opções já escolhida por padrão, aquelas que você tem que propositalmente “desmarcar” a opção pré selecionada para dizer que não concorda com ela, ou ainda escolher outra. Será que essa opção, de alguma forma, nos afeta?</a:t>
            </a:r>
            <a:br>
              <a:rPr lang="en" sz="2600">
                <a:latin typeface="Times New Roman"/>
                <a:ea typeface="Times New Roman"/>
                <a:cs typeface="Times New Roman"/>
                <a:sym typeface="Times New Roman"/>
              </a:rPr>
            </a:br>
            <a:r>
              <a:rPr lang="en" sz="2600">
                <a:latin typeface="Times New Roman"/>
                <a:ea typeface="Times New Roman"/>
                <a:cs typeface="Times New Roman"/>
                <a:sym typeface="Times New Roman"/>
              </a:rPr>
              <a:t>	2.2 O Exemplo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E se te dissesse que existem quatro de países  (A, B, X e Z), que possuem taxas de doação de órgãos em caso de morte acidental extremamente variantes? No país A, a taxa de doação se aproxima dos 100%, no B 86%, X obtém 12% e Z amarga uma baixíssima taxa de 4%. Consegue imaginar o motivo? Ora, a doação de órgão é uma decisão racional, logo os indivíduos a tomam conscientes, não? Então o que justificaria essa diferença? Você pode pensar em motivos: cultura do povo, nível econômico, estudo da população? Pode imaginar os países, como por exemplo A e B sejam países da Europa, já X e Z são da América Latina, talvez África?</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Bom, para acabar com o suspense, o país A é a Áustria, B é Suécia. Até aqui, previsto, não? Então eu termino por dizer que X é a Alemanha e Z é a Dinamarca. Surpreso?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2.3 O Motivo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Em seu livro “Rápido e Devagar, duas Formas de Pensar” [1], Daniel Kahneman nos mostra os dados apresentados acima que estão em um artigo de 2003 [2], que concluiu o motivo da discrepância: nos dois países com maiores taxas, o formulário é do tipo “optar pela exclusão”, ou seja, a opção padrão para os cidadãos é por ser doador, caso eles não desejem, eles têm que voluntariamente marcar a outra opção. Já nos dois com menores taxas, o formulário é de “optar pela inclusão”, você escolhe voluntariamente ser doador de órgãos.</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A pessoa que está preenchendo o formulário não é mais tão racional, não é? O que acontece é que a pessoa vai marcar voluntariamente aquela opção que já tiver escolhido se, e somente se, já houver pensado no assunto. Caso ela esteja despreparada, vai deixar a opção padrão escolhida, talvez por preguiça, talvez para pensar depois, talvez por ver aquela opção marcada e ter se convencido que pensar melhor e voltar outro dia não compensa toda a burocracia e perda de tempo.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	Então, você está preparado para toda e qualquer pergunta que possa aparecer em sua frente? Provavelmente não.</a:t>
            </a:r>
            <a:endParaRPr sz="26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2600">
                <a:latin typeface="Times New Roman"/>
                <a:ea typeface="Times New Roman"/>
                <a:cs typeface="Times New Roman"/>
                <a:sym typeface="Times New Roman"/>
              </a:rPr>
              <a:t>5. Perguntas heurísticas - Ou Como meu cérebro substitui perguntas difíceis por fáceis.</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Você já reparou que costuma simpatizar ou antipatizar com pessoas sem saber muito sobre elas? Que sente que um empreendimento está fadado ao sucesso sem fazer uma análise? Que sabe que um político é desonesto sem saber ao certo qual foi seu crime?</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Tal procedimento nos ajuda a encontrar respostas adequadas a problemas difíceis. Essas respostas, no entanto, são imperfeitas.</a:t>
            </a:r>
            <a:endParaRPr sz="2600">
              <a:latin typeface="Arial"/>
              <a:ea typeface="Arial"/>
              <a:cs typeface="Arial"/>
              <a:sym typeface="Arial"/>
            </a:endParaRPr>
          </a:p>
          <a:p>
            <a:pPr indent="0" lvl="0" marL="0" rtl="0">
              <a:lnSpc>
                <a:spcPct val="115000"/>
              </a:lnSpc>
              <a:spcBef>
                <a:spcPts val="0"/>
              </a:spcBef>
              <a:spcAft>
                <a:spcPts val="0"/>
              </a:spcAft>
              <a:buNone/>
            </a:pPr>
            <a:r>
              <a:rPr lang="en" sz="2600">
                <a:latin typeface="Times New Roman"/>
                <a:ea typeface="Times New Roman"/>
                <a:cs typeface="Times New Roman"/>
                <a:sym typeface="Times New Roman"/>
              </a:rPr>
              <a:t>5.1 O que é?</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	Heurística é tipo de atalho mental que usamos para resolver problemas difíceis. Basicamente nosso cérebro escolhe trocar parte das informações por outras mais simples em busca de uma solução mais rápida, fácil e, muitas vezes, não completamente correta.</a:t>
            </a:r>
            <a:endParaRPr sz="2600">
              <a:latin typeface="Arial"/>
              <a:ea typeface="Arial"/>
              <a:cs typeface="Arial"/>
              <a:sym typeface="Arial"/>
            </a:endParaRPr>
          </a:p>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5.2 Exemplos</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A pergunta alvo (Essa pessoa é confiável?) é a avaliação que o cérebro quer responder, no entanto ele substitui por uma pergunta heurística que é a pergunta mais simples (Essa pessoa sorri muito? Cumprimenta os outros?), a qual efetivamente respondemos sem perceber.</a:t>
            </a:r>
            <a:endParaRPr sz="2600">
              <a:latin typeface="Times New Roman"/>
              <a:ea typeface="Times New Roman"/>
              <a:cs typeface="Times New Roman"/>
              <a:sym typeface="Times New Roman"/>
            </a:endParaRPr>
          </a:p>
          <a:p>
            <a:pPr indent="457200" lvl="0" marL="0" rtl="0" algn="just">
              <a:lnSpc>
                <a:spcPct val="138000"/>
              </a:lnSpc>
              <a:spcBef>
                <a:spcPts val="0"/>
              </a:spcBef>
              <a:spcAft>
                <a:spcPts val="0"/>
              </a:spcAft>
              <a:buNone/>
            </a:pPr>
            <a:r>
              <a:t/>
            </a:r>
            <a:endParaRPr sz="3000">
              <a:latin typeface="Times New Roman"/>
              <a:ea typeface="Times New Roman"/>
              <a:cs typeface="Times New Roman"/>
              <a:sym typeface="Times New Roman"/>
            </a:endParaRPr>
          </a:p>
          <a:p>
            <a:pPr indent="457200" lvl="0" marL="0" rtl="0" algn="just">
              <a:lnSpc>
                <a:spcPct val="138000"/>
              </a:lnSpc>
              <a:spcBef>
                <a:spcPts val="0"/>
              </a:spcBef>
              <a:spcAft>
                <a:spcPts val="0"/>
              </a:spcAft>
              <a:buNone/>
            </a:pPr>
            <a:r>
              <a:t/>
            </a:r>
            <a:endParaRPr sz="3000">
              <a:latin typeface="Times New Roman"/>
              <a:ea typeface="Times New Roman"/>
              <a:cs typeface="Times New Roman"/>
              <a:sym typeface="Times New Roman"/>
            </a:endParaRPr>
          </a:p>
          <a:p>
            <a:pPr indent="457200" lvl="0" marL="0" rtl="0" algn="just">
              <a:lnSpc>
                <a:spcPct val="138000"/>
              </a:lnSpc>
              <a:spcBef>
                <a:spcPts val="0"/>
              </a:spcBef>
              <a:spcAft>
                <a:spcPts val="0"/>
              </a:spcAft>
              <a:buNone/>
            </a:pPr>
            <a:r>
              <a:t/>
            </a:r>
            <a:endParaRPr sz="3000">
              <a:latin typeface="Times New Roman"/>
              <a:ea typeface="Times New Roman"/>
              <a:cs typeface="Times New Roman"/>
              <a:sym typeface="Times New Roman"/>
            </a:endParaRPr>
          </a:p>
          <a:p>
            <a:pPr indent="457200" lvl="0" marL="0" rtl="0" algn="just">
              <a:lnSpc>
                <a:spcPct val="138000"/>
              </a:lnSpc>
              <a:spcBef>
                <a:spcPts val="0"/>
              </a:spcBef>
              <a:spcAft>
                <a:spcPts val="0"/>
              </a:spcAft>
              <a:buNone/>
            </a:pPr>
            <a:r>
              <a:t/>
            </a:r>
            <a:endParaRPr sz="3000">
              <a:latin typeface="Times New Roman"/>
              <a:ea typeface="Times New Roman"/>
              <a:cs typeface="Times New Roman"/>
              <a:sym typeface="Times New Roman"/>
            </a:endParaRPr>
          </a:p>
          <a:p>
            <a:pPr indent="457200" lvl="0" marL="0" rtl="0" algn="just">
              <a:lnSpc>
                <a:spcPct val="138000"/>
              </a:lnSpc>
              <a:spcBef>
                <a:spcPts val="0"/>
              </a:spcBef>
              <a:spcAft>
                <a:spcPts val="0"/>
              </a:spcAft>
              <a:buNone/>
            </a:pPr>
            <a:r>
              <a:t/>
            </a:r>
            <a:endParaRPr sz="3000">
              <a:latin typeface="Times New Roman"/>
              <a:ea typeface="Times New Roman"/>
              <a:cs typeface="Times New Roman"/>
              <a:sym typeface="Times New Roman"/>
            </a:endParaRPr>
          </a:p>
          <a:p>
            <a:pPr indent="0" lvl="0" marL="0" rtl="0" algn="just">
              <a:lnSpc>
                <a:spcPct val="138000"/>
              </a:lnSpc>
              <a:spcBef>
                <a:spcPts val="0"/>
              </a:spcBef>
              <a:spcAft>
                <a:spcPts val="0"/>
              </a:spcAft>
              <a:buNone/>
            </a:pPr>
            <a:r>
              <a:rPr lang="en" sz="3000">
                <a:latin typeface="Arial"/>
                <a:ea typeface="Arial"/>
                <a:cs typeface="Arial"/>
                <a:sym typeface="Arial"/>
              </a:rPr>
              <a:t> </a:t>
            </a:r>
            <a:endParaRPr sz="3000">
              <a:latin typeface="Arial"/>
              <a:ea typeface="Arial"/>
              <a:cs typeface="Arial"/>
              <a:sym typeface="Arial"/>
            </a:endParaRPr>
          </a:p>
          <a:p>
            <a:pPr indent="0" lvl="0" marL="0" rtl="0">
              <a:lnSpc>
                <a:spcPct val="138000"/>
              </a:lnSpc>
              <a:spcBef>
                <a:spcPts val="0"/>
              </a:spcBef>
              <a:spcAft>
                <a:spcPts val="0"/>
              </a:spcAft>
              <a:buClr>
                <a:schemeClr val="dk1"/>
              </a:buClr>
              <a:buSzPts val="1100"/>
              <a:buFont typeface="Arial"/>
              <a:buNone/>
            </a:pPr>
            <a:r>
              <a:rPr lang="en" sz="30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54000" lvl="0" marL="977900">
              <a:spcBef>
                <a:spcPts val="4100"/>
              </a:spcBef>
              <a:spcAft>
                <a:spcPts val="0"/>
              </a:spcAft>
              <a:buNone/>
            </a:pPr>
            <a:r>
              <a:t/>
            </a:r>
            <a:endParaRPr sz="3000"/>
          </a:p>
          <a:p>
            <a:pPr indent="-254000" lvl="0" marL="977900">
              <a:spcBef>
                <a:spcPts val="4100"/>
              </a:spcBef>
              <a:spcAft>
                <a:spcPts val="0"/>
              </a:spcAft>
              <a:buNone/>
            </a:pPr>
            <a:r>
              <a:t/>
            </a:r>
            <a:endParaRPr sz="3000"/>
          </a:p>
          <a:p>
            <a:pPr indent="-254000" lvl="0" marL="977900">
              <a:spcBef>
                <a:spcPts val="4100"/>
              </a:spcBef>
              <a:spcAft>
                <a:spcPts val="0"/>
              </a:spcAft>
              <a:buNone/>
            </a:pPr>
            <a:r>
              <a:rPr lang="en" sz="3000"/>
              <a:t>Fonte:</a:t>
            </a:r>
            <a:endParaRPr sz="3000"/>
          </a:p>
        </p:txBody>
      </p:sp>
      <p:sp>
        <p:nvSpPr>
          <p:cNvPr id="137" name="Google Shape;137;p26"/>
          <p:cNvSpPr txBox="1"/>
          <p:nvPr>
            <p:ph idx="2" type="body"/>
          </p:nvPr>
        </p:nvSpPr>
        <p:spPr>
          <a:xfrm>
            <a:off x="16402500" y="11500000"/>
            <a:ext cx="15387900" cy="31362600"/>
          </a:xfrm>
          <a:prstGeom prst="rect">
            <a:avLst/>
          </a:prstGeom>
        </p:spPr>
        <p:txBody>
          <a:bodyPr anchorCtr="0" anchor="t" bIns="107500" lIns="107500" spcFirstLastPara="1" rIns="107500" wrap="square" tIns="107500">
            <a:noAutofit/>
          </a:bodyPr>
          <a:lstStyle/>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Na maioria dos casos, a heurística é útil, pois permite que o nosso cérebro gaste menos energia cotidianamente e faz com que a nossa interação com o ambiente seja mais dinâmica (imagina se nós ficássemos uma hora pensando em cada pergunta que nos é feita?). No entanto, há casos, como os mostrados acima, em que a heurística falha ao substituir as perguntas. Nesses casos, nós acabamos fazendo uma avaliação incorreta do mundo.</a:t>
            </a:r>
            <a:endParaRPr sz="26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2600">
                <a:latin typeface="Times New Roman"/>
                <a:ea typeface="Times New Roman"/>
                <a:cs typeface="Times New Roman"/>
                <a:sym typeface="Times New Roman"/>
              </a:rPr>
              <a:t>4. Distanciamento do dinheiro e sua correlação com corrupção</a:t>
            </a:r>
            <a:endParaRPr sz="2600">
              <a:latin typeface="Arial"/>
              <a:ea typeface="Arial"/>
              <a:cs typeface="Arial"/>
              <a:sym typeface="Arial"/>
            </a:endParaRPr>
          </a:p>
          <a:p>
            <a:pPr indent="0" lvl="0" marL="0" rtl="0">
              <a:lnSpc>
                <a:spcPct val="115000"/>
              </a:lnSpc>
              <a:spcBef>
                <a:spcPts val="0"/>
              </a:spcBef>
              <a:spcAft>
                <a:spcPts val="0"/>
              </a:spcAft>
              <a:buNone/>
            </a:pPr>
            <a:r>
              <a:rPr lang="en" sz="2600">
                <a:latin typeface="Times New Roman"/>
                <a:ea typeface="Times New Roman"/>
                <a:cs typeface="Times New Roman"/>
                <a:sym typeface="Times New Roman"/>
              </a:rPr>
              <a:t>	4.1 O que é?</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Em tempos de crise política, questionamento sobre corrupção, entre outros problemas políticos nacionais, uma experiência da EC trás um problema interessante que é muito comum nas páginas de jornais ultimamente. Todos sabem que pegar dinheiro em troca de favores é, inegavelmente, corrupção, mas qual o motivo de outras formas de corrupção não serem percebidas como tal? Aqui a EC estuda o caso dos “presentes” que, por algum motivo, não são equiparados ao dinheiro, ao menos não por quem recebeu o presente.</a:t>
            </a:r>
            <a:endParaRPr sz="2600">
              <a:latin typeface="Arial"/>
              <a:ea typeface="Arial"/>
              <a:cs typeface="Arial"/>
              <a:sym typeface="Arial"/>
            </a:endParaRPr>
          </a:p>
          <a:p>
            <a:pPr indent="0" lvl="0" marL="0" rtl="0">
              <a:lnSpc>
                <a:spcPct val="115000"/>
              </a:lnSpc>
              <a:spcBef>
                <a:spcPts val="0"/>
              </a:spcBef>
              <a:spcAft>
                <a:spcPts val="0"/>
              </a:spcAft>
              <a:buNone/>
            </a:pPr>
            <a:r>
              <a:rPr lang="en" sz="2600">
                <a:latin typeface="Times New Roman"/>
                <a:ea typeface="Times New Roman"/>
                <a:cs typeface="Times New Roman"/>
                <a:sym typeface="Times New Roman"/>
              </a:rPr>
              <a:t>	4.2 O Exemplo</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Dan Ariely conta em seu livro “A Mais Pura Verdade Sobre a Desonestidade” [1] sobre um experimento que ele conduziu no MIT. Ele distribuiu, nas geladeiras comunitárias dos alojamentos, dois tipos de “iscas”: em metade delas, colocou embalagens com seis latas de Coca-Cola, na outra metade ele deixou em um prato seis notas de um Dólar, valor em dinheiro que poderia comprar as seis bebidas. De vez em quando ele voltava para verificar a “Meia Vida da Coca-Cola”, ou melhor, o tempo que demorava para uma bebida sumir.</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Em 72h, todas as Cocas haviam desaparecido, mas o dinheiro estava intocado. Qual seria o motivo que levaria as Cocas a sumirem e o dinheiro não? Se os alunos pegam uma Coca que não lhes pertence, poderiam muito bem pegar um Dólar e ir até a máquina de vendas mais próximas e obter o mesmo bem, não é?</a:t>
            </a:r>
            <a:endParaRPr sz="2600">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4.3 Experimento 2 e o motivo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600">
                <a:latin typeface="Times New Roman"/>
                <a:ea typeface="Times New Roman"/>
                <a:cs typeface="Times New Roman"/>
                <a:sym typeface="Times New Roman"/>
              </a:rPr>
              <a:t>	O experimento citado acima conduzido por Dan Ariely foi o responsável por levantar questões sobre o distanciamento do dinheiro vivo e sua correlação com o aumento da desonestidade. Seguindo esse raciocínio, o autor conta, no mesmo livro, que realizou outro experimento em que os participantes realizam uma prova em três distintos grupos de alunos de uma mesma universidade: 1. Grupo de controle: em que eles resolviam a prova e eram pagos, após a correção pessoal do aplicador, conforme seu desempenho; 2. Grupo de Trapaça: os estudantes simplesmente diziam o quanto tinham acertado após o aplicador passar o gabarito aos participantes e recebiam dinheiro vivo; 3. Grupo de Estudo: o mesmo procedimento do grupo 2, exceto que dessa vez os participantes não recebiam dinheiro vivo, mas sim uma ficha que representava o valor a ser recebido na saída da sala, a cerca de quatro metros de distância.</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	O que se verificou foi que o Grupo 2 obteve um número maior de “respostas” corretas do que o grupo de controle, o Grupo 1, mas o Grupo 3 acertou cerca de duas vezes mais que o Grupo 2! Seriam os membros do Grupo 3 mais inteligentes que os demais? Não, foi o distanciamento do dinheiro vivo. Segundo conta o estudo, quanto mais longe estamos de ser “subornados” com dinheiro, mas fácil é para não vermos isso como “corrupção”, mas sim uma forma de troca. Por isso é tão fácil um político receber coleções de jóias, relógios, empreendimentos imobiliarios sem que considere isso corrupção, afinal, “não era dinheiro”...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6. Efeito Halo</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600">
                <a:latin typeface="Times New Roman"/>
                <a:ea typeface="Times New Roman"/>
                <a:cs typeface="Times New Roman"/>
                <a:sym typeface="Times New Roman"/>
              </a:rPr>
              <a:t>	Não, não é o jogo nem a música da Beyoncé. Imagine aquele professor rígido que sempre cobra pontualidade, cujas provas são extremamente difíceis e que reprova o aluno por 0,10 ponto. Provavelmente a imagem que se tem desse professor é de que ele é uma pessoa infeliz em seus relacionamentos pessoais (se é que os tem) não é mesmo? No entanto, conhece-se somente uma característica de tal professor, não é possível verificar como são seus relacionamentos interpessoais baseado somente em quão diligente ele é em seu trabalho.</a:t>
            </a:r>
            <a:endParaRPr sz="2600">
              <a:latin typeface="Arial"/>
              <a:ea typeface="Arial"/>
              <a:cs typeface="Arial"/>
              <a:sym typeface="Arial"/>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6.1 O que é?</a:t>
            </a:r>
            <a:endParaRPr sz="26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latin typeface="Times New Roman"/>
                <a:ea typeface="Times New Roman"/>
                <a:cs typeface="Times New Roman"/>
                <a:sym typeface="Times New Roman"/>
              </a:rPr>
              <a:t>Efeito halo é quando baseamos nossa visão de várias qualidades de um indivíduo em função do julgamento de um único atributo que se sobressai. O termo foi cunhado pelo psicólogo </a:t>
            </a:r>
            <a:r>
              <a:rPr lang="en" sz="2600">
                <a:solidFill>
                  <a:srgbClr val="171819"/>
                </a:solidFill>
                <a:highlight>
                  <a:srgbClr val="FFFFFF"/>
                </a:highlight>
                <a:latin typeface="Times New Roman"/>
                <a:ea typeface="Times New Roman"/>
                <a:cs typeface="Times New Roman"/>
                <a:sym typeface="Times New Roman"/>
              </a:rPr>
              <a:t>Edward L. Thorndike em pesquisas no Exército, no qual ele percebeu que os oficiais atribuíam características positivas a seus soldados ao perceberem previamente uma qualidade também positiva e atribuíam qualidades negativas quando o oposto acontecia. Dessa forma, altos índices de uma qualidade em particular eram correlacionados com altos índices de uma característica física. Por exemplo: alguém avaliado como inteligente também era avaliado como asseado e um bom líder, já alguém avaliado como irresponsável era avaliado também com baixas notas nos testes físicos.</a:t>
            </a:r>
            <a:endParaRPr sz="2600">
              <a:latin typeface="Arial"/>
              <a:ea typeface="Arial"/>
              <a:cs typeface="Arial"/>
              <a:sym typeface="Arial"/>
            </a:endParaRPr>
          </a:p>
          <a:p>
            <a:pPr indent="457200" lvl="0" marL="0" rtl="0" algn="just">
              <a:lnSpc>
                <a:spcPct val="115000"/>
              </a:lnSpc>
              <a:spcBef>
                <a:spcPts val="0"/>
              </a:spcBef>
              <a:spcAft>
                <a:spcPts val="0"/>
              </a:spcAft>
              <a:buNone/>
            </a:pPr>
            <a:r>
              <a:rPr lang="en" sz="2600">
                <a:solidFill>
                  <a:srgbClr val="171819"/>
                </a:solidFill>
                <a:highlight>
                  <a:srgbClr val="FFFFFF"/>
                </a:highlight>
                <a:latin typeface="Times New Roman"/>
                <a:ea typeface="Times New Roman"/>
                <a:cs typeface="Times New Roman"/>
                <a:sym typeface="Times New Roman"/>
              </a:rPr>
              <a:t>6.2 Experimento</a:t>
            </a:r>
            <a:endParaRPr sz="2600">
              <a:solidFill>
                <a:srgbClr val="171819"/>
              </a:solidFill>
              <a:highlight>
                <a:srgbClr val="FFFFFF"/>
              </a:highlight>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 sz="2600">
                <a:solidFill>
                  <a:srgbClr val="171819"/>
                </a:solidFill>
                <a:highlight>
                  <a:srgbClr val="FFFFFF"/>
                </a:highlight>
                <a:latin typeface="Times New Roman"/>
                <a:ea typeface="Times New Roman"/>
                <a:cs typeface="Times New Roman"/>
                <a:sym typeface="Times New Roman"/>
              </a:rPr>
              <a:t>Mesmo com juízes experientes, foi verificado em estudos empíricos que quando esses devem analisar se acusados são inocentes, eles concluem que o comportamento do réu durante a audiência é sinal da culpabilidade ou inocência deste. Na amostra analisada, verificou-se que nos julgamentos em que os réus se mostram nervosos durante o interrogatório, o magistrado tende a julgá-lo culpado com maior probabilidade. Já quando o réu se mostra calmo perante o juiz, este vê o comportamento como sinal de inocência. [3]</a:t>
            </a:r>
            <a:endParaRPr sz="2600">
              <a:latin typeface="Arial"/>
              <a:ea typeface="Arial"/>
              <a:cs typeface="Arial"/>
              <a:sym typeface="Arial"/>
            </a:endParaRPr>
          </a:p>
          <a:p>
            <a:pPr indent="457200" lvl="0" marL="0" rtl="0" algn="just">
              <a:lnSpc>
                <a:spcPct val="115000"/>
              </a:lnSpc>
              <a:spcBef>
                <a:spcPts val="0"/>
              </a:spcBef>
              <a:spcAft>
                <a:spcPts val="0"/>
              </a:spcAft>
              <a:buNone/>
            </a:pPr>
            <a:r>
              <a:rPr lang="en" sz="2600">
                <a:latin typeface="Arial"/>
                <a:ea typeface="Arial"/>
                <a:cs typeface="Arial"/>
                <a:sym typeface="Arial"/>
              </a:rPr>
              <a:t> </a:t>
            </a:r>
            <a:endParaRPr sz="2600">
              <a:latin typeface="Arial"/>
              <a:ea typeface="Arial"/>
              <a:cs typeface="Arial"/>
              <a:sym typeface="Arial"/>
            </a:endParaRPr>
          </a:p>
          <a:p>
            <a:pPr indent="0" lvl="0" marL="0" rtl="0" algn="just">
              <a:lnSpc>
                <a:spcPct val="115000"/>
              </a:lnSpc>
              <a:spcBef>
                <a:spcPts val="0"/>
              </a:spcBef>
              <a:spcAft>
                <a:spcPts val="0"/>
              </a:spcAft>
              <a:buNone/>
            </a:pPr>
            <a:r>
              <a:rPr lang="en" sz="2600">
                <a:solidFill>
                  <a:srgbClr val="171819"/>
                </a:solidFill>
                <a:highlight>
                  <a:srgbClr val="FFFFFF"/>
                </a:highlight>
                <a:latin typeface="Times New Roman"/>
                <a:ea typeface="Times New Roman"/>
                <a:cs typeface="Times New Roman"/>
                <a:sym typeface="Times New Roman"/>
              </a:rPr>
              <a:t>	6.3 Exemplos</a:t>
            </a:r>
            <a:endParaRPr sz="2600">
              <a:solidFill>
                <a:srgbClr val="171819"/>
              </a:solidFill>
              <a:highlight>
                <a:srgbClr val="FFFFFF"/>
              </a:highlight>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171819"/>
              </a:buClr>
              <a:buSzPts val="2600"/>
              <a:buFont typeface="Times New Roman"/>
              <a:buChar char="●"/>
            </a:pPr>
            <a:r>
              <a:rPr lang="en" sz="2600">
                <a:solidFill>
                  <a:srgbClr val="171819"/>
                </a:solidFill>
                <a:highlight>
                  <a:srgbClr val="FFFFFF"/>
                </a:highlight>
                <a:latin typeface="Times New Roman"/>
                <a:ea typeface="Times New Roman"/>
                <a:cs typeface="Times New Roman"/>
                <a:sym typeface="Times New Roman"/>
              </a:rPr>
              <a:t>“Ele é inteligente, então deve ser organizado e um bom líder!”</a:t>
            </a:r>
            <a:endParaRPr sz="2600">
              <a:solidFill>
                <a:srgbClr val="171819"/>
              </a:solidFill>
              <a:highlight>
                <a:srgbClr val="FFFFFF"/>
              </a:highlight>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171819"/>
              </a:buClr>
              <a:buSzPts val="2600"/>
              <a:buFont typeface="Times New Roman"/>
              <a:buChar char="●"/>
            </a:pPr>
            <a:r>
              <a:rPr lang="en" sz="2600">
                <a:solidFill>
                  <a:srgbClr val="171819"/>
                </a:solidFill>
                <a:highlight>
                  <a:srgbClr val="FFFFFF"/>
                </a:highlight>
                <a:latin typeface="Times New Roman"/>
                <a:ea typeface="Times New Roman"/>
                <a:cs typeface="Times New Roman"/>
                <a:sym typeface="Times New Roman"/>
              </a:rPr>
              <a:t>“Esse CEO é otimista e tem um sorriso que convence, não é a toa que toma boas decisões”;</a:t>
            </a:r>
            <a:endParaRPr sz="2600">
              <a:solidFill>
                <a:srgbClr val="171819"/>
              </a:solidFill>
              <a:highlight>
                <a:srgbClr val="FFFFFF"/>
              </a:highlight>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171819"/>
              </a:buClr>
              <a:buSzPts val="2600"/>
              <a:buFont typeface="Times New Roman"/>
              <a:buChar char="●"/>
            </a:pPr>
            <a:r>
              <a:rPr lang="en" sz="2600">
                <a:solidFill>
                  <a:srgbClr val="171819"/>
                </a:solidFill>
                <a:highlight>
                  <a:srgbClr val="FFFFFF"/>
                </a:highlight>
                <a:latin typeface="Times New Roman"/>
                <a:ea typeface="Times New Roman"/>
                <a:cs typeface="Times New Roman"/>
                <a:sym typeface="Times New Roman"/>
              </a:rPr>
              <a:t>“Que pessoa pessoa bonita, ela deve ser muito manipuladora, com toda essa beleza...”;</a:t>
            </a:r>
            <a:endParaRPr sz="2600">
              <a:solidFill>
                <a:srgbClr val="171819"/>
              </a:solidFill>
              <a:highlight>
                <a:srgbClr val="FFFFFF"/>
              </a:highlight>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171819"/>
              </a:buClr>
              <a:buSzPts val="2600"/>
              <a:buFont typeface="Times New Roman"/>
              <a:buChar char="●"/>
            </a:pPr>
            <a:r>
              <a:rPr lang="en" sz="2600">
                <a:solidFill>
                  <a:srgbClr val="171819"/>
                </a:solidFill>
                <a:highlight>
                  <a:srgbClr val="FFFFFF"/>
                </a:highlight>
                <a:latin typeface="Times New Roman"/>
                <a:ea typeface="Times New Roman"/>
                <a:cs typeface="Times New Roman"/>
                <a:sym typeface="Times New Roman"/>
              </a:rPr>
              <a:t>“Esse ator é muito respeitado, então esse produto que ele está fazendo propaganda deve ser bom!”</a:t>
            </a:r>
            <a:endParaRPr sz="2600">
              <a:solidFill>
                <a:srgbClr val="171819"/>
              </a:solidFill>
              <a:highlight>
                <a:srgbClr val="FFFFFF"/>
              </a:highlight>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171819"/>
              </a:buClr>
              <a:buSzPts val="2600"/>
              <a:buFont typeface="Times New Roman"/>
              <a:buChar char="●"/>
            </a:pPr>
            <a:r>
              <a:rPr lang="en" sz="2600">
                <a:solidFill>
                  <a:srgbClr val="171819"/>
                </a:solidFill>
                <a:highlight>
                  <a:srgbClr val="FFFFFF"/>
                </a:highlight>
                <a:latin typeface="Times New Roman"/>
                <a:ea typeface="Times New Roman"/>
                <a:cs typeface="Times New Roman"/>
                <a:sym typeface="Times New Roman"/>
              </a:rPr>
              <a:t>“Ele é muito pontual, então deve ser um ótimo funcionário!”</a:t>
            </a:r>
            <a:endParaRPr sz="2600">
              <a:solidFill>
                <a:srgbClr val="171819"/>
              </a:solidFill>
              <a:highlight>
                <a:srgbClr val="FFFFFF"/>
              </a:highlight>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t/>
            </a:r>
            <a:endParaRPr sz="2600">
              <a:latin typeface="Times New Roman"/>
              <a:ea typeface="Times New Roman"/>
              <a:cs typeface="Times New Roman"/>
              <a:sym typeface="Times New Roman"/>
            </a:endParaRPr>
          </a:p>
          <a:p>
            <a:pPr indent="-254000" lvl="0" marL="977900">
              <a:spcBef>
                <a:spcPts val="4100"/>
              </a:spcBef>
              <a:spcAft>
                <a:spcPts val="0"/>
              </a:spcAft>
              <a:buNone/>
            </a:pPr>
            <a:r>
              <a:t/>
            </a:r>
            <a:endParaRPr/>
          </a:p>
        </p:txBody>
      </p:sp>
      <p:graphicFrame>
        <p:nvGraphicFramePr>
          <p:cNvPr id="138" name="Google Shape;138;p26"/>
          <p:cNvGraphicFramePr/>
          <p:nvPr/>
        </p:nvGraphicFramePr>
        <p:xfrm>
          <a:off x="590550" y="35413925"/>
          <a:ext cx="3000000" cy="3000000"/>
        </p:xfrm>
        <a:graphic>
          <a:graphicData uri="http://schemas.openxmlformats.org/drawingml/2006/table">
            <a:tbl>
              <a:tblPr>
                <a:noFill/>
                <a:tableStyleId>{DBD7854A-B5BE-437C-9BD9-140D3D50D4CC}</a:tableStyleId>
              </a:tblPr>
              <a:tblGrid>
                <a:gridCol w="8499700"/>
                <a:gridCol w="6978425"/>
              </a:tblGrid>
              <a:tr h="651200">
                <a:tc>
                  <a:txBody>
                    <a:bodyPr>
                      <a:noAutofit/>
                    </a:bodyPr>
                    <a:lstStyle/>
                    <a:p>
                      <a:pPr indent="0" lvl="0" marL="0" rtl="0" algn="ctr">
                        <a:lnSpc>
                          <a:spcPct val="120000"/>
                        </a:lnSpc>
                        <a:spcBef>
                          <a:spcPts val="0"/>
                        </a:spcBef>
                        <a:spcAft>
                          <a:spcPts val="0"/>
                        </a:spcAft>
                        <a:buNone/>
                      </a:pPr>
                      <a:r>
                        <a:rPr i="1" lang="en" sz="3000"/>
                        <a:t>Pergunta alvo</a:t>
                      </a:r>
                      <a:endParaRPr i="1"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20000"/>
                        </a:lnSpc>
                        <a:spcBef>
                          <a:spcPts val="0"/>
                        </a:spcBef>
                        <a:spcAft>
                          <a:spcPts val="0"/>
                        </a:spcAft>
                        <a:buNone/>
                      </a:pPr>
                      <a:r>
                        <a:rPr i="1" lang="en" sz="3000"/>
                        <a:t>Pergunta heurística</a:t>
                      </a:r>
                      <a:endParaRPr i="1"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80675">
                <a:tc>
                  <a:txBody>
                    <a:bodyPr>
                      <a:noAutofit/>
                    </a:bodyPr>
                    <a:lstStyle/>
                    <a:p>
                      <a:pPr indent="0" lvl="0" marL="0" rtl="0">
                        <a:lnSpc>
                          <a:spcPct val="100000"/>
                        </a:lnSpc>
                        <a:spcBef>
                          <a:spcPts val="0"/>
                        </a:spcBef>
                        <a:spcAft>
                          <a:spcPts val="0"/>
                        </a:spcAft>
                        <a:buNone/>
                      </a:pPr>
                      <a:r>
                        <a:rPr lang="en" sz="3000"/>
                        <a:t>Até que ponto você contribuiria para salvar espécies em riscos de extinção?</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3000"/>
                        <a:t>Até que ponto me emociono quando penso em golfinhos morrendo?</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80675">
                <a:tc>
                  <a:txBody>
                    <a:bodyPr>
                      <a:noAutofit/>
                    </a:bodyPr>
                    <a:lstStyle/>
                    <a:p>
                      <a:pPr indent="0" lvl="0" marL="0" rtl="0">
                        <a:lnSpc>
                          <a:spcPct val="100000"/>
                        </a:lnSpc>
                        <a:spcBef>
                          <a:spcPts val="0"/>
                        </a:spcBef>
                        <a:spcAft>
                          <a:spcPts val="0"/>
                        </a:spcAft>
                        <a:buNone/>
                      </a:pPr>
                      <a:r>
                        <a:rPr lang="en" sz="3000"/>
                        <a:t>O quanto você está feliz com sua vida atualmente?</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3000"/>
                        <a:t>Qual é meu humor neste exato momento?</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80675">
                <a:tc>
                  <a:txBody>
                    <a:bodyPr>
                      <a:noAutofit/>
                    </a:bodyPr>
                    <a:lstStyle/>
                    <a:p>
                      <a:pPr indent="0" lvl="0" marL="0" rtl="0">
                        <a:lnSpc>
                          <a:spcPct val="100000"/>
                        </a:lnSpc>
                        <a:spcBef>
                          <a:spcPts val="0"/>
                        </a:spcBef>
                        <a:spcAft>
                          <a:spcPts val="0"/>
                        </a:spcAft>
                        <a:buNone/>
                      </a:pPr>
                      <a:r>
                        <a:rPr lang="en" sz="3000"/>
                        <a:t>Qual será a popularidade do presidente daqui a seis meses?</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3000"/>
                        <a:t>Qual é a popularidade do presidente neste momento?</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11875">
                <a:tc>
                  <a:txBody>
                    <a:bodyPr>
                      <a:noAutofit/>
                    </a:bodyPr>
                    <a:lstStyle/>
                    <a:p>
                      <a:pPr indent="0" lvl="0" marL="0" rtl="0">
                        <a:lnSpc>
                          <a:spcPct val="100000"/>
                        </a:lnSpc>
                        <a:spcBef>
                          <a:spcPts val="0"/>
                        </a:spcBef>
                        <a:spcAft>
                          <a:spcPts val="0"/>
                        </a:spcAft>
                        <a:buNone/>
                      </a:pPr>
                      <a:r>
                        <a:rPr lang="en" sz="3000"/>
                        <a:t>Como devem ser punidos consultores financeiros que se aproveitam dos aposentados?</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3000"/>
                        <a:t>Quanta raiva eu sinto quando penso em predadores financeiros?</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80675">
                <a:tc>
                  <a:txBody>
                    <a:bodyPr>
                      <a:noAutofit/>
                    </a:bodyPr>
                    <a:lstStyle/>
                    <a:p>
                      <a:pPr indent="0" lvl="0" marL="0" rtl="0">
                        <a:lnSpc>
                          <a:spcPct val="100000"/>
                        </a:lnSpc>
                        <a:spcBef>
                          <a:spcPts val="0"/>
                        </a:spcBef>
                        <a:spcAft>
                          <a:spcPts val="0"/>
                        </a:spcAft>
                        <a:buNone/>
                      </a:pPr>
                      <a:r>
                        <a:rPr lang="en" sz="3000"/>
                        <a:t>Esta mulher está concorrendo para a primária. Até </a:t>
                      </a:r>
                      <a:r>
                        <a:rPr lang="en" sz="3000"/>
                        <a:t>onde </a:t>
                      </a:r>
                      <a:r>
                        <a:rPr lang="en" sz="3000"/>
                        <a:t>ela chegará na política?</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 sz="3000"/>
                        <a:t>Está mulher parece uma vitoriosa na política?</a:t>
                      </a:r>
                      <a:endParaRPr sz="3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9" name="Google Shape;139;p26"/>
          <p:cNvSpPr txBox="1"/>
          <p:nvPr/>
        </p:nvSpPr>
        <p:spPr>
          <a:xfrm>
            <a:off x="2019300" y="35852100"/>
            <a:ext cx="3000000" cy="3000000"/>
          </a:xfrm>
          <a:prstGeom prst="rect">
            <a:avLst/>
          </a:prstGeom>
          <a:noFill/>
          <a:ln>
            <a:noFill/>
          </a:ln>
        </p:spPr>
        <p:txBody>
          <a:bodyPr anchorCtr="0" anchor="ctr" bIns="91425" lIns="91425" spcFirstLastPara="1" rIns="91425" wrap="square" tIns="91425">
            <a:noAutofit/>
          </a:bodyPr>
          <a:lstStyle/>
          <a:p>
            <a:pPr indent="457200" lvl="0" marL="0" rtl="0" algn="just">
              <a:lnSpc>
                <a:spcPct val="138000"/>
              </a:lnSpc>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