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0" r:id="rId2"/>
    <p:sldId id="258" r:id="rId3"/>
    <p:sldId id="259" r:id="rId4"/>
    <p:sldId id="261" r:id="rId5"/>
    <p:sldId id="271" r:id="rId6"/>
    <p:sldId id="265" r:id="rId7"/>
    <p:sldId id="263" r:id="rId8"/>
    <p:sldId id="272" r:id="rId9"/>
    <p:sldId id="273" r:id="rId10"/>
    <p:sldId id="264" r:id="rId11"/>
    <p:sldId id="267" r:id="rId12"/>
    <p:sldId id="266"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588" y="5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FDE11C-BE1C-4900-A7C8-8A4CD2F9DE9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C66FF994-1341-4F59-8DB0-D6C8CC1D6C32}">
      <dgm:prSet phldrT="[文本]"/>
      <dgm:spPr/>
      <dgm:t>
        <a:bodyPr/>
        <a:lstStyle/>
        <a:p>
          <a:r>
            <a:rPr lang="zh-CN" altLang="en-US" dirty="0" smtClean="0"/>
            <a:t>构建规则网络</a:t>
          </a:r>
          <a:endParaRPr lang="zh-CN" altLang="en-US" dirty="0"/>
        </a:p>
      </dgm:t>
    </dgm:pt>
    <dgm:pt modelId="{EE2D2C6B-89EF-45AD-9317-CAA6F5F06E82}" type="parTrans" cxnId="{919E389D-9BD6-416D-ACFC-FD58D07A1CC2}">
      <dgm:prSet/>
      <dgm:spPr/>
      <dgm:t>
        <a:bodyPr/>
        <a:lstStyle/>
        <a:p>
          <a:endParaRPr lang="zh-CN" altLang="en-US"/>
        </a:p>
      </dgm:t>
    </dgm:pt>
    <dgm:pt modelId="{BD330B89-FEAC-4812-8503-4A2B818FA31F}" type="sibTrans" cxnId="{919E389D-9BD6-416D-ACFC-FD58D07A1CC2}">
      <dgm:prSet/>
      <dgm:spPr/>
      <dgm:t>
        <a:bodyPr/>
        <a:lstStyle/>
        <a:p>
          <a:endParaRPr lang="zh-CN" altLang="en-US"/>
        </a:p>
      </dgm:t>
    </dgm:pt>
    <dgm:pt modelId="{95CEC0E8-C114-4EB7-BB58-25FF9BB61847}">
      <dgm:prSet phldrT="[文本]" custT="1"/>
      <dgm:spPr/>
      <dgm:t>
        <a:bodyPr/>
        <a:lstStyle/>
        <a:p>
          <a:r>
            <a:rPr lang="zh-CN" altLang="en-US" sz="2400" dirty="0" smtClean="0"/>
            <a:t>最近邻网络</a:t>
          </a:r>
          <a:endParaRPr lang="zh-CN" altLang="en-US" sz="2400" dirty="0"/>
        </a:p>
      </dgm:t>
    </dgm:pt>
    <dgm:pt modelId="{F94418C9-B38C-4CB7-AFB8-9F4D9BBC22B5}" type="parTrans" cxnId="{6D5BF098-3584-4184-AEAC-172704D3D6CF}">
      <dgm:prSet/>
      <dgm:spPr/>
      <dgm:t>
        <a:bodyPr/>
        <a:lstStyle/>
        <a:p>
          <a:endParaRPr lang="zh-CN" altLang="en-US"/>
        </a:p>
      </dgm:t>
    </dgm:pt>
    <dgm:pt modelId="{02A3E116-FCC9-4FE0-A3D5-1430FD061D82}" type="sibTrans" cxnId="{6D5BF098-3584-4184-AEAC-172704D3D6CF}">
      <dgm:prSet/>
      <dgm:spPr/>
      <dgm:t>
        <a:bodyPr/>
        <a:lstStyle/>
        <a:p>
          <a:endParaRPr lang="zh-CN" altLang="en-US"/>
        </a:p>
      </dgm:t>
    </dgm:pt>
    <dgm:pt modelId="{C30EE911-A14B-4A8E-90EB-F4EB17A2F0DD}">
      <dgm:prSet phldrT="[文本]"/>
      <dgm:spPr/>
      <dgm:t>
        <a:bodyPr/>
        <a:lstStyle/>
        <a:p>
          <a:r>
            <a:rPr lang="zh-CN" altLang="en-US" dirty="0" smtClean="0"/>
            <a:t>构建</a:t>
          </a:r>
          <a:r>
            <a:rPr lang="en-US" altLang="zh-CN" dirty="0" smtClean="0"/>
            <a:t>ER</a:t>
          </a:r>
          <a:r>
            <a:rPr lang="zh-CN" altLang="en-US" dirty="0" smtClean="0"/>
            <a:t>随机网络</a:t>
          </a:r>
          <a:endParaRPr lang="zh-CN" altLang="en-US" dirty="0"/>
        </a:p>
      </dgm:t>
    </dgm:pt>
    <dgm:pt modelId="{36772BF8-6FE5-4DFA-B1DF-FC7B02A47623}" type="parTrans" cxnId="{36D48017-E887-4C27-9348-FDBABB4F0A74}">
      <dgm:prSet/>
      <dgm:spPr/>
      <dgm:t>
        <a:bodyPr/>
        <a:lstStyle/>
        <a:p>
          <a:endParaRPr lang="zh-CN" altLang="en-US"/>
        </a:p>
      </dgm:t>
    </dgm:pt>
    <dgm:pt modelId="{2FC57F52-552A-4639-B552-CE6191AE2FA0}" type="sibTrans" cxnId="{36D48017-E887-4C27-9348-FDBABB4F0A74}">
      <dgm:prSet/>
      <dgm:spPr/>
      <dgm:t>
        <a:bodyPr/>
        <a:lstStyle/>
        <a:p>
          <a:endParaRPr lang="zh-CN" altLang="en-US"/>
        </a:p>
      </dgm:t>
    </dgm:pt>
    <dgm:pt modelId="{302A1A35-E2C8-4BA5-8DAA-9ACF1DAFAB37}">
      <dgm:prSet phldrT="[文本]" custT="1"/>
      <dgm:spPr/>
      <dgm:t>
        <a:bodyPr/>
        <a:lstStyle/>
        <a:p>
          <a:r>
            <a:rPr lang="zh-CN" altLang="en-US" sz="2400" dirty="0" smtClean="0"/>
            <a:t>传统构建算法</a:t>
          </a:r>
          <a:endParaRPr lang="zh-CN" altLang="en-US" sz="2400" dirty="0"/>
        </a:p>
      </dgm:t>
    </dgm:pt>
    <dgm:pt modelId="{0FC93B2F-468B-41E0-8E3F-DA387BEE4FF8}" type="parTrans" cxnId="{0C4B3A81-40FE-4B2C-A58C-8B4408BB1B50}">
      <dgm:prSet/>
      <dgm:spPr/>
      <dgm:t>
        <a:bodyPr/>
        <a:lstStyle/>
        <a:p>
          <a:endParaRPr lang="zh-CN" altLang="en-US"/>
        </a:p>
      </dgm:t>
    </dgm:pt>
    <dgm:pt modelId="{C00CA385-271E-4340-81B5-89137240037C}" type="sibTrans" cxnId="{0C4B3A81-40FE-4B2C-A58C-8B4408BB1B50}">
      <dgm:prSet/>
      <dgm:spPr/>
      <dgm:t>
        <a:bodyPr/>
        <a:lstStyle/>
        <a:p>
          <a:endParaRPr lang="zh-CN" altLang="en-US"/>
        </a:p>
      </dgm:t>
    </dgm:pt>
    <dgm:pt modelId="{BEF262AB-040B-440C-92A4-C23C15C0683C}">
      <dgm:prSet phldrT="[文本]" custT="1"/>
      <dgm:spPr/>
      <dgm:t>
        <a:bodyPr/>
        <a:lstStyle/>
        <a:p>
          <a:r>
            <a:rPr lang="zh-CN" altLang="en-US" sz="2400" dirty="0" smtClean="0"/>
            <a:t>改进算法</a:t>
          </a:r>
          <a:endParaRPr lang="zh-CN" altLang="en-US" sz="2400" dirty="0"/>
        </a:p>
      </dgm:t>
    </dgm:pt>
    <dgm:pt modelId="{6B074AD9-137F-432A-950A-B57561BE4DD7}" type="parTrans" cxnId="{57893701-3F06-495F-8759-E8BC9F709C2A}">
      <dgm:prSet/>
      <dgm:spPr/>
      <dgm:t>
        <a:bodyPr/>
        <a:lstStyle/>
        <a:p>
          <a:endParaRPr lang="zh-CN" altLang="en-US"/>
        </a:p>
      </dgm:t>
    </dgm:pt>
    <dgm:pt modelId="{5B2EFD81-A141-4A1C-8CDF-422D6A8D056E}" type="sibTrans" cxnId="{57893701-3F06-495F-8759-E8BC9F709C2A}">
      <dgm:prSet/>
      <dgm:spPr/>
      <dgm:t>
        <a:bodyPr/>
        <a:lstStyle/>
        <a:p>
          <a:endParaRPr lang="zh-CN" altLang="en-US"/>
        </a:p>
      </dgm:t>
    </dgm:pt>
    <dgm:pt modelId="{17F4E6AC-27E0-466D-8338-806C5F03FB7A}">
      <dgm:prSet phldrT="[文本]"/>
      <dgm:spPr/>
      <dgm:t>
        <a:bodyPr/>
        <a:lstStyle/>
        <a:p>
          <a:r>
            <a:rPr lang="zh-CN" altLang="en-US" dirty="0" smtClean="0"/>
            <a:t>正向构建小世界网络</a:t>
          </a:r>
          <a:endParaRPr lang="zh-CN" altLang="en-US" dirty="0"/>
        </a:p>
      </dgm:t>
    </dgm:pt>
    <dgm:pt modelId="{267DBA23-B2F6-401A-A179-6F53D6870694}" type="parTrans" cxnId="{55238552-D345-499C-AF93-0021626CE2B7}">
      <dgm:prSet/>
      <dgm:spPr/>
      <dgm:t>
        <a:bodyPr/>
        <a:lstStyle/>
        <a:p>
          <a:endParaRPr lang="zh-CN" altLang="en-US"/>
        </a:p>
      </dgm:t>
    </dgm:pt>
    <dgm:pt modelId="{650DFF61-7201-4C0D-AB4B-A2BE3ED8286F}" type="sibTrans" cxnId="{55238552-D345-499C-AF93-0021626CE2B7}">
      <dgm:prSet/>
      <dgm:spPr/>
      <dgm:t>
        <a:bodyPr/>
        <a:lstStyle/>
        <a:p>
          <a:endParaRPr lang="zh-CN" altLang="en-US"/>
        </a:p>
      </dgm:t>
    </dgm:pt>
    <dgm:pt modelId="{63404398-FB45-4024-8486-015DE63A141F}">
      <dgm:prSet phldrT="[文本]" custT="1"/>
      <dgm:spPr/>
      <dgm:t>
        <a:bodyPr/>
        <a:lstStyle/>
        <a:p>
          <a:r>
            <a:rPr lang="en-US" altLang="zh-CN" sz="2400" dirty="0" smtClean="0"/>
            <a:t>WS</a:t>
          </a:r>
          <a:r>
            <a:rPr lang="zh-CN" altLang="en-US" sz="2400" dirty="0" smtClean="0"/>
            <a:t>小世界构造算法</a:t>
          </a:r>
          <a:endParaRPr lang="zh-CN" altLang="en-US" sz="2400" dirty="0"/>
        </a:p>
      </dgm:t>
    </dgm:pt>
    <dgm:pt modelId="{D268DD24-E00A-47B3-9266-A139D2CB2E45}" type="parTrans" cxnId="{57F4D8E3-B7A5-4C80-AB70-6B01001563EB}">
      <dgm:prSet/>
      <dgm:spPr/>
      <dgm:t>
        <a:bodyPr/>
        <a:lstStyle/>
        <a:p>
          <a:endParaRPr lang="zh-CN" altLang="en-US"/>
        </a:p>
      </dgm:t>
    </dgm:pt>
    <dgm:pt modelId="{DE2E1AD7-1A15-4842-AFC7-46A6F07C0242}" type="sibTrans" cxnId="{57F4D8E3-B7A5-4C80-AB70-6B01001563EB}">
      <dgm:prSet/>
      <dgm:spPr/>
      <dgm:t>
        <a:bodyPr/>
        <a:lstStyle/>
        <a:p>
          <a:endParaRPr lang="zh-CN" altLang="en-US"/>
        </a:p>
      </dgm:t>
    </dgm:pt>
    <dgm:pt modelId="{F26FADA0-60AC-4599-8DB9-9B61EEA05311}">
      <dgm:prSet phldrT="[文本]" custT="1"/>
      <dgm:spPr/>
      <dgm:t>
        <a:bodyPr/>
        <a:lstStyle/>
        <a:p>
          <a:r>
            <a:rPr lang="en-US" altLang="zh-CN" sz="2400" dirty="0" smtClean="0"/>
            <a:t>NW</a:t>
          </a:r>
          <a:r>
            <a:rPr lang="zh-CN" altLang="en-US" sz="2400" dirty="0" smtClean="0"/>
            <a:t>小世界构造算法</a:t>
          </a:r>
          <a:endParaRPr lang="zh-CN" altLang="en-US" sz="2400" dirty="0"/>
        </a:p>
      </dgm:t>
    </dgm:pt>
    <dgm:pt modelId="{47C52DFC-E15D-458A-97D7-1E2393D19102}" type="parTrans" cxnId="{15F7BAFF-5E04-41C3-80F8-A529920CF133}">
      <dgm:prSet/>
      <dgm:spPr/>
      <dgm:t>
        <a:bodyPr/>
        <a:lstStyle/>
        <a:p>
          <a:endParaRPr lang="zh-CN" altLang="en-US"/>
        </a:p>
      </dgm:t>
    </dgm:pt>
    <dgm:pt modelId="{747D2EC2-7123-4A93-B3F9-BDF24B23D8B9}" type="sibTrans" cxnId="{15F7BAFF-5E04-41C3-80F8-A529920CF133}">
      <dgm:prSet/>
      <dgm:spPr/>
      <dgm:t>
        <a:bodyPr/>
        <a:lstStyle/>
        <a:p>
          <a:endParaRPr lang="zh-CN" altLang="en-US"/>
        </a:p>
      </dgm:t>
    </dgm:pt>
    <dgm:pt modelId="{5AE0737A-B2EC-43C5-8F0A-A26836781768}">
      <dgm:prSet phldrT="[文本]"/>
      <dgm:spPr/>
      <dgm:t>
        <a:bodyPr/>
        <a:lstStyle/>
        <a:p>
          <a:r>
            <a:rPr lang="zh-CN" altLang="en-US" dirty="0" smtClean="0"/>
            <a:t>描述网络的特征量</a:t>
          </a:r>
          <a:endParaRPr lang="zh-CN" altLang="en-US" dirty="0"/>
        </a:p>
      </dgm:t>
    </dgm:pt>
    <dgm:pt modelId="{34F61F18-797F-4097-B94D-F4F74815E666}" type="parTrans" cxnId="{009FBC87-0E93-4FC3-A345-055285178CCB}">
      <dgm:prSet/>
      <dgm:spPr/>
    </dgm:pt>
    <dgm:pt modelId="{70CE0883-E690-440E-83D6-893AAD8BDE50}" type="sibTrans" cxnId="{009FBC87-0E93-4FC3-A345-055285178CCB}">
      <dgm:prSet/>
      <dgm:spPr/>
    </dgm:pt>
    <dgm:pt modelId="{566E757E-7DB6-4EDF-9087-7D64F93C2847}">
      <dgm:prSet phldrT="[文本]" custT="1"/>
      <dgm:spPr/>
      <dgm:t>
        <a:bodyPr/>
        <a:lstStyle/>
        <a:p>
          <a:r>
            <a:rPr lang="zh-CN" altLang="en-US" sz="2400" dirty="0" smtClean="0"/>
            <a:t>平均路径长度，聚类系数，度分布，熵</a:t>
          </a:r>
          <a:endParaRPr lang="zh-CN" altLang="en-US" sz="2400" dirty="0"/>
        </a:p>
      </dgm:t>
    </dgm:pt>
    <dgm:pt modelId="{33D0D6DA-968E-4FC8-8D88-FA7C7EC496F5}" type="parTrans" cxnId="{E9C3AE58-B8AD-452C-B83A-3C105D6CF3A7}">
      <dgm:prSet/>
      <dgm:spPr/>
    </dgm:pt>
    <dgm:pt modelId="{262C79C5-09DE-4209-8DC3-593960692091}" type="sibTrans" cxnId="{E9C3AE58-B8AD-452C-B83A-3C105D6CF3A7}">
      <dgm:prSet/>
      <dgm:spPr/>
    </dgm:pt>
    <dgm:pt modelId="{7DA3058C-EA45-452E-8A3F-2A0697C515DF}">
      <dgm:prSet phldrT="[文本]"/>
      <dgm:spPr/>
      <dgm:t>
        <a:bodyPr/>
        <a:lstStyle/>
        <a:p>
          <a:r>
            <a:rPr lang="zh-CN" altLang="en-US" dirty="0" smtClean="0"/>
            <a:t>逆向构建小世界网络</a:t>
          </a:r>
          <a:endParaRPr lang="zh-CN" altLang="en-US" dirty="0"/>
        </a:p>
      </dgm:t>
    </dgm:pt>
    <dgm:pt modelId="{EC4E282D-D16B-4F92-BD20-16E4981EC457}" type="parTrans" cxnId="{1B9BECA1-DB9F-4DAA-8C74-83A2073C7D8B}">
      <dgm:prSet/>
      <dgm:spPr/>
    </dgm:pt>
    <dgm:pt modelId="{C47E2877-FEFB-4652-9ECD-0A76ACA80A9F}" type="sibTrans" cxnId="{1B9BECA1-DB9F-4DAA-8C74-83A2073C7D8B}">
      <dgm:prSet/>
      <dgm:spPr/>
    </dgm:pt>
    <dgm:pt modelId="{C10577AC-EF00-47CA-8AE7-FCC81DB91F91}">
      <dgm:prSet phldrT="[文本]" custT="1"/>
      <dgm:spPr/>
      <dgm:t>
        <a:bodyPr/>
        <a:lstStyle/>
        <a:p>
          <a:r>
            <a:rPr lang="zh-CN" altLang="en-US" sz="2400" dirty="0" smtClean="0"/>
            <a:t>平均度算法</a:t>
          </a:r>
          <a:endParaRPr lang="zh-CN" altLang="en-US" sz="2400" dirty="0"/>
        </a:p>
      </dgm:t>
    </dgm:pt>
    <dgm:pt modelId="{BD779D9C-B643-4D09-BB6B-DDAEF515EA1C}" type="parTrans" cxnId="{648767B0-F2A3-46B0-842E-AB4CDDDBB4C3}">
      <dgm:prSet/>
      <dgm:spPr/>
    </dgm:pt>
    <dgm:pt modelId="{830B5CD8-6E17-4E4F-847D-B362DDBB6324}" type="sibTrans" cxnId="{648767B0-F2A3-46B0-842E-AB4CDDDBB4C3}">
      <dgm:prSet/>
      <dgm:spPr/>
    </dgm:pt>
    <dgm:pt modelId="{E38654FD-FA46-4116-AF35-67E38A7BA304}">
      <dgm:prSet phldrT="[文本]" custT="1"/>
      <dgm:spPr/>
      <dgm:t>
        <a:bodyPr/>
        <a:lstStyle/>
        <a:p>
          <a:r>
            <a:rPr lang="zh-CN" altLang="en-US" sz="2400" dirty="0" smtClean="0"/>
            <a:t>逆向</a:t>
          </a:r>
          <a:r>
            <a:rPr lang="en-US" altLang="zh-CN" sz="2400" dirty="0" smtClean="0"/>
            <a:t>NW</a:t>
          </a:r>
          <a:r>
            <a:rPr lang="zh-CN" altLang="en-US" sz="2400" dirty="0" smtClean="0"/>
            <a:t>算法</a:t>
          </a:r>
          <a:endParaRPr lang="zh-CN" altLang="en-US" sz="2400" dirty="0"/>
        </a:p>
      </dgm:t>
    </dgm:pt>
    <dgm:pt modelId="{E90C9C6E-D8B6-441D-8D93-A20FC72BD54F}" type="parTrans" cxnId="{2702CCDC-A723-427B-99D2-759E2FADB1C6}">
      <dgm:prSet/>
      <dgm:spPr/>
    </dgm:pt>
    <dgm:pt modelId="{2C009B7E-1B28-4EB1-B106-1A6C0C2EE3F5}" type="sibTrans" cxnId="{2702CCDC-A723-427B-99D2-759E2FADB1C6}">
      <dgm:prSet/>
      <dgm:spPr/>
    </dgm:pt>
    <dgm:pt modelId="{34F68688-E66F-4D26-8AFE-D0080C420F0F}" type="pres">
      <dgm:prSet presAssocID="{56FDE11C-BE1C-4900-A7C8-8A4CD2F9DE9E}" presName="Name0" presStyleCnt="0">
        <dgm:presLayoutVars>
          <dgm:dir/>
          <dgm:animLvl val="lvl"/>
          <dgm:resizeHandles val="exact"/>
        </dgm:presLayoutVars>
      </dgm:prSet>
      <dgm:spPr/>
      <dgm:t>
        <a:bodyPr/>
        <a:lstStyle/>
        <a:p>
          <a:endParaRPr lang="zh-CN" altLang="en-US"/>
        </a:p>
      </dgm:t>
    </dgm:pt>
    <dgm:pt modelId="{38B1DC36-3EB7-4FB8-93FF-416AFFBA8A77}" type="pres">
      <dgm:prSet presAssocID="{C66FF994-1341-4F59-8DB0-D6C8CC1D6C32}" presName="linNode" presStyleCnt="0"/>
      <dgm:spPr/>
    </dgm:pt>
    <dgm:pt modelId="{A0434BCB-061E-4409-84BB-5F3A4CB19F31}" type="pres">
      <dgm:prSet presAssocID="{C66FF994-1341-4F59-8DB0-D6C8CC1D6C32}" presName="parentText" presStyleLbl="node1" presStyleIdx="0" presStyleCnt="5">
        <dgm:presLayoutVars>
          <dgm:chMax val="1"/>
          <dgm:bulletEnabled val="1"/>
        </dgm:presLayoutVars>
      </dgm:prSet>
      <dgm:spPr/>
      <dgm:t>
        <a:bodyPr/>
        <a:lstStyle/>
        <a:p>
          <a:endParaRPr lang="zh-CN" altLang="en-US"/>
        </a:p>
      </dgm:t>
    </dgm:pt>
    <dgm:pt modelId="{969516BA-9CAE-4FDA-BA1A-B278B4AF2482}" type="pres">
      <dgm:prSet presAssocID="{C66FF994-1341-4F59-8DB0-D6C8CC1D6C32}" presName="descendantText" presStyleLbl="alignAccFollowNode1" presStyleIdx="0" presStyleCnt="5">
        <dgm:presLayoutVars>
          <dgm:bulletEnabled val="1"/>
        </dgm:presLayoutVars>
      </dgm:prSet>
      <dgm:spPr/>
      <dgm:t>
        <a:bodyPr/>
        <a:lstStyle/>
        <a:p>
          <a:endParaRPr lang="zh-CN" altLang="en-US"/>
        </a:p>
      </dgm:t>
    </dgm:pt>
    <dgm:pt modelId="{EE427E06-D64B-46CE-8873-24D51F871A93}" type="pres">
      <dgm:prSet presAssocID="{BD330B89-FEAC-4812-8503-4A2B818FA31F}" presName="sp" presStyleCnt="0"/>
      <dgm:spPr/>
    </dgm:pt>
    <dgm:pt modelId="{B1203419-A9E2-4964-AB46-73C58549FE9F}" type="pres">
      <dgm:prSet presAssocID="{C30EE911-A14B-4A8E-90EB-F4EB17A2F0DD}" presName="linNode" presStyleCnt="0"/>
      <dgm:spPr/>
    </dgm:pt>
    <dgm:pt modelId="{CA2779D4-2412-4723-9478-A02183D75A5F}" type="pres">
      <dgm:prSet presAssocID="{C30EE911-A14B-4A8E-90EB-F4EB17A2F0DD}" presName="parentText" presStyleLbl="node1" presStyleIdx="1" presStyleCnt="5">
        <dgm:presLayoutVars>
          <dgm:chMax val="1"/>
          <dgm:bulletEnabled val="1"/>
        </dgm:presLayoutVars>
      </dgm:prSet>
      <dgm:spPr/>
      <dgm:t>
        <a:bodyPr/>
        <a:lstStyle/>
        <a:p>
          <a:endParaRPr lang="zh-CN" altLang="en-US"/>
        </a:p>
      </dgm:t>
    </dgm:pt>
    <dgm:pt modelId="{B51AE3C5-E0B7-42CD-894A-6677F8091F9A}" type="pres">
      <dgm:prSet presAssocID="{C30EE911-A14B-4A8E-90EB-F4EB17A2F0DD}" presName="descendantText" presStyleLbl="alignAccFollowNode1" presStyleIdx="1" presStyleCnt="5">
        <dgm:presLayoutVars>
          <dgm:bulletEnabled val="1"/>
        </dgm:presLayoutVars>
      </dgm:prSet>
      <dgm:spPr/>
      <dgm:t>
        <a:bodyPr/>
        <a:lstStyle/>
        <a:p>
          <a:endParaRPr lang="zh-CN" altLang="en-US"/>
        </a:p>
      </dgm:t>
    </dgm:pt>
    <dgm:pt modelId="{869B259F-7EA5-435D-ACCE-FBFE867BF78D}" type="pres">
      <dgm:prSet presAssocID="{2FC57F52-552A-4639-B552-CE6191AE2FA0}" presName="sp" presStyleCnt="0"/>
      <dgm:spPr/>
    </dgm:pt>
    <dgm:pt modelId="{7F47278D-D78D-4AC2-BCB0-5093897168F0}" type="pres">
      <dgm:prSet presAssocID="{17F4E6AC-27E0-466D-8338-806C5F03FB7A}" presName="linNode" presStyleCnt="0"/>
      <dgm:spPr/>
    </dgm:pt>
    <dgm:pt modelId="{0FDC345D-A0B9-4A8C-A70B-8415CABAC798}" type="pres">
      <dgm:prSet presAssocID="{17F4E6AC-27E0-466D-8338-806C5F03FB7A}" presName="parentText" presStyleLbl="node1" presStyleIdx="2" presStyleCnt="5">
        <dgm:presLayoutVars>
          <dgm:chMax val="1"/>
          <dgm:bulletEnabled val="1"/>
        </dgm:presLayoutVars>
      </dgm:prSet>
      <dgm:spPr/>
      <dgm:t>
        <a:bodyPr/>
        <a:lstStyle/>
        <a:p>
          <a:endParaRPr lang="zh-CN" altLang="en-US"/>
        </a:p>
      </dgm:t>
    </dgm:pt>
    <dgm:pt modelId="{82C5EDF4-E245-48EB-A4B1-C0188BBC4444}" type="pres">
      <dgm:prSet presAssocID="{17F4E6AC-27E0-466D-8338-806C5F03FB7A}" presName="descendantText" presStyleLbl="alignAccFollowNode1" presStyleIdx="2" presStyleCnt="5">
        <dgm:presLayoutVars>
          <dgm:bulletEnabled val="1"/>
        </dgm:presLayoutVars>
      </dgm:prSet>
      <dgm:spPr/>
      <dgm:t>
        <a:bodyPr/>
        <a:lstStyle/>
        <a:p>
          <a:endParaRPr lang="zh-CN" altLang="en-US"/>
        </a:p>
      </dgm:t>
    </dgm:pt>
    <dgm:pt modelId="{D15A37B4-668F-482E-A828-9EA148F09531}" type="pres">
      <dgm:prSet presAssocID="{650DFF61-7201-4C0D-AB4B-A2BE3ED8286F}" presName="sp" presStyleCnt="0"/>
      <dgm:spPr/>
    </dgm:pt>
    <dgm:pt modelId="{A1CD611E-D92D-456F-95A1-EDD82D608D7A}" type="pres">
      <dgm:prSet presAssocID="{7DA3058C-EA45-452E-8A3F-2A0697C515DF}" presName="linNode" presStyleCnt="0"/>
      <dgm:spPr/>
    </dgm:pt>
    <dgm:pt modelId="{FBCF246B-2E85-4FE3-81B1-86437123CC9C}" type="pres">
      <dgm:prSet presAssocID="{7DA3058C-EA45-452E-8A3F-2A0697C515DF}" presName="parentText" presStyleLbl="node1" presStyleIdx="3" presStyleCnt="5">
        <dgm:presLayoutVars>
          <dgm:chMax val="1"/>
          <dgm:bulletEnabled val="1"/>
        </dgm:presLayoutVars>
      </dgm:prSet>
      <dgm:spPr/>
      <dgm:t>
        <a:bodyPr/>
        <a:lstStyle/>
        <a:p>
          <a:endParaRPr lang="zh-CN" altLang="en-US"/>
        </a:p>
      </dgm:t>
    </dgm:pt>
    <dgm:pt modelId="{7A623EB7-1550-4DCE-89D7-ED6C9A9F1419}" type="pres">
      <dgm:prSet presAssocID="{7DA3058C-EA45-452E-8A3F-2A0697C515DF}" presName="descendantText" presStyleLbl="alignAccFollowNode1" presStyleIdx="3" presStyleCnt="5">
        <dgm:presLayoutVars>
          <dgm:bulletEnabled val="1"/>
        </dgm:presLayoutVars>
      </dgm:prSet>
      <dgm:spPr/>
      <dgm:t>
        <a:bodyPr/>
        <a:lstStyle/>
        <a:p>
          <a:endParaRPr lang="zh-CN" altLang="en-US"/>
        </a:p>
      </dgm:t>
    </dgm:pt>
    <dgm:pt modelId="{7DABBBCD-343F-4BFB-9A1C-A24DE42ACBA8}" type="pres">
      <dgm:prSet presAssocID="{C47E2877-FEFB-4652-9ECD-0A76ACA80A9F}" presName="sp" presStyleCnt="0"/>
      <dgm:spPr/>
    </dgm:pt>
    <dgm:pt modelId="{233C833B-BEA2-493C-BC72-72ABB3FC08AD}" type="pres">
      <dgm:prSet presAssocID="{5AE0737A-B2EC-43C5-8F0A-A26836781768}" presName="linNode" presStyleCnt="0"/>
      <dgm:spPr/>
    </dgm:pt>
    <dgm:pt modelId="{0747220C-5B30-403B-BF4D-AA47F4E606D3}" type="pres">
      <dgm:prSet presAssocID="{5AE0737A-B2EC-43C5-8F0A-A26836781768}" presName="parentText" presStyleLbl="node1" presStyleIdx="4" presStyleCnt="5">
        <dgm:presLayoutVars>
          <dgm:chMax val="1"/>
          <dgm:bulletEnabled val="1"/>
        </dgm:presLayoutVars>
      </dgm:prSet>
      <dgm:spPr/>
      <dgm:t>
        <a:bodyPr/>
        <a:lstStyle/>
        <a:p>
          <a:endParaRPr lang="zh-CN" altLang="en-US"/>
        </a:p>
      </dgm:t>
    </dgm:pt>
    <dgm:pt modelId="{33D50809-6707-40B4-99DE-F1211801AB2E}" type="pres">
      <dgm:prSet presAssocID="{5AE0737A-B2EC-43C5-8F0A-A26836781768}" presName="descendantText" presStyleLbl="alignAccFollowNode1" presStyleIdx="4" presStyleCnt="5">
        <dgm:presLayoutVars>
          <dgm:bulletEnabled val="1"/>
        </dgm:presLayoutVars>
      </dgm:prSet>
      <dgm:spPr/>
      <dgm:t>
        <a:bodyPr/>
        <a:lstStyle/>
        <a:p>
          <a:endParaRPr lang="zh-CN" altLang="en-US"/>
        </a:p>
      </dgm:t>
    </dgm:pt>
  </dgm:ptLst>
  <dgm:cxnLst>
    <dgm:cxn modelId="{EE0403DB-87F3-4035-A959-68E5CCE12E1A}" type="presOf" srcId="{C66FF994-1341-4F59-8DB0-D6C8CC1D6C32}" destId="{A0434BCB-061E-4409-84BB-5F3A4CB19F31}" srcOrd="0" destOrd="0" presId="urn:microsoft.com/office/officeart/2005/8/layout/vList5"/>
    <dgm:cxn modelId="{AA9F3723-5283-491E-B028-E64B0112389B}" type="presOf" srcId="{E38654FD-FA46-4116-AF35-67E38A7BA304}" destId="{7A623EB7-1550-4DCE-89D7-ED6C9A9F1419}" srcOrd="0" destOrd="1" presId="urn:microsoft.com/office/officeart/2005/8/layout/vList5"/>
    <dgm:cxn modelId="{57893701-3F06-495F-8759-E8BC9F709C2A}" srcId="{C30EE911-A14B-4A8E-90EB-F4EB17A2F0DD}" destId="{BEF262AB-040B-440C-92A4-C23C15C0683C}" srcOrd="1" destOrd="0" parTransId="{6B074AD9-137F-432A-950A-B57561BE4DD7}" sibTransId="{5B2EFD81-A141-4A1C-8CDF-422D6A8D056E}"/>
    <dgm:cxn modelId="{75DF7DCC-5E07-44CE-9C6B-4222C0AF4BFA}" type="presOf" srcId="{5AE0737A-B2EC-43C5-8F0A-A26836781768}" destId="{0747220C-5B30-403B-BF4D-AA47F4E606D3}" srcOrd="0" destOrd="0" presId="urn:microsoft.com/office/officeart/2005/8/layout/vList5"/>
    <dgm:cxn modelId="{36D48017-E887-4C27-9348-FDBABB4F0A74}" srcId="{56FDE11C-BE1C-4900-A7C8-8A4CD2F9DE9E}" destId="{C30EE911-A14B-4A8E-90EB-F4EB17A2F0DD}" srcOrd="1" destOrd="0" parTransId="{36772BF8-6FE5-4DFA-B1DF-FC7B02A47623}" sibTransId="{2FC57F52-552A-4639-B552-CE6191AE2FA0}"/>
    <dgm:cxn modelId="{55238552-D345-499C-AF93-0021626CE2B7}" srcId="{56FDE11C-BE1C-4900-A7C8-8A4CD2F9DE9E}" destId="{17F4E6AC-27E0-466D-8338-806C5F03FB7A}" srcOrd="2" destOrd="0" parTransId="{267DBA23-B2F6-401A-A179-6F53D6870694}" sibTransId="{650DFF61-7201-4C0D-AB4B-A2BE3ED8286F}"/>
    <dgm:cxn modelId="{14DAE56C-F221-495E-80AC-1E42FAA0518D}" type="presOf" srcId="{17F4E6AC-27E0-466D-8338-806C5F03FB7A}" destId="{0FDC345D-A0B9-4A8C-A70B-8415CABAC798}" srcOrd="0" destOrd="0" presId="urn:microsoft.com/office/officeart/2005/8/layout/vList5"/>
    <dgm:cxn modelId="{AD67D9E5-0690-4CEA-9047-6AF0970299FA}" type="presOf" srcId="{95CEC0E8-C114-4EB7-BB58-25FF9BB61847}" destId="{969516BA-9CAE-4FDA-BA1A-B278B4AF2482}" srcOrd="0" destOrd="0" presId="urn:microsoft.com/office/officeart/2005/8/layout/vList5"/>
    <dgm:cxn modelId="{15F7BAFF-5E04-41C3-80F8-A529920CF133}" srcId="{17F4E6AC-27E0-466D-8338-806C5F03FB7A}" destId="{F26FADA0-60AC-4599-8DB9-9B61EEA05311}" srcOrd="1" destOrd="0" parTransId="{47C52DFC-E15D-458A-97D7-1E2393D19102}" sibTransId="{747D2EC2-7123-4A93-B3F9-BDF24B23D8B9}"/>
    <dgm:cxn modelId="{390B71A0-D6AC-4122-B374-C41D716D378D}" type="presOf" srcId="{BEF262AB-040B-440C-92A4-C23C15C0683C}" destId="{B51AE3C5-E0B7-42CD-894A-6677F8091F9A}" srcOrd="0" destOrd="1" presId="urn:microsoft.com/office/officeart/2005/8/layout/vList5"/>
    <dgm:cxn modelId="{0C4B3A81-40FE-4B2C-A58C-8B4408BB1B50}" srcId="{C30EE911-A14B-4A8E-90EB-F4EB17A2F0DD}" destId="{302A1A35-E2C8-4BA5-8DAA-9ACF1DAFAB37}" srcOrd="0" destOrd="0" parTransId="{0FC93B2F-468B-41E0-8E3F-DA387BEE4FF8}" sibTransId="{C00CA385-271E-4340-81B5-89137240037C}"/>
    <dgm:cxn modelId="{648767B0-F2A3-46B0-842E-AB4CDDDBB4C3}" srcId="{7DA3058C-EA45-452E-8A3F-2A0697C515DF}" destId="{C10577AC-EF00-47CA-8AE7-FCC81DB91F91}" srcOrd="0" destOrd="0" parTransId="{BD779D9C-B643-4D09-BB6B-DDAEF515EA1C}" sibTransId="{830B5CD8-6E17-4E4F-847D-B362DDBB6324}"/>
    <dgm:cxn modelId="{96A35A70-9279-4878-A460-6025DDCB8CA2}" type="presOf" srcId="{56FDE11C-BE1C-4900-A7C8-8A4CD2F9DE9E}" destId="{34F68688-E66F-4D26-8AFE-D0080C420F0F}" srcOrd="0" destOrd="0" presId="urn:microsoft.com/office/officeart/2005/8/layout/vList5"/>
    <dgm:cxn modelId="{61D33DE0-5AFD-4EFA-B093-118EA80492A5}" type="presOf" srcId="{C10577AC-EF00-47CA-8AE7-FCC81DB91F91}" destId="{7A623EB7-1550-4DCE-89D7-ED6C9A9F1419}" srcOrd="0" destOrd="0" presId="urn:microsoft.com/office/officeart/2005/8/layout/vList5"/>
    <dgm:cxn modelId="{6D5BF098-3584-4184-AEAC-172704D3D6CF}" srcId="{C66FF994-1341-4F59-8DB0-D6C8CC1D6C32}" destId="{95CEC0E8-C114-4EB7-BB58-25FF9BB61847}" srcOrd="0" destOrd="0" parTransId="{F94418C9-B38C-4CB7-AFB8-9F4D9BBC22B5}" sibTransId="{02A3E116-FCC9-4FE0-A3D5-1430FD061D82}"/>
    <dgm:cxn modelId="{2702CCDC-A723-427B-99D2-759E2FADB1C6}" srcId="{7DA3058C-EA45-452E-8A3F-2A0697C515DF}" destId="{E38654FD-FA46-4116-AF35-67E38A7BA304}" srcOrd="1" destOrd="0" parTransId="{E90C9C6E-D8B6-441D-8D93-A20FC72BD54F}" sibTransId="{2C009B7E-1B28-4EB1-B106-1A6C0C2EE3F5}"/>
    <dgm:cxn modelId="{1B9BECA1-DB9F-4DAA-8C74-83A2073C7D8B}" srcId="{56FDE11C-BE1C-4900-A7C8-8A4CD2F9DE9E}" destId="{7DA3058C-EA45-452E-8A3F-2A0697C515DF}" srcOrd="3" destOrd="0" parTransId="{EC4E282D-D16B-4F92-BD20-16E4981EC457}" sibTransId="{C47E2877-FEFB-4652-9ECD-0A76ACA80A9F}"/>
    <dgm:cxn modelId="{E9C3AE58-B8AD-452C-B83A-3C105D6CF3A7}" srcId="{5AE0737A-B2EC-43C5-8F0A-A26836781768}" destId="{566E757E-7DB6-4EDF-9087-7D64F93C2847}" srcOrd="0" destOrd="0" parTransId="{33D0D6DA-968E-4FC8-8D88-FA7C7EC496F5}" sibTransId="{262C79C5-09DE-4209-8DC3-593960692091}"/>
    <dgm:cxn modelId="{42A8688C-02E0-4104-8046-42645FEE8432}" type="presOf" srcId="{63404398-FB45-4024-8486-015DE63A141F}" destId="{82C5EDF4-E245-48EB-A4B1-C0188BBC4444}" srcOrd="0" destOrd="0" presId="urn:microsoft.com/office/officeart/2005/8/layout/vList5"/>
    <dgm:cxn modelId="{8565899F-9542-42B4-9724-B63BF4E45B0E}" type="presOf" srcId="{566E757E-7DB6-4EDF-9087-7D64F93C2847}" destId="{33D50809-6707-40B4-99DE-F1211801AB2E}" srcOrd="0" destOrd="0" presId="urn:microsoft.com/office/officeart/2005/8/layout/vList5"/>
    <dgm:cxn modelId="{4A7042FB-124A-4F88-B9A1-69F766329832}" type="presOf" srcId="{7DA3058C-EA45-452E-8A3F-2A0697C515DF}" destId="{FBCF246B-2E85-4FE3-81B1-86437123CC9C}" srcOrd="0" destOrd="0" presId="urn:microsoft.com/office/officeart/2005/8/layout/vList5"/>
    <dgm:cxn modelId="{919E389D-9BD6-416D-ACFC-FD58D07A1CC2}" srcId="{56FDE11C-BE1C-4900-A7C8-8A4CD2F9DE9E}" destId="{C66FF994-1341-4F59-8DB0-D6C8CC1D6C32}" srcOrd="0" destOrd="0" parTransId="{EE2D2C6B-89EF-45AD-9317-CAA6F5F06E82}" sibTransId="{BD330B89-FEAC-4812-8503-4A2B818FA31F}"/>
    <dgm:cxn modelId="{B6DD60F1-D891-4107-A233-BE2BBF8D2ADD}" type="presOf" srcId="{F26FADA0-60AC-4599-8DB9-9B61EEA05311}" destId="{82C5EDF4-E245-48EB-A4B1-C0188BBC4444}" srcOrd="0" destOrd="1" presId="urn:microsoft.com/office/officeart/2005/8/layout/vList5"/>
    <dgm:cxn modelId="{57F4D8E3-B7A5-4C80-AB70-6B01001563EB}" srcId="{17F4E6AC-27E0-466D-8338-806C5F03FB7A}" destId="{63404398-FB45-4024-8486-015DE63A141F}" srcOrd="0" destOrd="0" parTransId="{D268DD24-E00A-47B3-9266-A139D2CB2E45}" sibTransId="{DE2E1AD7-1A15-4842-AFC7-46A6F07C0242}"/>
    <dgm:cxn modelId="{6425B1E0-BFCA-4BB2-9B56-9BDC1646D35E}" type="presOf" srcId="{302A1A35-E2C8-4BA5-8DAA-9ACF1DAFAB37}" destId="{B51AE3C5-E0B7-42CD-894A-6677F8091F9A}" srcOrd="0" destOrd="0" presId="urn:microsoft.com/office/officeart/2005/8/layout/vList5"/>
    <dgm:cxn modelId="{2318FCB6-BC75-4C3F-833F-7477AF071892}" type="presOf" srcId="{C30EE911-A14B-4A8E-90EB-F4EB17A2F0DD}" destId="{CA2779D4-2412-4723-9478-A02183D75A5F}" srcOrd="0" destOrd="0" presId="urn:microsoft.com/office/officeart/2005/8/layout/vList5"/>
    <dgm:cxn modelId="{009FBC87-0E93-4FC3-A345-055285178CCB}" srcId="{56FDE11C-BE1C-4900-A7C8-8A4CD2F9DE9E}" destId="{5AE0737A-B2EC-43C5-8F0A-A26836781768}" srcOrd="4" destOrd="0" parTransId="{34F61F18-797F-4097-B94D-F4F74815E666}" sibTransId="{70CE0883-E690-440E-83D6-893AAD8BDE50}"/>
    <dgm:cxn modelId="{6D6DBA44-A71E-4BCB-B37A-009F06F8EF02}" type="presParOf" srcId="{34F68688-E66F-4D26-8AFE-D0080C420F0F}" destId="{38B1DC36-3EB7-4FB8-93FF-416AFFBA8A77}" srcOrd="0" destOrd="0" presId="urn:microsoft.com/office/officeart/2005/8/layout/vList5"/>
    <dgm:cxn modelId="{6B326B28-17AA-4873-A7FB-9205D32B54F0}" type="presParOf" srcId="{38B1DC36-3EB7-4FB8-93FF-416AFFBA8A77}" destId="{A0434BCB-061E-4409-84BB-5F3A4CB19F31}" srcOrd="0" destOrd="0" presId="urn:microsoft.com/office/officeart/2005/8/layout/vList5"/>
    <dgm:cxn modelId="{E3E94580-CA29-43E3-9A73-6B8EBDDFD855}" type="presParOf" srcId="{38B1DC36-3EB7-4FB8-93FF-416AFFBA8A77}" destId="{969516BA-9CAE-4FDA-BA1A-B278B4AF2482}" srcOrd="1" destOrd="0" presId="urn:microsoft.com/office/officeart/2005/8/layout/vList5"/>
    <dgm:cxn modelId="{75E9E070-FCF7-4206-9C93-68BB3DD4D574}" type="presParOf" srcId="{34F68688-E66F-4D26-8AFE-D0080C420F0F}" destId="{EE427E06-D64B-46CE-8873-24D51F871A93}" srcOrd="1" destOrd="0" presId="urn:microsoft.com/office/officeart/2005/8/layout/vList5"/>
    <dgm:cxn modelId="{7D4C20E3-0C76-4107-BFDD-B7E0EB3E7066}" type="presParOf" srcId="{34F68688-E66F-4D26-8AFE-D0080C420F0F}" destId="{B1203419-A9E2-4964-AB46-73C58549FE9F}" srcOrd="2" destOrd="0" presId="urn:microsoft.com/office/officeart/2005/8/layout/vList5"/>
    <dgm:cxn modelId="{A0CF8A67-0FDA-475D-89AF-086F40722E8F}" type="presParOf" srcId="{B1203419-A9E2-4964-AB46-73C58549FE9F}" destId="{CA2779D4-2412-4723-9478-A02183D75A5F}" srcOrd="0" destOrd="0" presId="urn:microsoft.com/office/officeart/2005/8/layout/vList5"/>
    <dgm:cxn modelId="{B41A81C9-E626-4B5B-BAA4-D470109E40F2}" type="presParOf" srcId="{B1203419-A9E2-4964-AB46-73C58549FE9F}" destId="{B51AE3C5-E0B7-42CD-894A-6677F8091F9A}" srcOrd="1" destOrd="0" presId="urn:microsoft.com/office/officeart/2005/8/layout/vList5"/>
    <dgm:cxn modelId="{3489D0F4-8DA9-4FEA-A2B6-69CB3E9D04C5}" type="presParOf" srcId="{34F68688-E66F-4D26-8AFE-D0080C420F0F}" destId="{869B259F-7EA5-435D-ACCE-FBFE867BF78D}" srcOrd="3" destOrd="0" presId="urn:microsoft.com/office/officeart/2005/8/layout/vList5"/>
    <dgm:cxn modelId="{38F2B798-BF28-46C1-AFE7-8C952E694D17}" type="presParOf" srcId="{34F68688-E66F-4D26-8AFE-D0080C420F0F}" destId="{7F47278D-D78D-4AC2-BCB0-5093897168F0}" srcOrd="4" destOrd="0" presId="urn:microsoft.com/office/officeart/2005/8/layout/vList5"/>
    <dgm:cxn modelId="{20227909-062F-4ED5-B3CD-F70F26669EF2}" type="presParOf" srcId="{7F47278D-D78D-4AC2-BCB0-5093897168F0}" destId="{0FDC345D-A0B9-4A8C-A70B-8415CABAC798}" srcOrd="0" destOrd="0" presId="urn:microsoft.com/office/officeart/2005/8/layout/vList5"/>
    <dgm:cxn modelId="{291D6B4A-D479-474C-A5B2-7FFFF5C5983C}" type="presParOf" srcId="{7F47278D-D78D-4AC2-BCB0-5093897168F0}" destId="{82C5EDF4-E245-48EB-A4B1-C0188BBC4444}" srcOrd="1" destOrd="0" presId="urn:microsoft.com/office/officeart/2005/8/layout/vList5"/>
    <dgm:cxn modelId="{9C3AE672-FE53-4C77-A732-2D3F6CBE6D3E}" type="presParOf" srcId="{34F68688-E66F-4D26-8AFE-D0080C420F0F}" destId="{D15A37B4-668F-482E-A828-9EA148F09531}" srcOrd="5" destOrd="0" presId="urn:microsoft.com/office/officeart/2005/8/layout/vList5"/>
    <dgm:cxn modelId="{DA3194F5-B455-4B23-AF2E-F2313D85C088}" type="presParOf" srcId="{34F68688-E66F-4D26-8AFE-D0080C420F0F}" destId="{A1CD611E-D92D-456F-95A1-EDD82D608D7A}" srcOrd="6" destOrd="0" presId="urn:microsoft.com/office/officeart/2005/8/layout/vList5"/>
    <dgm:cxn modelId="{866B7C43-4EB8-48EE-A937-2FB7C425B973}" type="presParOf" srcId="{A1CD611E-D92D-456F-95A1-EDD82D608D7A}" destId="{FBCF246B-2E85-4FE3-81B1-86437123CC9C}" srcOrd="0" destOrd="0" presId="urn:microsoft.com/office/officeart/2005/8/layout/vList5"/>
    <dgm:cxn modelId="{0D4ABAF9-F1B7-43B9-9D63-0D91B53D5181}" type="presParOf" srcId="{A1CD611E-D92D-456F-95A1-EDD82D608D7A}" destId="{7A623EB7-1550-4DCE-89D7-ED6C9A9F1419}" srcOrd="1" destOrd="0" presId="urn:microsoft.com/office/officeart/2005/8/layout/vList5"/>
    <dgm:cxn modelId="{BF059A5A-D6AD-4869-BC2E-012A5B7EFF43}" type="presParOf" srcId="{34F68688-E66F-4D26-8AFE-D0080C420F0F}" destId="{7DABBBCD-343F-4BFB-9A1C-A24DE42ACBA8}" srcOrd="7" destOrd="0" presId="urn:microsoft.com/office/officeart/2005/8/layout/vList5"/>
    <dgm:cxn modelId="{41A808A8-6A27-4432-A1F2-25B055F5C32D}" type="presParOf" srcId="{34F68688-E66F-4D26-8AFE-D0080C420F0F}" destId="{233C833B-BEA2-493C-BC72-72ABB3FC08AD}" srcOrd="8" destOrd="0" presId="urn:microsoft.com/office/officeart/2005/8/layout/vList5"/>
    <dgm:cxn modelId="{B529C3D6-629B-4090-82B7-12A2871DA47C}" type="presParOf" srcId="{233C833B-BEA2-493C-BC72-72ABB3FC08AD}" destId="{0747220C-5B30-403B-BF4D-AA47F4E606D3}" srcOrd="0" destOrd="0" presId="urn:microsoft.com/office/officeart/2005/8/layout/vList5"/>
    <dgm:cxn modelId="{4F7E46A5-D7E1-4138-A650-BE375392DEBC}" type="presParOf" srcId="{233C833B-BEA2-493C-BC72-72ABB3FC08AD}" destId="{33D50809-6707-40B4-99DE-F1211801AB2E}"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F3BA71-CD47-4820-AE13-A74731838B3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876B487-7F8B-49B3-9B9E-9B7ACE904ED6}" type="datetimeFigureOut">
              <a:rPr lang="zh-CN" altLang="en-US" smtClean="0"/>
              <a:pPr/>
              <a:t>2012/6/3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5EF3BA71-CD47-4820-AE13-A74731838B3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76B487-7F8B-49B3-9B9E-9B7ACE904ED6}" type="datetimeFigureOut">
              <a:rPr lang="zh-CN" altLang="en-US" smtClean="0"/>
              <a:pPr/>
              <a:t>2012/6/3</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F3BA71-CD47-4820-AE13-A74731838B3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4876" y="4357694"/>
            <a:ext cx="4214842" cy="2246769"/>
          </a:xfrm>
          <a:prstGeom prst="rect">
            <a:avLst/>
          </a:prstGeom>
          <a:noFill/>
        </p:spPr>
        <p:txBody>
          <a:bodyPr wrap="square" rtlCol="0">
            <a:spAutoFit/>
          </a:bodyPr>
          <a:lstStyle/>
          <a:p>
            <a:r>
              <a:rPr lang="zh-CN" altLang="en-US" sz="2800" b="1" dirty="0" smtClean="0"/>
              <a:t>班级：软件测试</a:t>
            </a:r>
            <a:r>
              <a:rPr lang="en-US" altLang="zh-CN" sz="2800" b="1" dirty="0" smtClean="0"/>
              <a:t>081</a:t>
            </a:r>
          </a:p>
          <a:p>
            <a:endParaRPr lang="en-US" altLang="zh-CN" sz="2800" b="1" dirty="0" smtClean="0"/>
          </a:p>
          <a:p>
            <a:r>
              <a:rPr lang="zh-CN" altLang="en-US" sz="2800" b="1" dirty="0" smtClean="0"/>
              <a:t>姓名：冯赫龙</a:t>
            </a:r>
            <a:endParaRPr lang="en-US" altLang="zh-CN" sz="2800" b="1" dirty="0" smtClean="0"/>
          </a:p>
          <a:p>
            <a:endParaRPr lang="en-US" altLang="zh-CN" sz="2800" b="1" dirty="0" smtClean="0"/>
          </a:p>
          <a:p>
            <a:r>
              <a:rPr lang="zh-CN" altLang="en-US" sz="2800" b="1" dirty="0" smtClean="0"/>
              <a:t>指导老师：李平老师</a:t>
            </a:r>
            <a:endParaRPr lang="zh-CN" altLang="en-US" sz="2800" b="1" dirty="0"/>
          </a:p>
        </p:txBody>
      </p:sp>
      <p:sp>
        <p:nvSpPr>
          <p:cNvPr id="3" name="TextBox 2"/>
          <p:cNvSpPr txBox="1"/>
          <p:nvPr/>
        </p:nvSpPr>
        <p:spPr>
          <a:xfrm>
            <a:off x="1428728" y="928670"/>
            <a:ext cx="6286544" cy="1107996"/>
          </a:xfrm>
          <a:prstGeom prst="rect">
            <a:avLst/>
          </a:prstGeom>
          <a:noFill/>
        </p:spPr>
        <p:txBody>
          <a:bodyPr wrap="square" rtlCol="0">
            <a:spAutoFit/>
          </a:bodyPr>
          <a:lstStyle/>
          <a:p>
            <a:pPr algn="ctr"/>
            <a:r>
              <a:rPr lang="zh-CN" altLang="en-US" sz="6600" dirty="0" smtClean="0"/>
              <a:t>毕业设计</a:t>
            </a:r>
            <a:endParaRPr lang="zh-CN" altLang="en-US" sz="6600" dirty="0"/>
          </a:p>
        </p:txBody>
      </p:sp>
      <p:sp>
        <p:nvSpPr>
          <p:cNvPr id="4" name="TextBox 3"/>
          <p:cNvSpPr txBox="1"/>
          <p:nvPr/>
        </p:nvSpPr>
        <p:spPr>
          <a:xfrm>
            <a:off x="4714876" y="2571744"/>
            <a:ext cx="4214842" cy="523220"/>
          </a:xfrm>
          <a:prstGeom prst="rect">
            <a:avLst/>
          </a:prstGeom>
          <a:noFill/>
        </p:spPr>
        <p:txBody>
          <a:bodyPr wrap="square" rtlCol="0">
            <a:spAutoFit/>
          </a:bodyPr>
          <a:lstStyle/>
          <a:p>
            <a:r>
              <a:rPr lang="zh-CN" altLang="en-US" sz="2800" b="1" dirty="0" smtClean="0"/>
              <a:t>小世界网络的双向模拟</a:t>
            </a:r>
            <a:endParaRPr lang="en-US" altLang="zh-CN" sz="2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逆向演化结果分析</a:t>
            </a:r>
            <a:endParaRPr lang="en-US" altLang="zh-CN" dirty="0" smtClean="0"/>
          </a:p>
          <a:p>
            <a:endParaRPr lang="zh-CN" altLang="en-US" dirty="0"/>
          </a:p>
        </p:txBody>
      </p:sp>
      <p:pic>
        <p:nvPicPr>
          <p:cNvPr id="4" name="图片 3" descr="逆向演化.BMP"/>
          <p:cNvPicPr>
            <a:picLocks noChangeAspect="1"/>
          </p:cNvPicPr>
          <p:nvPr/>
        </p:nvPicPr>
        <p:blipFill>
          <a:blip r:embed="rId2"/>
          <a:stretch>
            <a:fillRect/>
          </a:stretch>
        </p:blipFill>
        <p:spPr>
          <a:xfrm>
            <a:off x="1000100" y="2821777"/>
            <a:ext cx="5223347" cy="403622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特性对比：</a:t>
            </a:r>
            <a:endParaRPr lang="zh-CN" altLang="en-US" dirty="0"/>
          </a:p>
        </p:txBody>
      </p:sp>
      <p:graphicFrame>
        <p:nvGraphicFramePr>
          <p:cNvPr id="4" name="内容占位符 3"/>
          <p:cNvGraphicFramePr>
            <a:graphicFrameLocks noGrp="1"/>
          </p:cNvGraphicFramePr>
          <p:nvPr>
            <p:ph idx="1"/>
          </p:nvPr>
        </p:nvGraphicFramePr>
        <p:xfrm>
          <a:off x="285720" y="2500306"/>
          <a:ext cx="8229600" cy="3143272"/>
        </p:xfrm>
        <a:graphic>
          <a:graphicData uri="http://schemas.openxmlformats.org/drawingml/2006/table">
            <a:tbl>
              <a:tblPr firstRow="1" bandRow="1">
                <a:tableStyleId>{5C22544A-7EE6-4342-B048-85BDC9FD1C3A}</a:tableStyleId>
              </a:tblPr>
              <a:tblGrid>
                <a:gridCol w="2057400"/>
                <a:gridCol w="2057400"/>
                <a:gridCol w="2057400"/>
                <a:gridCol w="2057400"/>
              </a:tblGrid>
              <a:tr h="785818">
                <a:tc>
                  <a:txBody>
                    <a:bodyPr/>
                    <a:lstStyle/>
                    <a:p>
                      <a:r>
                        <a:rPr lang="zh-CN" altLang="en-US" dirty="0" smtClean="0"/>
                        <a:t>属性</a:t>
                      </a:r>
                      <a:endParaRPr lang="zh-CN" altLang="en-US" dirty="0"/>
                    </a:p>
                  </a:txBody>
                  <a:tcPr/>
                </a:tc>
                <a:tc>
                  <a:txBody>
                    <a:bodyPr/>
                    <a:lstStyle/>
                    <a:p>
                      <a:r>
                        <a:rPr lang="en-US" altLang="zh-CN" dirty="0" smtClean="0"/>
                        <a:t>2-</a:t>
                      </a:r>
                      <a:r>
                        <a:rPr lang="zh-CN" altLang="en-US" dirty="0" smtClean="0"/>
                        <a:t>规则网络</a:t>
                      </a:r>
                      <a:endParaRPr lang="zh-CN" altLang="en-US" dirty="0"/>
                    </a:p>
                  </a:txBody>
                  <a:tcPr/>
                </a:tc>
                <a:tc>
                  <a:txBody>
                    <a:bodyPr/>
                    <a:lstStyle/>
                    <a:p>
                      <a:r>
                        <a:rPr lang="en-US" altLang="zh-CN" dirty="0" smtClean="0"/>
                        <a:t>WS</a:t>
                      </a:r>
                      <a:r>
                        <a:rPr lang="zh-CN" altLang="en-US" dirty="0" smtClean="0"/>
                        <a:t>小世界</a:t>
                      </a:r>
                      <a:endParaRPr lang="zh-CN" altLang="en-US" dirty="0"/>
                    </a:p>
                  </a:txBody>
                  <a:tcPr/>
                </a:tc>
                <a:tc>
                  <a:txBody>
                    <a:bodyPr/>
                    <a:lstStyle/>
                    <a:p>
                      <a:r>
                        <a:rPr lang="zh-CN" altLang="en-US" dirty="0" smtClean="0"/>
                        <a:t>随机网络</a:t>
                      </a:r>
                      <a:endParaRPr lang="zh-CN" altLang="en-US" dirty="0"/>
                    </a:p>
                  </a:txBody>
                  <a:tcPr/>
                </a:tc>
              </a:tr>
              <a:tr h="785818">
                <a:tc>
                  <a:txBody>
                    <a:bodyPr/>
                    <a:lstStyle/>
                    <a:p>
                      <a:r>
                        <a:rPr lang="zh-CN" altLang="en-US" dirty="0" smtClean="0"/>
                        <a:t>平均路径长度</a:t>
                      </a:r>
                      <a:endParaRPr lang="zh-CN" altLang="en-US" dirty="0"/>
                    </a:p>
                  </a:txBody>
                  <a:tcPr/>
                </a:tc>
                <a:tc>
                  <a:txBody>
                    <a:bodyPr/>
                    <a:lstStyle/>
                    <a:p>
                      <a:r>
                        <a:rPr lang="en-US" altLang="zh-CN" dirty="0" smtClean="0"/>
                        <a:t>3.5</a:t>
                      </a:r>
                      <a:endParaRPr lang="zh-CN" altLang="en-US" dirty="0"/>
                    </a:p>
                  </a:txBody>
                  <a:tcPr/>
                </a:tc>
                <a:tc>
                  <a:txBody>
                    <a:bodyPr/>
                    <a:lstStyle/>
                    <a:p>
                      <a:r>
                        <a:rPr lang="en-US" altLang="zh-CN" dirty="0" smtClean="0"/>
                        <a:t>2.87</a:t>
                      </a:r>
                      <a:endParaRPr lang="zh-CN" altLang="en-US" dirty="0"/>
                    </a:p>
                  </a:txBody>
                  <a:tcPr/>
                </a:tc>
                <a:tc>
                  <a:txBody>
                    <a:bodyPr/>
                    <a:lstStyle/>
                    <a:p>
                      <a:r>
                        <a:rPr lang="en-US" altLang="zh-CN" dirty="0" smtClean="0"/>
                        <a:t>2.33</a:t>
                      </a:r>
                    </a:p>
                  </a:txBody>
                  <a:tcPr/>
                </a:tc>
              </a:tr>
              <a:tr h="785818">
                <a:tc>
                  <a:txBody>
                    <a:bodyPr/>
                    <a:lstStyle/>
                    <a:p>
                      <a:r>
                        <a:rPr lang="zh-CN" altLang="en-US" dirty="0" smtClean="0"/>
                        <a:t>聚类系数</a:t>
                      </a:r>
                      <a:endParaRPr lang="zh-CN" altLang="en-US" dirty="0"/>
                    </a:p>
                  </a:txBody>
                  <a:tcPr/>
                </a:tc>
                <a:tc>
                  <a:txBody>
                    <a:bodyPr/>
                    <a:lstStyle/>
                    <a:p>
                      <a:r>
                        <a:rPr lang="en-US" altLang="zh-CN" dirty="0" smtClean="0"/>
                        <a:t>0.500</a:t>
                      </a:r>
                      <a:endParaRPr lang="zh-CN" altLang="en-US" dirty="0"/>
                    </a:p>
                  </a:txBody>
                  <a:tcPr/>
                </a:tc>
                <a:tc>
                  <a:txBody>
                    <a:bodyPr/>
                    <a:lstStyle/>
                    <a:p>
                      <a:r>
                        <a:rPr lang="en-US" altLang="zh-CN" dirty="0" smtClean="0"/>
                        <a:t>0.363</a:t>
                      </a:r>
                      <a:endParaRPr lang="zh-CN" altLang="en-US" dirty="0"/>
                    </a:p>
                  </a:txBody>
                  <a:tcPr/>
                </a:tc>
                <a:tc>
                  <a:txBody>
                    <a:bodyPr/>
                    <a:lstStyle/>
                    <a:p>
                      <a:r>
                        <a:rPr lang="en-US" altLang="zh-CN" dirty="0" smtClean="0"/>
                        <a:t>0.169</a:t>
                      </a:r>
                      <a:endParaRPr lang="zh-CN" altLang="en-US" dirty="0"/>
                    </a:p>
                  </a:txBody>
                  <a:tcPr/>
                </a:tc>
              </a:tr>
              <a:tr h="785818">
                <a:tc>
                  <a:txBody>
                    <a:bodyPr/>
                    <a:lstStyle/>
                    <a:p>
                      <a:r>
                        <a:rPr lang="zh-CN" altLang="en-US" dirty="0" smtClean="0"/>
                        <a:t>熵</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2.83</a:t>
                      </a:r>
                      <a:endParaRPr lang="zh-CN" altLang="en-US" dirty="0"/>
                    </a:p>
                  </a:txBody>
                  <a:tcPr/>
                </a:tc>
                <a:tc>
                  <a:txBody>
                    <a:bodyPr/>
                    <a:lstStyle/>
                    <a:p>
                      <a:r>
                        <a:rPr lang="en-US" altLang="zh-CN" dirty="0" smtClean="0"/>
                        <a:t>5.82</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双向模拟的应用</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双前反馈回路（生命科学）</a:t>
            </a:r>
            <a:endParaRPr lang="zh-CN" altLang="en-US" dirty="0"/>
          </a:p>
        </p:txBody>
      </p:sp>
      <p:sp>
        <p:nvSpPr>
          <p:cNvPr id="4" name="矩形 3"/>
          <p:cNvSpPr/>
          <p:nvPr/>
        </p:nvSpPr>
        <p:spPr>
          <a:xfrm>
            <a:off x="1285852" y="2357430"/>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       A</a:t>
            </a:r>
            <a:endParaRPr lang="zh-CN" altLang="en-US" dirty="0"/>
          </a:p>
        </p:txBody>
      </p:sp>
      <p:sp>
        <p:nvSpPr>
          <p:cNvPr id="5" name="矩形 4"/>
          <p:cNvSpPr/>
          <p:nvPr/>
        </p:nvSpPr>
        <p:spPr>
          <a:xfrm>
            <a:off x="5072066" y="4429132"/>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6" name="矩形 5"/>
          <p:cNvSpPr/>
          <p:nvPr/>
        </p:nvSpPr>
        <p:spPr>
          <a:xfrm>
            <a:off x="1285852" y="4572008"/>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       C</a:t>
            </a:r>
            <a:endParaRPr lang="zh-CN" altLang="en-US" dirty="0"/>
          </a:p>
        </p:txBody>
      </p:sp>
      <p:sp>
        <p:nvSpPr>
          <p:cNvPr id="7" name="矩形 6"/>
          <p:cNvSpPr/>
          <p:nvPr/>
        </p:nvSpPr>
        <p:spPr>
          <a:xfrm>
            <a:off x="5072066" y="3143248"/>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cxnSp>
        <p:nvCxnSpPr>
          <p:cNvPr id="9" name="直接连接符 8"/>
          <p:cNvCxnSpPr>
            <a:stCxn id="4" idx="2"/>
            <a:endCxn id="6" idx="0"/>
          </p:cNvCxnSpPr>
          <p:nvPr/>
        </p:nvCxnSpPr>
        <p:spPr>
          <a:xfrm rot="5400000">
            <a:off x="1035819" y="3750471"/>
            <a:ext cx="16430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3"/>
            <a:endCxn id="7" idx="0"/>
          </p:cNvCxnSpPr>
          <p:nvPr/>
        </p:nvCxnSpPr>
        <p:spPr>
          <a:xfrm>
            <a:off x="2428860" y="2643182"/>
            <a:ext cx="3214710"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 idx="3"/>
            <a:endCxn id="5" idx="0"/>
          </p:cNvCxnSpPr>
          <p:nvPr/>
        </p:nvCxnSpPr>
        <p:spPr>
          <a:xfrm>
            <a:off x="2428860" y="2643182"/>
            <a:ext cx="3214710" cy="178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5" idx="0"/>
          </p:cNvCxnSpPr>
          <p:nvPr/>
        </p:nvCxnSpPr>
        <p:spPr>
          <a:xfrm rot="5400000">
            <a:off x="5286380" y="407194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2"/>
            <a:endCxn id="6" idx="0"/>
          </p:cNvCxnSpPr>
          <p:nvPr/>
        </p:nvCxnSpPr>
        <p:spPr>
          <a:xfrm rot="5400000">
            <a:off x="3321835" y="2250273"/>
            <a:ext cx="857256" cy="378621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流程图: 合并 17"/>
          <p:cNvSpPr/>
          <p:nvPr/>
        </p:nvSpPr>
        <p:spPr>
          <a:xfrm>
            <a:off x="1714480" y="3571876"/>
            <a:ext cx="285752" cy="3571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0" name="流程图: 合并 19"/>
          <p:cNvSpPr/>
          <p:nvPr/>
        </p:nvSpPr>
        <p:spPr>
          <a:xfrm>
            <a:off x="5500694" y="3929066"/>
            <a:ext cx="285752" cy="3571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a:t>
            </a:r>
            <a:endParaRPr lang="zh-CN" altLang="en-US"/>
          </a:p>
        </p:txBody>
      </p:sp>
      <p:sp>
        <p:nvSpPr>
          <p:cNvPr id="22" name="等腰三角形 21"/>
          <p:cNvSpPr/>
          <p:nvPr/>
        </p:nvSpPr>
        <p:spPr>
          <a:xfrm>
            <a:off x="3000364" y="4000504"/>
            <a:ext cx="428628" cy="3571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3" name="等腰三角形 22"/>
          <p:cNvSpPr/>
          <p:nvPr/>
        </p:nvSpPr>
        <p:spPr>
          <a:xfrm>
            <a:off x="3357554" y="3000372"/>
            <a:ext cx="357190" cy="3571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等腰三角形 24"/>
          <p:cNvSpPr/>
          <p:nvPr/>
        </p:nvSpPr>
        <p:spPr>
          <a:xfrm>
            <a:off x="3929058" y="2643182"/>
            <a:ext cx="357190" cy="285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571744"/>
            <a:ext cx="8229600" cy="1214438"/>
          </a:xfrm>
        </p:spPr>
        <p:txBody>
          <a:bodyPr/>
          <a:lstStyle/>
          <a:p>
            <a:r>
              <a:rPr lang="en-US" altLang="zh-CN" dirty="0" smtClean="0">
                <a:latin typeface="Arial Unicode MS" pitchFamily="34" charset="-122"/>
                <a:ea typeface="Arial Unicode MS" pitchFamily="34" charset="-122"/>
                <a:cs typeface="Arial Unicode MS" pitchFamily="34" charset="-122"/>
              </a:rPr>
              <a:t>Thank for your listening ~!</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76996"/>
            <a:ext cx="3357554" cy="1582621"/>
          </a:xfrm>
        </p:spPr>
        <p:txBody>
          <a:bodyPr/>
          <a:lstStyle/>
          <a:p>
            <a:pPr algn="ctr"/>
            <a:r>
              <a:rPr lang="zh-CN" altLang="en-US" sz="2400" dirty="0" smtClean="0"/>
              <a:t>小世界网络的双向模拟</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文本占位符 2"/>
          <p:cNvSpPr>
            <a:spLocks noGrp="1"/>
          </p:cNvSpPr>
          <p:nvPr>
            <p:ph type="body" sz="half" idx="2"/>
          </p:nvPr>
        </p:nvSpPr>
        <p:spPr/>
        <p:txBody>
          <a:bodyPr>
            <a:normAutofit/>
          </a:bodyPr>
          <a:lstStyle/>
          <a:p>
            <a:r>
              <a:rPr lang="en-US" altLang="zh-CN" sz="1800" dirty="0" smtClean="0">
                <a:solidFill>
                  <a:schemeClr val="accent4"/>
                </a:solidFill>
              </a:rPr>
              <a:t>Networks pervade biochemical and biological systems from the molecular scale through </a:t>
            </a:r>
            <a:r>
              <a:rPr lang="en-US" altLang="zh-CN" sz="1800" dirty="0" err="1" smtClean="0">
                <a:solidFill>
                  <a:schemeClr val="accent4"/>
                </a:solidFill>
              </a:rPr>
              <a:t>organisms,to</a:t>
            </a:r>
            <a:r>
              <a:rPr lang="en-US" altLang="zh-CN" sz="1800" dirty="0" smtClean="0">
                <a:solidFill>
                  <a:schemeClr val="accent4"/>
                </a:solidFill>
              </a:rPr>
              <a:t> the whole ecosystem.</a:t>
            </a:r>
            <a:endParaRPr lang="zh-CN" altLang="en-US" sz="1800" dirty="0">
              <a:solidFill>
                <a:schemeClr val="accent4"/>
              </a:solidFill>
            </a:endParaRPr>
          </a:p>
        </p:txBody>
      </p:sp>
      <p:pic>
        <p:nvPicPr>
          <p:cNvPr id="6" name="图片占位符 5" descr="brain_bio.jpg"/>
          <p:cNvPicPr>
            <a:picLocks noGrp="1" noChangeAspect="1"/>
          </p:cNvPicPr>
          <p:nvPr>
            <p:ph type="pic" idx="1"/>
          </p:nvPr>
        </p:nvPicPr>
        <p:blipFill>
          <a:blip r:embed="rId2"/>
          <a:srcRect t="5484" b="5484"/>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复杂网络与复杂系统在国际以及国内的学术研究上方兴未艾，无论是在物理，化学，经济学，生命科学领域都有着很广泛的应用。本课题想讨论些小世界网络的双向模拟在生命科学中的的一些研究价值。</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工作重点，难点</a:t>
            </a:r>
            <a:endParaRPr lang="zh-CN" altLang="en-US" dirty="0"/>
          </a:p>
        </p:txBody>
      </p:sp>
      <p:graphicFrame>
        <p:nvGraphicFramePr>
          <p:cNvPr id="4" name="内容占位符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N=26,p=0.175.bmp"/>
          <p:cNvPicPr>
            <a:picLocks noChangeAspect="1"/>
          </p:cNvPicPr>
          <p:nvPr/>
        </p:nvPicPr>
        <p:blipFill>
          <a:blip r:embed="rId2"/>
          <a:stretch>
            <a:fillRect/>
          </a:stretch>
        </p:blipFill>
        <p:spPr>
          <a:xfrm>
            <a:off x="1595437" y="1000125"/>
            <a:ext cx="5953125" cy="4857750"/>
          </a:xfrm>
          <a:prstGeom prst="rect">
            <a:avLst/>
          </a:prstGeom>
        </p:spPr>
      </p:pic>
      <p:sp>
        <p:nvSpPr>
          <p:cNvPr id="3" name="TextBox 2"/>
          <p:cNvSpPr txBox="1"/>
          <p:nvPr/>
        </p:nvSpPr>
        <p:spPr>
          <a:xfrm>
            <a:off x="1571604" y="6143644"/>
            <a:ext cx="6215106" cy="369332"/>
          </a:xfrm>
          <a:prstGeom prst="rect">
            <a:avLst/>
          </a:prstGeom>
          <a:noFill/>
        </p:spPr>
        <p:txBody>
          <a:bodyPr wrap="square" rtlCol="0">
            <a:spAutoFit/>
          </a:bodyPr>
          <a:lstStyle/>
          <a:p>
            <a:r>
              <a:rPr lang="en-US" altLang="zh-CN" dirty="0" smtClean="0"/>
              <a:t>N=26</a:t>
            </a:r>
            <a:r>
              <a:rPr lang="zh-CN" altLang="en-US" dirty="0" smtClean="0"/>
              <a:t>，</a:t>
            </a:r>
            <a:r>
              <a:rPr lang="en-US" altLang="zh-CN" dirty="0" smtClean="0"/>
              <a:t>p=0.175</a:t>
            </a:r>
            <a:r>
              <a:rPr lang="zh-CN" altLang="en-US" dirty="0" smtClean="0"/>
              <a:t>，</a:t>
            </a:r>
            <a:r>
              <a:rPr lang="en-US" altLang="zh-CN" dirty="0" smtClean="0"/>
              <a:t>edge=52</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p:txBody>
          <a:bodyPr/>
          <a:lstStyle/>
          <a:p>
            <a:r>
              <a:rPr lang="en-US" altLang="zh-CN" dirty="0" smtClean="0"/>
              <a:t>ER</a:t>
            </a:r>
            <a:r>
              <a:rPr lang="zh-CN" altLang="en-US" dirty="0" smtClean="0"/>
              <a:t>随机网络度分布</a:t>
            </a:r>
            <a:endParaRPr lang="en-US" altLang="zh-CN" dirty="0" smtClean="0"/>
          </a:p>
          <a:p>
            <a:endParaRPr lang="zh-CN" altLang="en-US" dirty="0"/>
          </a:p>
        </p:txBody>
      </p:sp>
      <p:pic>
        <p:nvPicPr>
          <p:cNvPr id="4" name="图片 3" descr="ER随机网络度分布.PNG"/>
          <p:cNvPicPr>
            <a:picLocks noChangeAspect="1"/>
          </p:cNvPicPr>
          <p:nvPr/>
        </p:nvPicPr>
        <p:blipFill>
          <a:blip r:embed="rId2"/>
          <a:stretch>
            <a:fillRect/>
          </a:stretch>
        </p:blipFill>
        <p:spPr>
          <a:xfrm>
            <a:off x="1000100" y="2571744"/>
            <a:ext cx="5220429" cy="428625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正向演化网络</a:t>
            </a:r>
            <a:endParaRPr lang="en-US" altLang="zh-CN" dirty="0" smtClean="0"/>
          </a:p>
          <a:p>
            <a:endParaRPr lang="zh-CN" altLang="en-US" dirty="0"/>
          </a:p>
        </p:txBody>
      </p:sp>
      <p:pic>
        <p:nvPicPr>
          <p:cNvPr id="5" name="图片 4" descr="规则网络27节点.bmp"/>
          <p:cNvPicPr>
            <a:picLocks noChangeAspect="1"/>
          </p:cNvPicPr>
          <p:nvPr/>
        </p:nvPicPr>
        <p:blipFill>
          <a:blip r:embed="rId2"/>
          <a:stretch>
            <a:fillRect/>
          </a:stretch>
        </p:blipFill>
        <p:spPr>
          <a:xfrm>
            <a:off x="0" y="2643182"/>
            <a:ext cx="2786050" cy="2500296"/>
          </a:xfrm>
          <a:prstGeom prst="rect">
            <a:avLst/>
          </a:prstGeom>
        </p:spPr>
      </p:pic>
      <p:pic>
        <p:nvPicPr>
          <p:cNvPr id="6" name="图片 5" descr="小世界网络26节点.bmp"/>
          <p:cNvPicPr>
            <a:picLocks noChangeAspect="1"/>
          </p:cNvPicPr>
          <p:nvPr/>
        </p:nvPicPr>
        <p:blipFill>
          <a:blip r:embed="rId3"/>
          <a:stretch>
            <a:fillRect/>
          </a:stretch>
        </p:blipFill>
        <p:spPr>
          <a:xfrm>
            <a:off x="2786050" y="2643182"/>
            <a:ext cx="2786083" cy="2500313"/>
          </a:xfrm>
          <a:prstGeom prst="rect">
            <a:avLst/>
          </a:prstGeom>
        </p:spPr>
      </p:pic>
      <p:pic>
        <p:nvPicPr>
          <p:cNvPr id="7" name="图片 6" descr="随机网络27节点.bmp"/>
          <p:cNvPicPr>
            <a:picLocks noChangeAspect="1"/>
          </p:cNvPicPr>
          <p:nvPr/>
        </p:nvPicPr>
        <p:blipFill>
          <a:blip r:embed="rId4"/>
          <a:stretch>
            <a:fillRect/>
          </a:stretch>
        </p:blipFill>
        <p:spPr>
          <a:xfrm>
            <a:off x="5572132" y="2643182"/>
            <a:ext cx="3151656" cy="2500313"/>
          </a:xfrm>
          <a:prstGeom prst="rect">
            <a:avLst/>
          </a:prstGeom>
        </p:spPr>
      </p:pic>
      <p:sp>
        <p:nvSpPr>
          <p:cNvPr id="8" name="TextBox 7"/>
          <p:cNvSpPr txBox="1"/>
          <p:nvPr/>
        </p:nvSpPr>
        <p:spPr>
          <a:xfrm>
            <a:off x="357158" y="5429264"/>
            <a:ext cx="8286808" cy="369332"/>
          </a:xfrm>
          <a:prstGeom prst="rect">
            <a:avLst/>
          </a:prstGeom>
          <a:noFill/>
        </p:spPr>
        <p:txBody>
          <a:bodyPr wrap="square" rtlCol="0">
            <a:spAutoFit/>
          </a:bodyPr>
          <a:lstStyle/>
          <a:p>
            <a:r>
              <a:rPr lang="zh-CN" altLang="en-US" dirty="0" smtClean="0"/>
              <a:t>       规则网络                                小世界网络                                  随机网络</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正向.BMP"/>
          <p:cNvPicPr>
            <a:picLocks noChangeAspect="1"/>
          </p:cNvPicPr>
          <p:nvPr/>
        </p:nvPicPr>
        <p:blipFill>
          <a:blip r:embed="rId2"/>
          <a:stretch>
            <a:fillRect/>
          </a:stretch>
        </p:blipFill>
        <p:spPr>
          <a:xfrm>
            <a:off x="1571604" y="1500174"/>
            <a:ext cx="5218029" cy="4143404"/>
          </a:xfrm>
          <a:prstGeom prst="rect">
            <a:avLst/>
          </a:prstGeom>
        </p:spPr>
      </p:pic>
      <p:sp>
        <p:nvSpPr>
          <p:cNvPr id="3" name="TextBox 2"/>
          <p:cNvSpPr txBox="1"/>
          <p:nvPr/>
        </p:nvSpPr>
        <p:spPr>
          <a:xfrm>
            <a:off x="500034" y="785794"/>
            <a:ext cx="3786214" cy="369332"/>
          </a:xfrm>
          <a:prstGeom prst="rect">
            <a:avLst/>
          </a:prstGeom>
          <a:noFill/>
        </p:spPr>
        <p:txBody>
          <a:bodyPr wrap="square" rtlCol="0">
            <a:spAutoFit/>
          </a:bodyPr>
          <a:lstStyle/>
          <a:p>
            <a:r>
              <a:rPr lang="zh-CN" altLang="en-US" dirty="0" smtClean="0"/>
              <a:t>分析：</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逆向演化网络</a:t>
            </a:r>
            <a:endParaRPr lang="en-US" altLang="zh-CN" dirty="0" smtClean="0"/>
          </a:p>
          <a:p>
            <a:endParaRPr lang="zh-CN" altLang="en-US" dirty="0"/>
          </a:p>
        </p:txBody>
      </p:sp>
      <p:pic>
        <p:nvPicPr>
          <p:cNvPr id="4" name="图片 3" descr="规则网络27节点.bmp"/>
          <p:cNvPicPr>
            <a:picLocks noChangeAspect="1"/>
          </p:cNvPicPr>
          <p:nvPr/>
        </p:nvPicPr>
        <p:blipFill>
          <a:blip r:embed="rId2"/>
          <a:stretch>
            <a:fillRect/>
          </a:stretch>
        </p:blipFill>
        <p:spPr>
          <a:xfrm>
            <a:off x="5929322" y="3000372"/>
            <a:ext cx="3214678" cy="2786048"/>
          </a:xfrm>
          <a:prstGeom prst="rect">
            <a:avLst/>
          </a:prstGeom>
        </p:spPr>
      </p:pic>
      <p:pic>
        <p:nvPicPr>
          <p:cNvPr id="6" name="图片 5" descr="逆向小世界.bmp"/>
          <p:cNvPicPr>
            <a:picLocks noChangeAspect="1"/>
          </p:cNvPicPr>
          <p:nvPr/>
        </p:nvPicPr>
        <p:blipFill>
          <a:blip r:embed="rId3"/>
          <a:stretch>
            <a:fillRect/>
          </a:stretch>
        </p:blipFill>
        <p:spPr>
          <a:xfrm>
            <a:off x="3071802" y="3000372"/>
            <a:ext cx="3143273" cy="2786082"/>
          </a:xfrm>
          <a:prstGeom prst="rect">
            <a:avLst/>
          </a:prstGeom>
        </p:spPr>
      </p:pic>
      <p:pic>
        <p:nvPicPr>
          <p:cNvPr id="7" name="图片 6" descr="逆向随机.bmp"/>
          <p:cNvPicPr>
            <a:picLocks noChangeAspect="1"/>
          </p:cNvPicPr>
          <p:nvPr/>
        </p:nvPicPr>
        <p:blipFill>
          <a:blip r:embed="rId4"/>
          <a:stretch>
            <a:fillRect/>
          </a:stretch>
        </p:blipFill>
        <p:spPr>
          <a:xfrm>
            <a:off x="0" y="3000372"/>
            <a:ext cx="3071801" cy="2752709"/>
          </a:xfrm>
          <a:prstGeom prst="rect">
            <a:avLst/>
          </a:prstGeom>
        </p:spPr>
      </p:pic>
      <p:sp>
        <p:nvSpPr>
          <p:cNvPr id="8" name="TextBox 7"/>
          <p:cNvSpPr txBox="1"/>
          <p:nvPr/>
        </p:nvSpPr>
        <p:spPr>
          <a:xfrm>
            <a:off x="0" y="5929330"/>
            <a:ext cx="8858280" cy="369332"/>
          </a:xfrm>
          <a:prstGeom prst="rect">
            <a:avLst/>
          </a:prstGeom>
          <a:noFill/>
        </p:spPr>
        <p:txBody>
          <a:bodyPr wrap="square" rtlCol="0">
            <a:spAutoFit/>
          </a:bodyPr>
          <a:lstStyle/>
          <a:p>
            <a:r>
              <a:rPr lang="zh-CN" altLang="en-US" dirty="0" smtClean="0"/>
              <a:t>                随机网络</a:t>
            </a:r>
            <a:r>
              <a:rPr lang="en-US" altLang="zh-CN" dirty="0" smtClean="0"/>
              <a:t>                                  </a:t>
            </a:r>
            <a:r>
              <a:rPr lang="zh-CN" altLang="en-US" dirty="0" smtClean="0"/>
              <a:t>小世界网络</a:t>
            </a:r>
            <a:r>
              <a:rPr lang="en-US" altLang="zh-CN" dirty="0" smtClean="0"/>
              <a:t>		           </a:t>
            </a:r>
            <a:r>
              <a:rPr lang="zh-CN" altLang="en-US" dirty="0" smtClean="0"/>
              <a:t>规则网络</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474</TotalTime>
  <Words>248</Words>
  <Application>Microsoft Office PowerPoint</Application>
  <PresentationFormat>全屏显示(4:3)</PresentationFormat>
  <Paragraphs>71</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流畅</vt:lpstr>
      <vt:lpstr>幻灯片 1</vt:lpstr>
      <vt:lpstr>小世界网络的双向模拟  </vt:lpstr>
      <vt:lpstr>Abstract</vt:lpstr>
      <vt:lpstr>工作重点，难点</vt:lpstr>
      <vt:lpstr>幻灯片 5</vt:lpstr>
      <vt:lpstr>结果分析：</vt:lpstr>
      <vt:lpstr>幻灯片 7</vt:lpstr>
      <vt:lpstr>幻灯片 8</vt:lpstr>
      <vt:lpstr>幻灯片 9</vt:lpstr>
      <vt:lpstr>幻灯片 10</vt:lpstr>
      <vt:lpstr>特性对比：</vt:lpstr>
      <vt:lpstr>双向模拟的应用</vt:lpstr>
      <vt:lpstr>Thank for your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fenghelong</dc:creator>
  <cp:lastModifiedBy>fenghelong</cp:lastModifiedBy>
  <cp:revision>52</cp:revision>
  <dcterms:created xsi:type="dcterms:W3CDTF">2012-05-30T23:41:33Z</dcterms:created>
  <dcterms:modified xsi:type="dcterms:W3CDTF">2012-06-03T00:32:42Z</dcterms:modified>
</cp:coreProperties>
</file>