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8768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bc5702d4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bc5702d4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bc5702d4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bc5702d4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bc5702d4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bc5702d4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bc5702d4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bc5702d4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bc5702d4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bc5702d44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bc5702d4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bc5702d4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bc5702d4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bc5702d4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bc5702d4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bc5702d4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bc5702d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bc5702d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bc5702d4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bc5702d4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bc5702d4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bc5702d4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body" idx="1"/>
          </p:nvPr>
        </p:nvSpPr>
        <p:spPr>
          <a:xfrm>
            <a:off x="0" y="5660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 ccaaccaggaggagatagtagaattttgtcggaaagaaggtttggttatgcttgccgatgaggtataccaagataacgtctatgtggaggataagaaattccattct</a:t>
            </a: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cctcctctatcatcttaaaacagcctttcttccaaaccaatacgaac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tactccatat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tctattgcagatacacctcctattctttaa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aaga</a:t>
            </a:r>
            <a:endParaRPr sz="23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232" name="Google Shape;232;p22"/>
          <p:cNvCxnSpPr/>
          <p:nvPr/>
        </p:nvCxnSpPr>
        <p:spPr>
          <a:xfrm>
            <a:off x="78000" y="3383160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3" name="Google Shape;233;p22"/>
          <p:cNvCxnSpPr/>
          <p:nvPr/>
        </p:nvCxnSpPr>
        <p:spPr>
          <a:xfrm>
            <a:off x="561873" y="297637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4" name="Google Shape;234;p22"/>
          <p:cNvCxnSpPr/>
          <p:nvPr/>
        </p:nvCxnSpPr>
        <p:spPr>
          <a:xfrm>
            <a:off x="1651850" y="297637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5" name="Google Shape;235;p22"/>
          <p:cNvCxnSpPr/>
          <p:nvPr/>
        </p:nvCxnSpPr>
        <p:spPr>
          <a:xfrm>
            <a:off x="2737325" y="298579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6" name="Google Shape;236;p22"/>
          <p:cNvCxnSpPr/>
          <p:nvPr/>
        </p:nvCxnSpPr>
        <p:spPr>
          <a:xfrm>
            <a:off x="3805550" y="296694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7" name="Google Shape;237;p22"/>
          <p:cNvCxnSpPr/>
          <p:nvPr/>
        </p:nvCxnSpPr>
        <p:spPr>
          <a:xfrm>
            <a:off x="4901300" y="302350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8" name="Google Shape;238;p22"/>
          <p:cNvCxnSpPr/>
          <p:nvPr/>
        </p:nvCxnSpPr>
        <p:spPr>
          <a:xfrm>
            <a:off x="5968725" y="302350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9" name="Google Shape;239;p22"/>
          <p:cNvCxnSpPr/>
          <p:nvPr/>
        </p:nvCxnSpPr>
        <p:spPr>
          <a:xfrm>
            <a:off x="7046421" y="299522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0" name="Google Shape;240;p22"/>
          <p:cNvCxnSpPr/>
          <p:nvPr/>
        </p:nvCxnSpPr>
        <p:spPr>
          <a:xfrm>
            <a:off x="8129773" y="298580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p22"/>
          <p:cNvCxnSpPr/>
          <p:nvPr/>
        </p:nvCxnSpPr>
        <p:spPr>
          <a:xfrm flipH="1">
            <a:off x="11473200" y="2995351"/>
            <a:ext cx="6300" cy="862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2" name="Google Shape;242;p22"/>
          <p:cNvCxnSpPr/>
          <p:nvPr/>
        </p:nvCxnSpPr>
        <p:spPr>
          <a:xfrm>
            <a:off x="10390800" y="298580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243;p22"/>
          <p:cNvCxnSpPr/>
          <p:nvPr/>
        </p:nvCxnSpPr>
        <p:spPr>
          <a:xfrm>
            <a:off x="9316875" y="298580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4" name="Google Shape;244;p22"/>
          <p:cNvSpPr txBox="1"/>
          <p:nvPr/>
        </p:nvSpPr>
        <p:spPr>
          <a:xfrm>
            <a:off x="-8100" y="3171697"/>
            <a:ext cx="1212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 860      870      880       890      900       910       920      930       940       950      960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xmlns="" id="{37BCED2A-6C49-4DA0-A023-56398F54920E}"/>
              </a:ext>
            </a:extLst>
          </p:cNvPr>
          <p:cNvCxnSpPr>
            <a:cxnSpLocks/>
          </p:cNvCxnSpPr>
          <p:nvPr/>
        </p:nvCxnSpPr>
        <p:spPr>
          <a:xfrm>
            <a:off x="856759" y="2782958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xmlns="" id="{26722248-DFB3-4A52-ABEE-D75B17FB78E3}"/>
              </a:ext>
            </a:extLst>
          </p:cNvPr>
          <p:cNvCxnSpPr>
            <a:cxnSpLocks/>
          </p:cNvCxnSpPr>
          <p:nvPr/>
        </p:nvCxnSpPr>
        <p:spPr>
          <a:xfrm>
            <a:off x="1139044" y="2782958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xmlns="" id="{AF7F2620-5CA1-4A67-B5C2-B454A991232E}"/>
              </a:ext>
            </a:extLst>
          </p:cNvPr>
          <p:cNvCxnSpPr>
            <a:cxnSpLocks/>
          </p:cNvCxnSpPr>
          <p:nvPr/>
        </p:nvCxnSpPr>
        <p:spPr>
          <a:xfrm>
            <a:off x="4222812" y="2782958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xmlns="" id="{5C4A02D5-B366-4800-B01B-29CCBCDF7675}"/>
              </a:ext>
            </a:extLst>
          </p:cNvPr>
          <p:cNvCxnSpPr>
            <a:cxnSpLocks/>
          </p:cNvCxnSpPr>
          <p:nvPr/>
        </p:nvCxnSpPr>
        <p:spPr>
          <a:xfrm>
            <a:off x="6661212" y="2782958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xmlns="" id="{0F3A6075-E6BC-41A5-89F7-78F448E6131C}"/>
              </a:ext>
            </a:extLst>
          </p:cNvPr>
          <p:cNvCxnSpPr>
            <a:cxnSpLocks/>
          </p:cNvCxnSpPr>
          <p:nvPr/>
        </p:nvCxnSpPr>
        <p:spPr>
          <a:xfrm>
            <a:off x="9603194" y="2782958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ttcaagaaagtagccagatcacttgggtatgacgagaatgacatctccatagtgtcatttcactcggtctcgatggggttctctggagaatgtggcagaaggggagg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aagttctttcatc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ctagtgaacccatactgctcttactgtaga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atcacagtaaagtgagccagagctaccccaagagacctcttacaccgtcttcccctcc</a:t>
            </a:r>
            <a:endParaRPr sz="23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250" name="Google Shape;250;p23"/>
          <p:cNvCxnSpPr/>
          <p:nvPr/>
        </p:nvCxnSpPr>
        <p:spPr>
          <a:xfrm>
            <a:off x="78000" y="3355030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1" name="Google Shape;251;p23"/>
          <p:cNvCxnSpPr/>
          <p:nvPr/>
        </p:nvCxnSpPr>
        <p:spPr>
          <a:xfrm>
            <a:off x="992175" y="294537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252;p23"/>
          <p:cNvCxnSpPr/>
          <p:nvPr/>
        </p:nvCxnSpPr>
        <p:spPr>
          <a:xfrm>
            <a:off x="2068775" y="291943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3" name="Google Shape;253;p23"/>
          <p:cNvCxnSpPr/>
          <p:nvPr/>
        </p:nvCxnSpPr>
        <p:spPr>
          <a:xfrm>
            <a:off x="3158775" y="294537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4" name="Google Shape;254;p23"/>
          <p:cNvCxnSpPr/>
          <p:nvPr/>
        </p:nvCxnSpPr>
        <p:spPr>
          <a:xfrm>
            <a:off x="9646800" y="294537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5" name="Google Shape;255;p23"/>
          <p:cNvCxnSpPr/>
          <p:nvPr/>
        </p:nvCxnSpPr>
        <p:spPr>
          <a:xfrm>
            <a:off x="8566900" y="294537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6" name="Google Shape;256;p23"/>
          <p:cNvCxnSpPr/>
          <p:nvPr/>
        </p:nvCxnSpPr>
        <p:spPr>
          <a:xfrm>
            <a:off x="7487050" y="291943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7" name="Google Shape;257;p23"/>
          <p:cNvCxnSpPr/>
          <p:nvPr/>
        </p:nvCxnSpPr>
        <p:spPr>
          <a:xfrm>
            <a:off x="6393700" y="291943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8" name="Google Shape;258;p23"/>
          <p:cNvCxnSpPr/>
          <p:nvPr/>
        </p:nvCxnSpPr>
        <p:spPr>
          <a:xfrm>
            <a:off x="5313800" y="291943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" name="Google Shape;259;p23"/>
          <p:cNvCxnSpPr/>
          <p:nvPr/>
        </p:nvCxnSpPr>
        <p:spPr>
          <a:xfrm>
            <a:off x="4233950" y="291943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0" name="Google Shape;260;p23"/>
          <p:cNvCxnSpPr/>
          <p:nvPr/>
        </p:nvCxnSpPr>
        <p:spPr>
          <a:xfrm>
            <a:off x="10723425" y="294537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1" name="Google Shape;261;p23"/>
          <p:cNvSpPr txBox="1"/>
          <p:nvPr/>
        </p:nvSpPr>
        <p:spPr>
          <a:xfrm>
            <a:off x="0" y="3124180"/>
            <a:ext cx="1193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    970       980      990      1000      1010     1020      1030     1040      1050     1060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xmlns="" id="{1DBA07C7-0DCC-4752-BE95-CB65F48C9E9C}"/>
              </a:ext>
            </a:extLst>
          </p:cNvPr>
          <p:cNvCxnSpPr>
            <a:cxnSpLocks/>
          </p:cNvCxnSpPr>
          <p:nvPr/>
        </p:nvCxnSpPr>
        <p:spPr>
          <a:xfrm>
            <a:off x="10901907" y="2729949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xmlns="" id="{36ED782A-3727-488F-937C-8E7CC5EC86BA}"/>
              </a:ext>
            </a:extLst>
          </p:cNvPr>
          <p:cNvCxnSpPr>
            <a:cxnSpLocks/>
          </p:cNvCxnSpPr>
          <p:nvPr/>
        </p:nvCxnSpPr>
        <p:spPr>
          <a:xfrm>
            <a:off x="11431994" y="2729949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>
            <a:spLocks noGrp="1"/>
          </p:cNvSpPr>
          <p:nvPr>
            <p:ph type="body" idx="1"/>
          </p:nvPr>
        </p:nvSpPr>
        <p:spPr>
          <a:xfrm>
            <a:off x="0" y="47175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ctacatggagatatgtggttttggagatgatgtgatgggtgagattcgcaaagtggcttctgtgactctttgccccaacacaagtggtcaaattcttactagccttg</a:t>
            </a: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gatgtacctctatacaccaaaacctctactacactacccactctaagcgtttcaccgaagacactgagaaac</a:t>
            </a:r>
            <a:r>
              <a:rPr lang="tr-TR" sz="1700" u="sng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ggggt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tgtgttcaccagtttaagaatgatc</a:t>
            </a:r>
            <a:r>
              <a:rPr lang="tr-TR" sz="1700" u="sng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ac</a:t>
            </a: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</a:t>
            </a:r>
            <a:endParaRPr sz="23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267" name="Google Shape;267;p24"/>
          <p:cNvCxnSpPr/>
          <p:nvPr/>
        </p:nvCxnSpPr>
        <p:spPr>
          <a:xfrm>
            <a:off x="78000" y="3376107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4"/>
          <p:cNvCxnSpPr/>
          <p:nvPr/>
        </p:nvCxnSpPr>
        <p:spPr>
          <a:xfrm>
            <a:off x="227420" y="29934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24"/>
          <p:cNvCxnSpPr/>
          <p:nvPr/>
        </p:nvCxnSpPr>
        <p:spPr>
          <a:xfrm>
            <a:off x="1323125" y="29934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24"/>
          <p:cNvCxnSpPr/>
          <p:nvPr/>
        </p:nvCxnSpPr>
        <p:spPr>
          <a:xfrm>
            <a:off x="2404400" y="29934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24"/>
          <p:cNvCxnSpPr/>
          <p:nvPr/>
        </p:nvCxnSpPr>
        <p:spPr>
          <a:xfrm>
            <a:off x="4561697" y="29934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24"/>
          <p:cNvCxnSpPr/>
          <p:nvPr/>
        </p:nvCxnSpPr>
        <p:spPr>
          <a:xfrm>
            <a:off x="6724150" y="29934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3" name="Google Shape;273;p24"/>
          <p:cNvCxnSpPr/>
          <p:nvPr/>
        </p:nvCxnSpPr>
        <p:spPr>
          <a:xfrm>
            <a:off x="5649474" y="298099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4" name="Google Shape;274;p24"/>
          <p:cNvCxnSpPr/>
          <p:nvPr/>
        </p:nvCxnSpPr>
        <p:spPr>
          <a:xfrm>
            <a:off x="3481250" y="29934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5" name="Google Shape;275;p24"/>
          <p:cNvCxnSpPr/>
          <p:nvPr/>
        </p:nvCxnSpPr>
        <p:spPr>
          <a:xfrm>
            <a:off x="11048227" y="298099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24"/>
          <p:cNvCxnSpPr/>
          <p:nvPr/>
        </p:nvCxnSpPr>
        <p:spPr>
          <a:xfrm>
            <a:off x="9964850" y="298099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277;p24"/>
          <p:cNvCxnSpPr/>
          <p:nvPr/>
        </p:nvCxnSpPr>
        <p:spPr>
          <a:xfrm>
            <a:off x="8890900" y="298099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24"/>
          <p:cNvCxnSpPr/>
          <p:nvPr/>
        </p:nvCxnSpPr>
        <p:spPr>
          <a:xfrm>
            <a:off x="7798123" y="29934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24"/>
          <p:cNvSpPr txBox="1"/>
          <p:nvPr/>
        </p:nvSpPr>
        <p:spPr>
          <a:xfrm>
            <a:off x="0" y="3145257"/>
            <a:ext cx="1193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1170     1180     1190      1200     1210     1220      1230     1240      1250     1260      1270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highlight>
                  <a:srgbClr val="FFFFFF"/>
                </a:highlight>
                <a:latin typeface="SimSun"/>
                <a:ea typeface="SimSun"/>
                <a:cs typeface="SimSun"/>
                <a:sym typeface="SimSun"/>
              </a:rPr>
              <a:t> ctatggatccaccgaagctgggagatggttgttttgaggattttatggctgaaaaggaagacatccgtttatctctcgccaagcgcgccaagaccttggcgagcgca</a:t>
            </a:r>
            <a:endParaRPr sz="1700" dirty="0">
              <a:highlight>
                <a:srgbClr val="FFFFFF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rgbClr val="FFFFFF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rgbClr val="FFFFFF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gataccta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ttcgaccctctaccaacaaaactcctaaaataccgacttttccttctgta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aaatagagagc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tcgcgc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tct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accgctcgcgt</a:t>
            </a:r>
            <a:endParaRPr sz="2300" dirty="0">
              <a:highlight>
                <a:srgbClr val="FFFFFF"/>
              </a:highlight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285" name="Google Shape;285;p25"/>
          <p:cNvCxnSpPr/>
          <p:nvPr/>
        </p:nvCxnSpPr>
        <p:spPr>
          <a:xfrm>
            <a:off x="77999" y="3291440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6" name="Google Shape;286;p25"/>
          <p:cNvCxnSpPr/>
          <p:nvPr/>
        </p:nvCxnSpPr>
        <p:spPr>
          <a:xfrm>
            <a:off x="579150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7" name="Google Shape;287;p25"/>
          <p:cNvCxnSpPr/>
          <p:nvPr/>
        </p:nvCxnSpPr>
        <p:spPr>
          <a:xfrm>
            <a:off x="1655800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8" name="Google Shape;288;p25"/>
          <p:cNvCxnSpPr/>
          <p:nvPr/>
        </p:nvCxnSpPr>
        <p:spPr>
          <a:xfrm>
            <a:off x="2726972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9" name="Google Shape;289;p25"/>
          <p:cNvCxnSpPr/>
          <p:nvPr/>
        </p:nvCxnSpPr>
        <p:spPr>
          <a:xfrm>
            <a:off x="3809025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0" name="Google Shape;290;p25"/>
          <p:cNvCxnSpPr/>
          <p:nvPr/>
        </p:nvCxnSpPr>
        <p:spPr>
          <a:xfrm>
            <a:off x="4885675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1" name="Google Shape;291;p25"/>
          <p:cNvCxnSpPr/>
          <p:nvPr/>
        </p:nvCxnSpPr>
        <p:spPr>
          <a:xfrm>
            <a:off x="5967754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2" name="Google Shape;292;p25"/>
          <p:cNvCxnSpPr/>
          <p:nvPr/>
        </p:nvCxnSpPr>
        <p:spPr>
          <a:xfrm>
            <a:off x="7042898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3" name="Google Shape;293;p25"/>
          <p:cNvCxnSpPr/>
          <p:nvPr/>
        </p:nvCxnSpPr>
        <p:spPr>
          <a:xfrm>
            <a:off x="8124952" y="295060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4" name="Google Shape;294;p25"/>
          <p:cNvCxnSpPr/>
          <p:nvPr/>
        </p:nvCxnSpPr>
        <p:spPr>
          <a:xfrm>
            <a:off x="9196123" y="29673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5" name="Google Shape;295;p25"/>
          <p:cNvCxnSpPr/>
          <p:nvPr/>
        </p:nvCxnSpPr>
        <p:spPr>
          <a:xfrm>
            <a:off x="10286148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6" name="Google Shape;296;p25"/>
          <p:cNvCxnSpPr/>
          <p:nvPr/>
        </p:nvCxnSpPr>
        <p:spPr>
          <a:xfrm>
            <a:off x="11358800" y="292528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7" name="Google Shape;297;p25"/>
          <p:cNvSpPr txBox="1"/>
          <p:nvPr/>
        </p:nvSpPr>
        <p:spPr>
          <a:xfrm>
            <a:off x="-174125" y="4860425"/>
            <a:ext cx="1203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128250" y="3060590"/>
            <a:ext cx="1219199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1280     1290     1300      1310     1320      1330     1340      1350      1360      1370     1380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xmlns="" id="{514B2E68-8E7F-4918-91B4-ED46062F236E}"/>
              </a:ext>
            </a:extLst>
          </p:cNvPr>
          <p:cNvCxnSpPr>
            <a:cxnSpLocks/>
          </p:cNvCxnSpPr>
          <p:nvPr/>
        </p:nvCxnSpPr>
        <p:spPr>
          <a:xfrm>
            <a:off x="4116794" y="2716695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xmlns="" id="{C6669135-C4C5-498F-9AD1-9D4C7EC9F8DA}"/>
              </a:ext>
            </a:extLst>
          </p:cNvPr>
          <p:cNvCxnSpPr>
            <a:cxnSpLocks/>
          </p:cNvCxnSpPr>
          <p:nvPr/>
        </p:nvCxnSpPr>
        <p:spPr>
          <a:xfrm>
            <a:off x="6096000" y="2716695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t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tcagcagcctggagggaatgacctgcaacaaagtagaaggtgcaatctacgccttcccacggatccacctccctgcagcggcgatcaaagccgccaaggccgaggg</a:t>
            </a: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rgbClr val="FFFF00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rgbClr val="FFFF00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106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aagtcgtc</a:t>
            </a:r>
            <a:r>
              <a:rPr lang="tr-TR" sz="1700" u="sng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cctcccttact</a:t>
            </a:r>
            <a:r>
              <a:rPr lang="tr-TR" sz="1700" u="sng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cgttgtttcatcttccacgttagatgc</a:t>
            </a:r>
            <a:r>
              <a:rPr lang="tr-TR" sz="1700" u="sng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a</a:t>
            </a:r>
            <a:r>
              <a:rPr lang="tr-TR" sz="1700" u="sng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gggt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gccta</a:t>
            </a:r>
            <a:r>
              <a:rPr lang="tr-TR" sz="1700" u="sng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ggtggaggga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cgtcgccgctagtttc</a:t>
            </a:r>
            <a:r>
              <a:rPr lang="tr-TR" sz="1700" u="sng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ggcggt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tcc</a:t>
            </a:r>
            <a:r>
              <a:rPr lang="tr-TR" sz="1700" u="sng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ggc</a:t>
            </a: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tccc</a:t>
            </a: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304" name="Google Shape;304;p26"/>
          <p:cNvCxnSpPr/>
          <p:nvPr/>
        </p:nvCxnSpPr>
        <p:spPr>
          <a:xfrm>
            <a:off x="77999" y="3324841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5" name="Google Shape;305;p26"/>
          <p:cNvCxnSpPr/>
          <p:nvPr/>
        </p:nvCxnSpPr>
        <p:spPr>
          <a:xfrm>
            <a:off x="895700" y="291837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6" name="Google Shape;306;p26"/>
          <p:cNvCxnSpPr/>
          <p:nvPr/>
        </p:nvCxnSpPr>
        <p:spPr>
          <a:xfrm>
            <a:off x="1972573" y="292780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7" name="Google Shape;307;p26"/>
          <p:cNvCxnSpPr/>
          <p:nvPr/>
        </p:nvCxnSpPr>
        <p:spPr>
          <a:xfrm>
            <a:off x="4137823" y="289952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8" name="Google Shape;308;p26"/>
          <p:cNvCxnSpPr/>
          <p:nvPr/>
        </p:nvCxnSpPr>
        <p:spPr>
          <a:xfrm>
            <a:off x="3060325" y="278640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309;p26"/>
          <p:cNvCxnSpPr/>
          <p:nvPr/>
        </p:nvCxnSpPr>
        <p:spPr>
          <a:xfrm>
            <a:off x="10609450" y="289952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0" name="Google Shape;310;p26"/>
          <p:cNvCxnSpPr/>
          <p:nvPr/>
        </p:nvCxnSpPr>
        <p:spPr>
          <a:xfrm>
            <a:off x="9526123" y="290895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1" name="Google Shape;311;p26"/>
          <p:cNvCxnSpPr/>
          <p:nvPr/>
        </p:nvCxnSpPr>
        <p:spPr>
          <a:xfrm>
            <a:off x="11692525" y="289952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2" name="Google Shape;312;p26"/>
          <p:cNvCxnSpPr/>
          <p:nvPr/>
        </p:nvCxnSpPr>
        <p:spPr>
          <a:xfrm>
            <a:off x="6301800" y="290895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3" name="Google Shape;313;p26"/>
          <p:cNvCxnSpPr/>
          <p:nvPr/>
        </p:nvCxnSpPr>
        <p:spPr>
          <a:xfrm>
            <a:off x="7369250" y="290477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" name="Google Shape;314;p26"/>
          <p:cNvCxnSpPr/>
          <p:nvPr/>
        </p:nvCxnSpPr>
        <p:spPr>
          <a:xfrm>
            <a:off x="5210500" y="289952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5" name="Google Shape;315;p26"/>
          <p:cNvCxnSpPr/>
          <p:nvPr/>
        </p:nvCxnSpPr>
        <p:spPr>
          <a:xfrm>
            <a:off x="8456952" y="290895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6" name="Google Shape;316;p26"/>
          <p:cNvSpPr txBox="1"/>
          <p:nvPr/>
        </p:nvSpPr>
        <p:spPr>
          <a:xfrm>
            <a:off x="77999" y="3113732"/>
            <a:ext cx="12036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  1390      1400     1410      1420     1430      1440     1450      1460     1470      1480     1490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xmlns="" id="{8E3B0DD6-4320-4891-9671-2ADECFCFFCCA}"/>
              </a:ext>
            </a:extLst>
          </p:cNvPr>
          <p:cNvCxnSpPr>
            <a:cxnSpLocks/>
          </p:cNvCxnSpPr>
          <p:nvPr/>
        </p:nvCxnSpPr>
        <p:spPr>
          <a:xfrm>
            <a:off x="1585629" y="2690192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xmlns="" id="{17508B9D-0B60-4DD4-9D26-AE992917D1EE}"/>
              </a:ext>
            </a:extLst>
          </p:cNvPr>
          <p:cNvCxnSpPr>
            <a:cxnSpLocks/>
          </p:cNvCxnSpPr>
          <p:nvPr/>
        </p:nvCxnSpPr>
        <p:spPr>
          <a:xfrm>
            <a:off x="4302040" y="2690192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xmlns="" id="{F6C89FC4-1E60-487D-AACD-85D6637A31CB}"/>
              </a:ext>
            </a:extLst>
          </p:cNvPr>
          <p:cNvCxnSpPr>
            <a:cxnSpLocks/>
          </p:cNvCxnSpPr>
          <p:nvPr/>
        </p:nvCxnSpPr>
        <p:spPr>
          <a:xfrm>
            <a:off x="10703124" y="2690193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 ggacatggcatatccggtgcacgatcctccccggcgaggacaagatcaaggcgatgatcccgcgcctcaaggagttccacgagtccttcatgaacgagttccgcaac</a:t>
            </a: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chemeClr val="lt1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cctgtaccgtata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cacgtgcta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ggaggggc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cgctcctgttctagttccgctacta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gc</a:t>
            </a:r>
            <a:r>
              <a:rPr lang="tr-TR" sz="1700" u="sng" dirty="0">
                <a:solidFill>
                  <a:schemeClr val="tx1"/>
                </a:solidFill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gttcctcaa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gctca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agtacttgctcaa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gttg</a:t>
            </a:r>
            <a:endParaRPr sz="23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322" name="Google Shape;322;p27"/>
          <p:cNvCxnSpPr/>
          <p:nvPr/>
        </p:nvCxnSpPr>
        <p:spPr>
          <a:xfrm>
            <a:off x="1222100" y="291785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3" name="Google Shape;323;p27"/>
          <p:cNvCxnSpPr/>
          <p:nvPr/>
        </p:nvCxnSpPr>
        <p:spPr>
          <a:xfrm>
            <a:off x="0" y="3332115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4" name="Google Shape;324;p27"/>
          <p:cNvCxnSpPr/>
          <p:nvPr/>
        </p:nvCxnSpPr>
        <p:spPr>
          <a:xfrm>
            <a:off x="3374273" y="293737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5" name="Google Shape;325;p27"/>
          <p:cNvCxnSpPr/>
          <p:nvPr/>
        </p:nvCxnSpPr>
        <p:spPr>
          <a:xfrm>
            <a:off x="4460300" y="290843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6" name="Google Shape;326;p27"/>
          <p:cNvCxnSpPr/>
          <p:nvPr/>
        </p:nvCxnSpPr>
        <p:spPr>
          <a:xfrm>
            <a:off x="5536925" y="293737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7" name="Google Shape;327;p27"/>
          <p:cNvCxnSpPr/>
          <p:nvPr/>
        </p:nvCxnSpPr>
        <p:spPr>
          <a:xfrm>
            <a:off x="6617498" y="292728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8" name="Google Shape;328;p27"/>
          <p:cNvCxnSpPr/>
          <p:nvPr/>
        </p:nvCxnSpPr>
        <p:spPr>
          <a:xfrm>
            <a:off x="7690175" y="291785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9" name="Google Shape;329;p27"/>
          <p:cNvCxnSpPr/>
          <p:nvPr/>
        </p:nvCxnSpPr>
        <p:spPr>
          <a:xfrm>
            <a:off x="8780200" y="292794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0" name="Google Shape;330;p27"/>
          <p:cNvCxnSpPr/>
          <p:nvPr/>
        </p:nvCxnSpPr>
        <p:spPr>
          <a:xfrm>
            <a:off x="2300900" y="292794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1" name="Google Shape;331;p27"/>
          <p:cNvCxnSpPr/>
          <p:nvPr/>
        </p:nvCxnSpPr>
        <p:spPr>
          <a:xfrm>
            <a:off x="9860748" y="291119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2" name="Google Shape;332;p27"/>
          <p:cNvCxnSpPr/>
          <p:nvPr/>
        </p:nvCxnSpPr>
        <p:spPr>
          <a:xfrm>
            <a:off x="10933400" y="293671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3" name="Google Shape;333;p27"/>
          <p:cNvSpPr txBox="1"/>
          <p:nvPr/>
        </p:nvSpPr>
        <p:spPr>
          <a:xfrm>
            <a:off x="53550" y="3101265"/>
            <a:ext cx="1192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     1500     1510      1520     1530      1540     1550      1560     1570     1580      1590</a:t>
            </a:r>
            <a:endParaRPr sz="180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xmlns="" id="{AE28AA15-F968-49A0-901D-E636D643F94F}"/>
              </a:ext>
            </a:extLst>
          </p:cNvPr>
          <p:cNvCxnSpPr>
            <a:cxnSpLocks/>
          </p:cNvCxnSpPr>
          <p:nvPr/>
        </p:nvCxnSpPr>
        <p:spPr>
          <a:xfrm>
            <a:off x="4085250" y="2729948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xmlns="" id="{DEBEC61A-8E41-4139-8DBB-390E446C6E2A}"/>
              </a:ext>
            </a:extLst>
          </p:cNvPr>
          <p:cNvCxnSpPr>
            <a:cxnSpLocks/>
          </p:cNvCxnSpPr>
          <p:nvPr/>
        </p:nvCxnSpPr>
        <p:spPr>
          <a:xfrm>
            <a:off x="5395782" y="2729948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xmlns="" id="{84C5A670-4539-49A7-84F9-4665E449E0E2}"/>
              </a:ext>
            </a:extLst>
          </p:cNvPr>
          <p:cNvCxnSpPr>
            <a:cxnSpLocks/>
          </p:cNvCxnSpPr>
          <p:nvPr/>
        </p:nvCxnSpPr>
        <p:spPr>
          <a:xfrm>
            <a:off x="7690175" y="2729948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cgaagctgatgcgcactttcacctacacaagccacaggccggtcagagctccgaaggtgtgatcttcactaccttgtaaattaaacctgtgttgtactgccaataaa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gcttcgactacgcgtgaaagt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tgtgttc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gtcc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cagtctcga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ttccacactagaagtgat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acatttaattt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cacaacatgac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tattt</a:t>
            </a:r>
            <a:endParaRPr sz="23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339" name="Google Shape;339;p28"/>
          <p:cNvCxnSpPr/>
          <p:nvPr/>
        </p:nvCxnSpPr>
        <p:spPr>
          <a:xfrm>
            <a:off x="0" y="3345070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0" name="Google Shape;340;p28"/>
          <p:cNvCxnSpPr/>
          <p:nvPr/>
        </p:nvCxnSpPr>
        <p:spPr>
          <a:xfrm>
            <a:off x="11470748" y="290947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1" name="Google Shape;341;p28"/>
          <p:cNvCxnSpPr/>
          <p:nvPr/>
        </p:nvCxnSpPr>
        <p:spPr>
          <a:xfrm>
            <a:off x="674998" y="293775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2" name="Google Shape;342;p28"/>
          <p:cNvCxnSpPr/>
          <p:nvPr/>
        </p:nvCxnSpPr>
        <p:spPr>
          <a:xfrm>
            <a:off x="1755182" y="291941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3" name="Google Shape;343;p28"/>
          <p:cNvCxnSpPr/>
          <p:nvPr/>
        </p:nvCxnSpPr>
        <p:spPr>
          <a:xfrm>
            <a:off x="2834148" y="290947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4" name="Google Shape;344;p28"/>
          <p:cNvCxnSpPr/>
          <p:nvPr/>
        </p:nvCxnSpPr>
        <p:spPr>
          <a:xfrm>
            <a:off x="3913723" y="290947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5" name="Google Shape;345;p28"/>
          <p:cNvCxnSpPr/>
          <p:nvPr/>
        </p:nvCxnSpPr>
        <p:spPr>
          <a:xfrm>
            <a:off x="4993298" y="290947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6" name="Google Shape;346;p28"/>
          <p:cNvCxnSpPr/>
          <p:nvPr/>
        </p:nvCxnSpPr>
        <p:spPr>
          <a:xfrm>
            <a:off x="6082300" y="292832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7" name="Google Shape;347;p28"/>
          <p:cNvCxnSpPr/>
          <p:nvPr/>
        </p:nvCxnSpPr>
        <p:spPr>
          <a:xfrm>
            <a:off x="7161875" y="292832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8" name="Google Shape;348;p28"/>
          <p:cNvCxnSpPr/>
          <p:nvPr/>
        </p:nvCxnSpPr>
        <p:spPr>
          <a:xfrm>
            <a:off x="8232023" y="292832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9" name="Google Shape;349;p28"/>
          <p:cNvCxnSpPr/>
          <p:nvPr/>
        </p:nvCxnSpPr>
        <p:spPr>
          <a:xfrm>
            <a:off x="9311598" y="293775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" name="Google Shape;350;p28"/>
          <p:cNvCxnSpPr/>
          <p:nvPr/>
        </p:nvCxnSpPr>
        <p:spPr>
          <a:xfrm>
            <a:off x="10400600" y="290947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1" name="Google Shape;351;p28"/>
          <p:cNvSpPr txBox="1"/>
          <p:nvPr/>
        </p:nvSpPr>
        <p:spPr>
          <a:xfrm>
            <a:off x="156000" y="3114220"/>
            <a:ext cx="1203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1610     1620      1630      1640     1650     1660      1670      1680     1690     1700      1710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xmlns="" id="{530347E5-3F5D-4AB6-93DA-4D07E4D01EC2}"/>
              </a:ext>
            </a:extLst>
          </p:cNvPr>
          <p:cNvCxnSpPr>
            <a:cxnSpLocks/>
          </p:cNvCxnSpPr>
          <p:nvPr/>
        </p:nvCxnSpPr>
        <p:spPr>
          <a:xfrm>
            <a:off x="4010777" y="2703444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xmlns="" id="{07E3CA6A-3158-4298-BC8C-1AAD546C09B5}"/>
              </a:ext>
            </a:extLst>
          </p:cNvPr>
          <p:cNvCxnSpPr>
            <a:cxnSpLocks/>
          </p:cNvCxnSpPr>
          <p:nvPr/>
        </p:nvCxnSpPr>
        <p:spPr>
          <a:xfrm>
            <a:off x="6082300" y="2703444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               taaactttcactaccctgtaaattaagcctgtgttgtactaccaataaataaactttggcagctgtgtgtt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               atttgaaagtgat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catttaattc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cacaacatgat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tatttatttgaaaccgtcgacacacaa</a:t>
            </a:r>
            <a:endParaRPr sz="23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357" name="Google Shape;357;p29"/>
          <p:cNvCxnSpPr/>
          <p:nvPr/>
        </p:nvCxnSpPr>
        <p:spPr>
          <a:xfrm>
            <a:off x="0" y="3334601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8" name="Google Shape;358;p29"/>
          <p:cNvCxnSpPr/>
          <p:nvPr/>
        </p:nvCxnSpPr>
        <p:spPr>
          <a:xfrm>
            <a:off x="9098100" y="295192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9" name="Google Shape;359;p29"/>
          <p:cNvCxnSpPr/>
          <p:nvPr/>
        </p:nvCxnSpPr>
        <p:spPr>
          <a:xfrm>
            <a:off x="8022173" y="297078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0" name="Google Shape;360;p29"/>
          <p:cNvCxnSpPr/>
          <p:nvPr/>
        </p:nvCxnSpPr>
        <p:spPr>
          <a:xfrm>
            <a:off x="6942273" y="293039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1" name="Google Shape;361;p29"/>
          <p:cNvCxnSpPr/>
          <p:nvPr/>
        </p:nvCxnSpPr>
        <p:spPr>
          <a:xfrm>
            <a:off x="5862373" y="292097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2" name="Google Shape;362;p29"/>
          <p:cNvCxnSpPr/>
          <p:nvPr/>
        </p:nvCxnSpPr>
        <p:spPr>
          <a:xfrm>
            <a:off x="4782473" y="291785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3" name="Google Shape;363;p29"/>
          <p:cNvCxnSpPr/>
          <p:nvPr/>
        </p:nvCxnSpPr>
        <p:spPr>
          <a:xfrm>
            <a:off x="3702573" y="294925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4" name="Google Shape;364;p29"/>
          <p:cNvCxnSpPr/>
          <p:nvPr/>
        </p:nvCxnSpPr>
        <p:spPr>
          <a:xfrm>
            <a:off x="2622673" y="293307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5" name="Google Shape;365;p29"/>
          <p:cNvSpPr txBox="1"/>
          <p:nvPr/>
        </p:nvSpPr>
        <p:spPr>
          <a:xfrm>
            <a:off x="156000" y="3103751"/>
            <a:ext cx="1182745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latin typeface="SimSun"/>
                <a:ea typeface="SimSun"/>
                <a:cs typeface="SimSun"/>
                <a:sym typeface="SimSun"/>
              </a:rPr>
              <a:t>               </a:t>
            </a: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  1720     1730      1740     1750      1760     1770      1780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acccagcacggcacaatcactcactctctgcatcctcccctcccctctcctctgcgccaccttagccaagctctcctccttccttccccgcccgcgcgcgctctctc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   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         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cgtgccgtgttagtgagtgagagacgta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ggaggggagggga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gacgc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atc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tcgaga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ggagga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ggggcgggc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gcgcgcgagagag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 dirty="0">
                <a:latin typeface="SimSun"/>
                <a:ea typeface="SimSun"/>
                <a:cs typeface="SimSun"/>
                <a:sym typeface="SimSun"/>
              </a:rPr>
              <a:t>   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91" name="Google Shape;91;p14"/>
          <p:cNvCxnSpPr/>
          <p:nvPr/>
        </p:nvCxnSpPr>
        <p:spPr>
          <a:xfrm>
            <a:off x="0" y="3222595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14"/>
          <p:cNvCxnSpPr/>
          <p:nvPr/>
        </p:nvCxnSpPr>
        <p:spPr>
          <a:xfrm>
            <a:off x="1340529" y="2823099"/>
            <a:ext cx="0" cy="87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4"/>
          <p:cNvCxnSpPr/>
          <p:nvPr/>
        </p:nvCxnSpPr>
        <p:spPr>
          <a:xfrm rot="10800000">
            <a:off x="2414726" y="278699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4"/>
          <p:cNvCxnSpPr/>
          <p:nvPr/>
        </p:nvCxnSpPr>
        <p:spPr>
          <a:xfrm>
            <a:off x="3506680" y="28219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4"/>
          <p:cNvCxnSpPr/>
          <p:nvPr/>
        </p:nvCxnSpPr>
        <p:spPr>
          <a:xfrm>
            <a:off x="4572000" y="282310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4"/>
          <p:cNvCxnSpPr/>
          <p:nvPr/>
        </p:nvCxnSpPr>
        <p:spPr>
          <a:xfrm>
            <a:off x="5663953" y="28219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14"/>
          <p:cNvCxnSpPr/>
          <p:nvPr/>
        </p:nvCxnSpPr>
        <p:spPr>
          <a:xfrm>
            <a:off x="6738151" y="282309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4"/>
          <p:cNvCxnSpPr/>
          <p:nvPr/>
        </p:nvCxnSpPr>
        <p:spPr>
          <a:xfrm>
            <a:off x="7821227" y="281069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14"/>
          <p:cNvCxnSpPr/>
          <p:nvPr/>
        </p:nvCxnSpPr>
        <p:spPr>
          <a:xfrm>
            <a:off x="8895425" y="28219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9978501" y="28219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11052699" y="28219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4"/>
          <p:cNvSpPr txBox="1"/>
          <p:nvPr/>
        </p:nvSpPr>
        <p:spPr>
          <a:xfrm>
            <a:off x="355107" y="3027285"/>
            <a:ext cx="1118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     </a:t>
            </a:r>
            <a:r>
              <a:rPr lang="tr-TR" sz="1800" b="0" i="0" u="none" strike="noStrike" cap="none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10       20        30       40        50       60        70       80       90       100</a:t>
            </a:r>
            <a:endParaRPr sz="18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ctcgccggcgccgccccgcgccatgtcgtacaacaagaccgcctccatcaccgccgagaccataaaccccaaggtgaagatcttcgactacgagccctgcggggaga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gagc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cgc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ggcggggc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gc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acagcatgttgttct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ggcggaggt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agt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ggcggc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tct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attt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tccacttctagaagctgatgctc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cgcccctct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>
            <a:off x="0" y="3213717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585925" y="28253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1669001" y="28253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2734323" y="278758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3817398" y="278758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5980591" y="28253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8140824" y="28253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9223899" y="28253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5"/>
          <p:cNvCxnSpPr/>
          <p:nvPr/>
        </p:nvCxnSpPr>
        <p:spPr>
          <a:xfrm>
            <a:off x="10298096" y="278758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11381173" y="28253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5"/>
          <p:cNvCxnSpPr/>
          <p:nvPr/>
        </p:nvCxnSpPr>
        <p:spPr>
          <a:xfrm>
            <a:off x="7057748" y="28253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5"/>
          <p:cNvCxnSpPr/>
          <p:nvPr/>
        </p:nvCxnSpPr>
        <p:spPr>
          <a:xfrm>
            <a:off x="4900474" y="278758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15"/>
          <p:cNvSpPr txBox="1"/>
          <p:nvPr/>
        </p:nvSpPr>
        <p:spPr>
          <a:xfrm>
            <a:off x="355107" y="3027285"/>
            <a:ext cx="118368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110      120       130      140       150      160      170       180      190       200      210 </a:t>
            </a:r>
            <a:endParaRPr sz="18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xmlns="" id="{40B69A1D-6693-49D3-955A-4EF8F8CE10D9}"/>
              </a:ext>
            </a:extLst>
          </p:cNvPr>
          <p:cNvCxnSpPr>
            <a:cxnSpLocks/>
          </p:cNvCxnSpPr>
          <p:nvPr/>
        </p:nvCxnSpPr>
        <p:spPr>
          <a:xfrm>
            <a:off x="7999681" y="2544418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5080" lvl="0" indent="0" algn="ctr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tcgccaggcacgcagagcggttggcgcaggagatggagaagagcccaggttctcgcccttttccagagataacatactgcaaccttgggaacccccaggctctcggc</a:t>
            </a:r>
            <a:endParaRPr dirty="0"/>
          </a:p>
          <a:p>
            <a:pPr marL="0" marR="508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 smtClean="0">
                <a:latin typeface="SimSun"/>
                <a:ea typeface="SimSun"/>
                <a:cs typeface="SimSun"/>
                <a:sym typeface="SimSun"/>
              </a:rPr>
              <a:t>Agc</a:t>
            </a:r>
            <a:r>
              <a:rPr lang="tr-TR" sz="1700" u="sng" dirty="0" smtClean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 smtClean="0">
                <a:latin typeface="SimSun"/>
                <a:ea typeface="SimSun"/>
                <a:cs typeface="SimSun"/>
                <a:sym typeface="SimSun"/>
              </a:rPr>
              <a:t>ccgtgcgtctcgccaaccgcgtcctctacctcttctc</a:t>
            </a:r>
            <a:r>
              <a:rPr lang="tr-TR" sz="1700" u="sng" dirty="0" smtClean="0">
                <a:latin typeface="SimSun"/>
                <a:ea typeface="SimSun"/>
                <a:cs typeface="SimSun"/>
                <a:sym typeface="SimSun"/>
              </a:rPr>
              <a:t>gggt</a:t>
            </a:r>
            <a:r>
              <a:rPr lang="tr-TR" sz="1700" dirty="0" smtClean="0">
                <a:latin typeface="SimSun"/>
                <a:ea typeface="SimSun"/>
                <a:cs typeface="SimSun"/>
                <a:sym typeface="SimSun"/>
              </a:rPr>
              <a:t>ccaagagc</a:t>
            </a:r>
            <a:r>
              <a:rPr lang="tr-TR" sz="1700" u="sng" dirty="0" smtClean="0">
                <a:latin typeface="SimSun"/>
                <a:ea typeface="SimSun"/>
                <a:cs typeface="SimSun"/>
                <a:sym typeface="SimSun"/>
              </a:rPr>
              <a:t>ggga</a:t>
            </a:r>
            <a:r>
              <a:rPr lang="tr-TR" sz="1700" dirty="0" smtClean="0">
                <a:latin typeface="SimSun"/>
                <a:ea typeface="SimSun"/>
                <a:cs typeface="SimSun"/>
                <a:sym typeface="SimSun"/>
              </a:rPr>
              <a:t>aaa</a:t>
            </a:r>
            <a:r>
              <a:rPr lang="tr-TR" sz="1700" u="sng" dirty="0" smtClean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 smtClean="0">
                <a:latin typeface="SimSun"/>
                <a:ea typeface="SimSun"/>
                <a:cs typeface="SimSun"/>
                <a:sym typeface="SimSun"/>
              </a:rPr>
              <a:t>ctctattgtatgacgtt</a:t>
            </a:r>
            <a:r>
              <a:rPr lang="tr-TR" sz="1700" u="sng" dirty="0" smtClean="0"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 smtClean="0">
                <a:latin typeface="SimSun"/>
                <a:ea typeface="SimSun"/>
                <a:cs typeface="SimSun"/>
                <a:sym typeface="SimSun"/>
              </a:rPr>
              <a:t>accctt</a:t>
            </a:r>
            <a:r>
              <a:rPr lang="tr-TR" sz="1700" u="sng" dirty="0" smtClean="0">
                <a:latin typeface="SimSun"/>
                <a:ea typeface="SimSun"/>
                <a:cs typeface="SimSun"/>
                <a:sym typeface="SimSun"/>
              </a:rPr>
              <a:t>gggggt</a:t>
            </a:r>
            <a:r>
              <a:rPr lang="tr-TR" sz="1700" dirty="0" smtClean="0">
                <a:latin typeface="SimSun"/>
                <a:ea typeface="SimSun"/>
                <a:cs typeface="SimSun"/>
                <a:sym typeface="SimSun"/>
              </a:rPr>
              <a:t>ccgagagccg</a:t>
            </a:r>
          </a:p>
          <a:p>
            <a:pPr marL="0" marR="508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dirty="0"/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 smtClean="0">
                <a:latin typeface="SimSun"/>
                <a:ea typeface="SimSun"/>
                <a:cs typeface="SimSun"/>
                <a:sym typeface="SimSun"/>
              </a:rPr>
              <a:t>  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indent="0" algn="ctr">
              <a:lnSpc>
                <a:spcPct val="113999"/>
              </a:lnSpc>
              <a:spcBef>
                <a:spcPts val="95"/>
              </a:spcBef>
              <a:buSzPts val="1700"/>
              <a:buNone/>
            </a:pPr>
            <a:endParaRPr sz="1700" u="heavy" baseline="-50000" dirty="0">
              <a:solidFill>
                <a:schemeClr val="tx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 dirty="0">
              <a:latin typeface="Arial"/>
              <a:ea typeface="Arial"/>
              <a:cs typeface="Arial"/>
              <a:sym typeface="Arial"/>
            </a:endParaRPr>
          </a:p>
          <a:p>
            <a:pPr marL="0" marR="5080" lvl="0" indent="0" algn="ctr" rtl="0">
              <a:lnSpc>
                <a:spcPct val="113999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26" name="Google Shape;126;p16"/>
          <p:cNvCxnSpPr/>
          <p:nvPr/>
        </p:nvCxnSpPr>
        <p:spPr>
          <a:xfrm>
            <a:off x="0" y="327808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905523" y="284248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6"/>
          <p:cNvCxnSpPr/>
          <p:nvPr/>
        </p:nvCxnSpPr>
        <p:spPr>
          <a:xfrm>
            <a:off x="3053918" y="288746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5220070" y="286082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6294268" y="286082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8451542" y="285195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10626571" y="286082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6"/>
          <p:cNvCxnSpPr/>
          <p:nvPr/>
        </p:nvCxnSpPr>
        <p:spPr>
          <a:xfrm>
            <a:off x="11691892" y="286082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7386221" y="288746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35;p16"/>
          <p:cNvCxnSpPr/>
          <p:nvPr/>
        </p:nvCxnSpPr>
        <p:spPr>
          <a:xfrm>
            <a:off x="9543495" y="286082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1979720" y="284248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16"/>
          <p:cNvCxnSpPr/>
          <p:nvPr/>
        </p:nvCxnSpPr>
        <p:spPr>
          <a:xfrm>
            <a:off x="4145872" y="288746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16"/>
          <p:cNvSpPr txBox="1"/>
          <p:nvPr/>
        </p:nvSpPr>
        <p:spPr>
          <a:xfrm>
            <a:off x="284086" y="3102885"/>
            <a:ext cx="117303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 220      230       240      250       260      270       280      290       300      310      320 </a:t>
            </a:r>
            <a:endParaRPr sz="18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xmlns="" id="{6A65E6C5-7DB3-4922-B509-F7CE36905341}"/>
              </a:ext>
            </a:extLst>
          </p:cNvPr>
          <p:cNvCxnSpPr>
            <a:cxnSpLocks/>
          </p:cNvCxnSpPr>
          <p:nvPr/>
        </p:nvCxnSpPr>
        <p:spPr>
          <a:xfrm>
            <a:off x="3251929" y="2623930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xmlns="" id="{28DC4DC1-E18A-4A72-BA23-EA3FF57DB82B}"/>
              </a:ext>
            </a:extLst>
          </p:cNvPr>
          <p:cNvCxnSpPr>
            <a:cxnSpLocks/>
          </p:cNvCxnSpPr>
          <p:nvPr/>
        </p:nvCxnSpPr>
        <p:spPr>
          <a:xfrm>
            <a:off x="10721009" y="2623930"/>
            <a:ext cx="2776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xmlns="" id="{32D3315B-0C3C-4EAD-AFA8-D1418760F200}"/>
              </a:ext>
            </a:extLst>
          </p:cNvPr>
          <p:cNvCxnSpPr>
            <a:cxnSpLocks/>
          </p:cNvCxnSpPr>
          <p:nvPr/>
        </p:nvCxnSpPr>
        <p:spPr>
          <a:xfrm>
            <a:off x="905523" y="2623930"/>
            <a:ext cx="2606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cagcgacccataaccttcttccgtgaggttctttctctgtgtgacaatccagctctcctgcacagggatgaaactcgtatgctattcagcccatgtgccataaatag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gtcgct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att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agaa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actccaagaaagagacacactgtta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cgaga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cgtgtccctactttgagcatacgataagtc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acac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atttatc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44" name="Google Shape;144;p17"/>
          <p:cNvCxnSpPr/>
          <p:nvPr/>
        </p:nvCxnSpPr>
        <p:spPr>
          <a:xfrm>
            <a:off x="0" y="3218155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7"/>
          <p:cNvSpPr txBox="1"/>
          <p:nvPr/>
        </p:nvSpPr>
        <p:spPr>
          <a:xfrm>
            <a:off x="306265" y="3033505"/>
            <a:ext cx="1173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  330       340      350       360      370      380       390      400       410      420 </a:t>
            </a:r>
            <a:endParaRPr sz="1800" dirty="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46" name="Google Shape;146;p17"/>
          <p:cNvCxnSpPr/>
          <p:nvPr/>
        </p:nvCxnSpPr>
        <p:spPr>
          <a:xfrm>
            <a:off x="1003726" y="284231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2086801" y="284231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3160450" y="284231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4234648" y="284231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17"/>
          <p:cNvCxnSpPr/>
          <p:nvPr/>
        </p:nvCxnSpPr>
        <p:spPr>
          <a:xfrm>
            <a:off x="5317175" y="278995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7"/>
          <p:cNvCxnSpPr/>
          <p:nvPr/>
        </p:nvCxnSpPr>
        <p:spPr>
          <a:xfrm>
            <a:off x="6401349" y="284231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" name="Google Shape;152;p17"/>
          <p:cNvCxnSpPr/>
          <p:nvPr/>
        </p:nvCxnSpPr>
        <p:spPr>
          <a:xfrm>
            <a:off x="8558622" y="278255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17"/>
          <p:cNvCxnSpPr/>
          <p:nvPr/>
        </p:nvCxnSpPr>
        <p:spPr>
          <a:xfrm>
            <a:off x="9632273" y="284129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17"/>
          <p:cNvCxnSpPr/>
          <p:nvPr/>
        </p:nvCxnSpPr>
        <p:spPr>
          <a:xfrm>
            <a:off x="10714800" y="278995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17"/>
          <p:cNvCxnSpPr/>
          <p:nvPr/>
        </p:nvCxnSpPr>
        <p:spPr>
          <a:xfrm>
            <a:off x="7474998" y="283086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xmlns="" id="{D9C2B4EC-AFBD-498B-AC1A-4E7B7175048F}"/>
              </a:ext>
            </a:extLst>
          </p:cNvPr>
          <p:cNvCxnSpPr>
            <a:cxnSpLocks/>
          </p:cNvCxnSpPr>
          <p:nvPr/>
        </p:nvCxnSpPr>
        <p:spPr>
          <a:xfrm>
            <a:off x="2778325" y="2570923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xmlns="" id="{7BF19E32-2CE0-4379-A4CA-2A479C98BA55}"/>
              </a:ext>
            </a:extLst>
          </p:cNvPr>
          <p:cNvCxnSpPr>
            <a:cxnSpLocks/>
          </p:cNvCxnSpPr>
          <p:nvPr/>
        </p:nvCxnSpPr>
        <p:spPr>
          <a:xfrm>
            <a:off x="6913003" y="2570923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agcgcggaagattattgagtccatgcccggcagaaactctggtgcatatactaacagtcagggaatcagaagtttgcgggaagcagttgcaaatggaatcgctgcaa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tcgcgccttctaataactca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acg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cgtctttgagaccacgtatatgattgtcagtcccttagtcttcaaacgcccttcgtcaacgtttaccttagcgacgtt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61" name="Google Shape;161;p18"/>
          <p:cNvCxnSpPr/>
          <p:nvPr/>
        </p:nvCxnSpPr>
        <p:spPr>
          <a:xfrm>
            <a:off x="0" y="3206464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258001" y="281799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163;p18"/>
          <p:cNvCxnSpPr/>
          <p:nvPr/>
        </p:nvCxnSpPr>
        <p:spPr>
          <a:xfrm>
            <a:off x="1324802" y="281799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18"/>
          <p:cNvCxnSpPr/>
          <p:nvPr/>
        </p:nvCxnSpPr>
        <p:spPr>
          <a:xfrm>
            <a:off x="2399381" y="281573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p18"/>
          <p:cNvCxnSpPr/>
          <p:nvPr/>
        </p:nvCxnSpPr>
        <p:spPr>
          <a:xfrm>
            <a:off x="3475608" y="279616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8"/>
          <p:cNvCxnSpPr/>
          <p:nvPr/>
        </p:nvCxnSpPr>
        <p:spPr>
          <a:xfrm>
            <a:off x="4560164" y="283881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5635841" y="282939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8" name="Google Shape;168;p18"/>
          <p:cNvCxnSpPr/>
          <p:nvPr/>
        </p:nvCxnSpPr>
        <p:spPr>
          <a:xfrm>
            <a:off x="6720397" y="282938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9962226" y="277667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8880630" y="279552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7808461" y="282939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18"/>
          <p:cNvCxnSpPr/>
          <p:nvPr/>
        </p:nvCxnSpPr>
        <p:spPr>
          <a:xfrm>
            <a:off x="11045301" y="2819957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18"/>
          <p:cNvSpPr txBox="1"/>
          <p:nvPr/>
        </p:nvSpPr>
        <p:spPr>
          <a:xfrm>
            <a:off x="-461700" y="2992820"/>
            <a:ext cx="1265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    430      440       450      460       470      480       490      500       510      520      530 </a:t>
            </a:r>
            <a:endParaRPr sz="1800" dirty="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xmlns="" id="{D1C7B666-D09D-4DDE-AD35-0220AFF29286}"/>
              </a:ext>
            </a:extLst>
          </p:cNvPr>
          <p:cNvCxnSpPr>
            <a:cxnSpLocks/>
          </p:cNvCxnSpPr>
          <p:nvPr/>
        </p:nvCxnSpPr>
        <p:spPr>
          <a:xfrm>
            <a:off x="6480313" y="2570922"/>
            <a:ext cx="2400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gaga</a:t>
            </a:r>
            <a:r>
              <a:rPr lang="tr-TR" sz="1700" dirty="0">
                <a:highlight>
                  <a:srgbClr val="FFFFFF"/>
                </a:highlight>
                <a:latin typeface="SimSun"/>
                <a:ea typeface="SimSun"/>
                <a:cs typeface="SimSun"/>
                <a:sym typeface="SimSun"/>
              </a:rPr>
              <a:t>tggttttccatcaagaccagaggacatctttctgacagatggagcgagttcagccattaatttgagtatgcagatactcattaggtcccaagaagatggcatt</a:t>
            </a:r>
            <a:endParaRPr sz="1700" dirty="0">
              <a:highlight>
                <a:srgbClr val="FFFFFF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rgbClr val="FFFFFF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highlight>
                <a:srgbClr val="FFFFFF"/>
              </a:highlight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highlight>
                  <a:srgbClr val="FFFFFF"/>
                </a:highlight>
                <a:latin typeface="SimSun"/>
                <a:ea typeface="SimSun"/>
                <a:cs typeface="SimSun"/>
                <a:sym typeface="SimSun"/>
              </a:rPr>
              <a:t>ctctaccaaaa</a:t>
            </a:r>
            <a:r>
              <a:rPr lang="tr-TR" sz="1700" u="sng" dirty="0">
                <a:highlight>
                  <a:srgbClr val="FFFFFF"/>
                </a:highlight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highlight>
                  <a:srgbClr val="FFFFFF"/>
                </a:highlight>
                <a:latin typeface="SimSun"/>
                <a:ea typeface="SimSun"/>
                <a:cs typeface="SimSun"/>
                <a:sym typeface="SimSun"/>
              </a:rPr>
              <a:t>agttct</a:t>
            </a:r>
            <a:r>
              <a:rPr lang="tr-TR" sz="1700" u="sng" dirty="0">
                <a:highlight>
                  <a:srgbClr val="FFFFFF"/>
                </a:highlight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highlight>
                  <a:srgbClr val="FFFFFF"/>
                </a:highlight>
                <a:latin typeface="SimSun"/>
                <a:ea typeface="SimSun"/>
                <a:cs typeface="SimSun"/>
                <a:sym typeface="SimSun"/>
              </a:rPr>
              <a:t>ctcctgtagaaagactgtctacctcgctcaagtc</a:t>
            </a:r>
            <a:r>
              <a:rPr lang="tr-TR" sz="1700" u="sng" dirty="0">
                <a:highlight>
                  <a:srgbClr val="FFFFFF"/>
                </a:highlight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highlight>
                  <a:srgbClr val="FFFFFF"/>
                </a:highlight>
                <a:latin typeface="SimSun"/>
                <a:ea typeface="SimSun"/>
                <a:cs typeface="SimSun"/>
                <a:sym typeface="SimSun"/>
              </a:rPr>
              <a:t>aattaaactcatacgtctatgagtaatcca</a:t>
            </a:r>
            <a:r>
              <a:rPr lang="tr-TR" sz="1700" u="sng" dirty="0">
                <a:highlight>
                  <a:srgbClr val="FFFFFF"/>
                </a:highlight>
                <a:latin typeface="SimSun"/>
                <a:ea typeface="SimSun"/>
                <a:cs typeface="SimSun"/>
                <a:sym typeface="SimSun"/>
              </a:rPr>
              <a:t>gggt</a:t>
            </a:r>
            <a:r>
              <a:rPr lang="tr-TR" sz="1700" dirty="0">
                <a:highlight>
                  <a:srgbClr val="FFFFFF"/>
                </a:highlight>
                <a:latin typeface="SimSun"/>
                <a:ea typeface="SimSun"/>
                <a:cs typeface="SimSun"/>
                <a:sym typeface="SimSun"/>
              </a:rPr>
              <a:t>tcttctaccgt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aa</a:t>
            </a:r>
            <a:endParaRPr sz="23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79" name="Google Shape;179;p19"/>
          <p:cNvCxnSpPr>
            <a:endCxn id="180" idx="3"/>
          </p:cNvCxnSpPr>
          <p:nvPr/>
        </p:nvCxnSpPr>
        <p:spPr>
          <a:xfrm>
            <a:off x="67050" y="3332639"/>
            <a:ext cx="120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4887048" y="293473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10286125" y="29253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19"/>
          <p:cNvCxnSpPr/>
          <p:nvPr/>
        </p:nvCxnSpPr>
        <p:spPr>
          <a:xfrm>
            <a:off x="9206250" y="293473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" name="Google Shape;184;p19"/>
          <p:cNvCxnSpPr/>
          <p:nvPr/>
        </p:nvCxnSpPr>
        <p:spPr>
          <a:xfrm>
            <a:off x="5969825" y="294416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5" name="Google Shape;185;p19"/>
          <p:cNvCxnSpPr/>
          <p:nvPr/>
        </p:nvCxnSpPr>
        <p:spPr>
          <a:xfrm>
            <a:off x="7046425" y="2925310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19"/>
          <p:cNvCxnSpPr/>
          <p:nvPr/>
        </p:nvCxnSpPr>
        <p:spPr>
          <a:xfrm>
            <a:off x="8123050" y="29253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19"/>
          <p:cNvCxnSpPr/>
          <p:nvPr/>
        </p:nvCxnSpPr>
        <p:spPr>
          <a:xfrm>
            <a:off x="564198" y="295359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1653427" y="29253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9"/>
          <p:cNvCxnSpPr/>
          <p:nvPr/>
        </p:nvCxnSpPr>
        <p:spPr>
          <a:xfrm>
            <a:off x="11366075" y="292531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9"/>
          <p:cNvCxnSpPr/>
          <p:nvPr/>
        </p:nvCxnSpPr>
        <p:spPr>
          <a:xfrm>
            <a:off x="2726550" y="291588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9"/>
          <p:cNvCxnSpPr/>
          <p:nvPr/>
        </p:nvCxnSpPr>
        <p:spPr>
          <a:xfrm>
            <a:off x="3813575" y="294416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19"/>
          <p:cNvSpPr txBox="1"/>
          <p:nvPr/>
        </p:nvSpPr>
        <p:spPr>
          <a:xfrm>
            <a:off x="115350" y="3101789"/>
            <a:ext cx="1196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latin typeface="SimSun"/>
                <a:ea typeface="SimSun"/>
                <a:cs typeface="SimSun"/>
                <a:sym typeface="SimSun"/>
              </a:rPr>
              <a:t>  </a:t>
            </a:r>
            <a:r>
              <a:rPr lang="tr-TR" sz="18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540      550      560       570      580       590      600       610      620      630       640</a:t>
            </a:r>
            <a:endParaRPr sz="180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xmlns="" id="{38663B66-FD85-43F2-90EE-A88F041A1818}"/>
              </a:ext>
            </a:extLst>
          </p:cNvPr>
          <p:cNvCxnSpPr>
            <a:cxnSpLocks/>
          </p:cNvCxnSpPr>
          <p:nvPr/>
        </p:nvCxnSpPr>
        <p:spPr>
          <a:xfrm>
            <a:off x="2726550" y="2729949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xmlns="" id="{28AB383D-992C-4FEA-915E-85AF3A0E2134}"/>
              </a:ext>
            </a:extLst>
          </p:cNvPr>
          <p:cNvCxnSpPr>
            <a:cxnSpLocks/>
          </p:cNvCxnSpPr>
          <p:nvPr/>
        </p:nvCxnSpPr>
        <p:spPr>
          <a:xfrm>
            <a:off x="9391159" y="2729949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body" idx="1"/>
          </p:nvPr>
        </p:nvSpPr>
        <p:spPr>
          <a:xfrm>
            <a:off x="-1105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ctatgccctttacctgaatatccgttatactcggcgtccattatacttcatggtgggactatggtaccatacaatcttagtgaggacggtgattgggggcttgagat 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lnSpc>
                <a:spcPct val="106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gatac</a:t>
            </a:r>
            <a:r>
              <a:rPr lang="tr-TR" sz="1700" u="sng" dirty="0">
                <a:highlight>
                  <a:schemeClr val="lt1"/>
                </a:highlight>
                <a:latin typeface="SimSun"/>
                <a:ea typeface="SimSun"/>
                <a:cs typeface="SimSun"/>
                <a:sym typeface="SimSun"/>
              </a:rPr>
              <a:t>ggga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aat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gga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cttata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aatatgagccgca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aatatgaagtaccaccctgataccat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ggt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atgttagaatcactcctgccactaacccccgaactcta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370750" y="3035802"/>
            <a:ext cx="1167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latin typeface="SimSun"/>
                <a:ea typeface="SimSun"/>
                <a:cs typeface="SimSun"/>
                <a:sym typeface="SimSun"/>
              </a:rPr>
              <a:t>  </a:t>
            </a: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650      660       670      680       690      700       710       720      730      740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98" name="Google Shape;198;p20"/>
          <p:cNvCxnSpPr>
            <a:cxnSpLocks/>
          </p:cNvCxnSpPr>
          <p:nvPr/>
        </p:nvCxnSpPr>
        <p:spPr>
          <a:xfrm>
            <a:off x="0" y="3266652"/>
            <a:ext cx="1203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199;p20"/>
          <p:cNvCxnSpPr/>
          <p:nvPr/>
        </p:nvCxnSpPr>
        <p:spPr>
          <a:xfrm>
            <a:off x="884019" y="289698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1960846" y="289698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3047098" y="290641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20"/>
          <p:cNvCxnSpPr/>
          <p:nvPr/>
        </p:nvCxnSpPr>
        <p:spPr>
          <a:xfrm>
            <a:off x="4133423" y="291584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5191419" y="290641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204;p20"/>
          <p:cNvCxnSpPr/>
          <p:nvPr/>
        </p:nvCxnSpPr>
        <p:spPr>
          <a:xfrm>
            <a:off x="6273947" y="291584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5" name="Google Shape;205;p20"/>
          <p:cNvCxnSpPr/>
          <p:nvPr/>
        </p:nvCxnSpPr>
        <p:spPr>
          <a:xfrm>
            <a:off x="7469223" y="293108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20"/>
          <p:cNvCxnSpPr/>
          <p:nvPr/>
        </p:nvCxnSpPr>
        <p:spPr>
          <a:xfrm>
            <a:off x="10594573" y="293108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p20"/>
          <p:cNvCxnSpPr/>
          <p:nvPr/>
        </p:nvCxnSpPr>
        <p:spPr>
          <a:xfrm>
            <a:off x="9624398" y="2931084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8550475" y="290280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xmlns="" id="{3C2FA1AB-EE6E-4A10-BEC8-578B0E0EEA41}"/>
              </a:ext>
            </a:extLst>
          </p:cNvPr>
          <p:cNvCxnSpPr>
            <a:cxnSpLocks/>
          </p:cNvCxnSpPr>
          <p:nvPr/>
        </p:nvCxnSpPr>
        <p:spPr>
          <a:xfrm>
            <a:off x="8940585" y="2703444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cttcgaagtaaagaggtgcttggaggaggcacgcatcgcaggtttgactgttcgggctatggtgatcataaaccccggaaatccgacgggacaggtactgtctatca</a:t>
            </a: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gaagcttcatttctccacgaacctcctccgtgcgtagcgtccaaactgacaagcccgataccactagtattt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cttta</a:t>
            </a:r>
            <a:r>
              <a:rPr lang="tr-TR" sz="1700" u="sng" dirty="0">
                <a:latin typeface="SimSun"/>
                <a:ea typeface="SimSun"/>
                <a:cs typeface="SimSun"/>
                <a:sym typeface="SimSun"/>
              </a:rPr>
              <a:t>ggc</a:t>
            </a:r>
            <a:r>
              <a:rPr lang="tr-TR" sz="1700" dirty="0">
                <a:latin typeface="SimSun"/>
                <a:ea typeface="SimSun"/>
                <a:cs typeface="SimSun"/>
                <a:sym typeface="SimSun"/>
              </a:rPr>
              <a:t>tgccctgtccatgacagatagt</a:t>
            </a:r>
            <a:endParaRPr sz="2300" dirty="0"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214" name="Google Shape;214;p21"/>
          <p:cNvCxnSpPr/>
          <p:nvPr/>
        </p:nvCxnSpPr>
        <p:spPr>
          <a:xfrm>
            <a:off x="34950" y="3321709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5" name="Google Shape;215;p21"/>
          <p:cNvCxnSpPr/>
          <p:nvPr/>
        </p:nvCxnSpPr>
        <p:spPr>
          <a:xfrm>
            <a:off x="152946" y="2907936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21"/>
          <p:cNvCxnSpPr/>
          <p:nvPr/>
        </p:nvCxnSpPr>
        <p:spPr>
          <a:xfrm>
            <a:off x="5534650" y="29362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21"/>
          <p:cNvCxnSpPr/>
          <p:nvPr/>
        </p:nvCxnSpPr>
        <p:spPr>
          <a:xfrm>
            <a:off x="7696250" y="292679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21"/>
          <p:cNvCxnSpPr/>
          <p:nvPr/>
        </p:nvCxnSpPr>
        <p:spPr>
          <a:xfrm>
            <a:off x="2291700" y="292679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21"/>
          <p:cNvCxnSpPr/>
          <p:nvPr/>
        </p:nvCxnSpPr>
        <p:spPr>
          <a:xfrm>
            <a:off x="1212896" y="2917365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10939500" y="2926792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1"/>
          <p:cNvCxnSpPr/>
          <p:nvPr/>
        </p:nvCxnSpPr>
        <p:spPr>
          <a:xfrm>
            <a:off x="3381725" y="293621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1"/>
          <p:cNvCxnSpPr/>
          <p:nvPr/>
        </p:nvCxnSpPr>
        <p:spPr>
          <a:xfrm>
            <a:off x="4462323" y="2955073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1"/>
          <p:cNvCxnSpPr/>
          <p:nvPr/>
        </p:nvCxnSpPr>
        <p:spPr>
          <a:xfrm>
            <a:off x="6606525" y="2955071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21"/>
          <p:cNvCxnSpPr/>
          <p:nvPr/>
        </p:nvCxnSpPr>
        <p:spPr>
          <a:xfrm>
            <a:off x="8772073" y="2936218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21"/>
          <p:cNvCxnSpPr/>
          <p:nvPr/>
        </p:nvCxnSpPr>
        <p:spPr>
          <a:xfrm>
            <a:off x="9854127" y="2936219"/>
            <a:ext cx="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6" name="Google Shape;226;p21"/>
          <p:cNvSpPr txBox="1"/>
          <p:nvPr/>
        </p:nvSpPr>
        <p:spPr>
          <a:xfrm>
            <a:off x="-83046" y="3090859"/>
            <a:ext cx="1212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750     760       770      780       790      800      810       820      830       840      850</a:t>
            </a:r>
            <a:endParaRPr sz="1800" dirty="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xmlns="" id="{55B33D1B-8956-4DDD-A18A-A487A2DD1970}"/>
              </a:ext>
            </a:extLst>
          </p:cNvPr>
          <p:cNvCxnSpPr>
            <a:cxnSpLocks/>
          </p:cNvCxnSpPr>
          <p:nvPr/>
        </p:nvCxnSpPr>
        <p:spPr>
          <a:xfrm>
            <a:off x="1506116" y="2716697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xmlns="" id="{81E230E7-BCCA-4031-A8F8-96AC7B3E3101}"/>
              </a:ext>
            </a:extLst>
          </p:cNvPr>
          <p:cNvCxnSpPr>
            <a:cxnSpLocks/>
          </p:cNvCxnSpPr>
          <p:nvPr/>
        </p:nvCxnSpPr>
        <p:spPr>
          <a:xfrm>
            <a:off x="2579542" y="2716697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xmlns="" id="{D64CCFAC-A266-4433-BCD3-04610CF4F832}"/>
              </a:ext>
            </a:extLst>
          </p:cNvPr>
          <p:cNvCxnSpPr>
            <a:cxnSpLocks/>
          </p:cNvCxnSpPr>
          <p:nvPr/>
        </p:nvCxnSpPr>
        <p:spPr>
          <a:xfrm>
            <a:off x="2861827" y="2716697"/>
            <a:ext cx="3750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xmlns="" id="{DD3CAF45-9E91-4E51-9FD7-29DF445F26B2}"/>
              </a:ext>
            </a:extLst>
          </p:cNvPr>
          <p:cNvCxnSpPr>
            <a:cxnSpLocks/>
          </p:cNvCxnSpPr>
          <p:nvPr/>
        </p:nvCxnSpPr>
        <p:spPr>
          <a:xfrm>
            <a:off x="4311917" y="2716697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xmlns="" id="{1F042D03-D54A-44E9-BAF9-D9C969BEEB15}"/>
              </a:ext>
            </a:extLst>
          </p:cNvPr>
          <p:cNvCxnSpPr>
            <a:cxnSpLocks/>
          </p:cNvCxnSpPr>
          <p:nvPr/>
        </p:nvCxnSpPr>
        <p:spPr>
          <a:xfrm>
            <a:off x="10040516" y="2716697"/>
            <a:ext cx="282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233</Words>
  <Application>Microsoft Office PowerPoint</Application>
  <PresentationFormat>Özel</PresentationFormat>
  <Paragraphs>209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Tolga Özdemir</dc:creator>
  <cp:lastModifiedBy>Windows Kullanıcısı</cp:lastModifiedBy>
  <cp:revision>16</cp:revision>
  <dcterms:modified xsi:type="dcterms:W3CDTF">2021-04-10T22:40:05Z</dcterms:modified>
</cp:coreProperties>
</file>