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c5702d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bc5702d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c5702d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c5702d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bc5702d4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bc5702d4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bc5702d4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bc5702d4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c5702d4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bc5702d4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c5702d4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bc5702d4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bc5702d4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bc5702d4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bc5702d4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bc5702d4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c5702d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c5702d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c5702d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bc5702d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c5702d4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c5702d4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0" y="5660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 ccaaccaggaggagatagtagaattttgtcggaaagaaggtttggttatgcttgccgatgaggtataccaagataacgtctatgtggaggataagaaattccattct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ggttggtcctcctctatcatcttaaaacagcctttcttccaaaccaatacgaacggctactccatatggttctattgcagatacacctcctattctttaaggtaaga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32" name="Google Shape;232;p22"/>
          <p:cNvCxnSpPr/>
          <p:nvPr/>
        </p:nvCxnSpPr>
        <p:spPr>
          <a:xfrm>
            <a:off x="78000" y="338316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561873" y="29763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22"/>
          <p:cNvCxnSpPr/>
          <p:nvPr/>
        </p:nvCxnSpPr>
        <p:spPr>
          <a:xfrm>
            <a:off x="1651850" y="297637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2737325" y="29857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3805550" y="296694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4901300" y="30235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5968725" y="30235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7046421" y="299522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8129773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22"/>
          <p:cNvCxnSpPr/>
          <p:nvPr/>
        </p:nvCxnSpPr>
        <p:spPr>
          <a:xfrm flipH="1">
            <a:off x="11473200" y="2995351"/>
            <a:ext cx="6300" cy="86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10390800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22"/>
          <p:cNvCxnSpPr/>
          <p:nvPr/>
        </p:nvCxnSpPr>
        <p:spPr>
          <a:xfrm>
            <a:off x="9316875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22"/>
          <p:cNvSpPr txBox="1"/>
          <p:nvPr/>
        </p:nvSpPr>
        <p:spPr>
          <a:xfrm>
            <a:off x="-8100" y="3171697"/>
            <a:ext cx="121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860      870      880       890      900       910       920      930       940       950      960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ttcaagaaagtagccagatcacttgggtatgacgagaatgacatctccatagtgtcatttcactcggtctcgatggggttctctggagaatgtggcagaaggggagg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aagttctttcatcggtctagtgaacccatactgctcttactgtagaggtatcacagtaaagtgagccagagctaccccaagagacctcttacaccgtcttcccctcc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50" name="Google Shape;250;p23"/>
          <p:cNvCxnSpPr/>
          <p:nvPr/>
        </p:nvCxnSpPr>
        <p:spPr>
          <a:xfrm>
            <a:off x="78000" y="335503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99217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2068775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315877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23"/>
          <p:cNvCxnSpPr/>
          <p:nvPr/>
        </p:nvCxnSpPr>
        <p:spPr>
          <a:xfrm>
            <a:off x="9646800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23"/>
          <p:cNvCxnSpPr/>
          <p:nvPr/>
        </p:nvCxnSpPr>
        <p:spPr>
          <a:xfrm>
            <a:off x="8566900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23"/>
          <p:cNvCxnSpPr/>
          <p:nvPr/>
        </p:nvCxnSpPr>
        <p:spPr>
          <a:xfrm>
            <a:off x="748705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639370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23"/>
          <p:cNvCxnSpPr/>
          <p:nvPr/>
        </p:nvCxnSpPr>
        <p:spPr>
          <a:xfrm>
            <a:off x="531380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423395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1072342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23"/>
          <p:cNvSpPr txBox="1"/>
          <p:nvPr/>
        </p:nvSpPr>
        <p:spPr>
          <a:xfrm>
            <a:off x="0" y="3124180"/>
            <a:ext cx="1193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  970       980      990      1000      1010     1020      1030     1040      1050     1060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0" y="47175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ctacatggagatatgtggttttggagatgatgtgatgggtgagattcgcaaagtggcttctgtgactctttgccccaacacaagtggtcaaattcttactagccttg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gatgtacctctatacaccaaaacctctactacactacccactctaagcgtttcaccgaagacactgagaaacggggttgtgttcaccagtttaagaatgatcggaac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67" name="Google Shape;267;p24"/>
          <p:cNvCxnSpPr/>
          <p:nvPr/>
        </p:nvCxnSpPr>
        <p:spPr>
          <a:xfrm>
            <a:off x="78000" y="3376107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22742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1323125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4"/>
          <p:cNvCxnSpPr/>
          <p:nvPr/>
        </p:nvCxnSpPr>
        <p:spPr>
          <a:xfrm>
            <a:off x="240440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4"/>
          <p:cNvCxnSpPr/>
          <p:nvPr/>
        </p:nvCxnSpPr>
        <p:spPr>
          <a:xfrm>
            <a:off x="4561697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4"/>
          <p:cNvCxnSpPr/>
          <p:nvPr/>
        </p:nvCxnSpPr>
        <p:spPr>
          <a:xfrm>
            <a:off x="672415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5649474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24"/>
          <p:cNvCxnSpPr/>
          <p:nvPr/>
        </p:nvCxnSpPr>
        <p:spPr>
          <a:xfrm>
            <a:off x="348125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11048227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9964850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8890900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24"/>
          <p:cNvCxnSpPr/>
          <p:nvPr/>
        </p:nvCxnSpPr>
        <p:spPr>
          <a:xfrm>
            <a:off x="7798123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4"/>
          <p:cNvSpPr txBox="1"/>
          <p:nvPr/>
        </p:nvSpPr>
        <p:spPr>
          <a:xfrm>
            <a:off x="0" y="3145257"/>
            <a:ext cx="1193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1170     1180     1190      1200     1210     1220      1230     1240      1250     1260      1270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 ctatggatccaccgaagctgggagatggttgttttgaggattttatggctgaaaaggaagacatccgtttatctctcgccaagcgcgccaagaccttggcgagcgca</a:t>
            </a: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gatacctaggtggcttcgaccctctaccaacaaaactcctaaaataccgacttttccttctgtaggcaaatagagagcggttcgcgcggttctggaaccgctcgcgt</a:t>
            </a:r>
            <a:endParaRPr sz="23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>
            <a:off x="77999" y="329144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57915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165580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2726972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3809025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4885675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5967754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7042898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8124952" y="295060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9196123" y="29673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10286148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1135880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5"/>
          <p:cNvSpPr txBox="1"/>
          <p:nvPr/>
        </p:nvSpPr>
        <p:spPr>
          <a:xfrm>
            <a:off x="-174125" y="4860425"/>
            <a:ext cx="1203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128250" y="3060590"/>
            <a:ext cx="1219199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1280     1290     1300      1310     1320      1330     1340      1350      1360      1370     1380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t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tcagcagcctggagggaatgacctgcaacaaagtagaaggtgcaatctacgccttcccacggatccacctccctgcagcggcgatcaaagccgccaaggccgaggg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00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00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10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aagtcgtcggacctcccttactggacgttgtttcatcttccacgttagatgcggaagggtgcctaggtggagggacgtcgccgctagtttcggcggttccggctccc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>
            <a:off x="77999" y="3324841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26"/>
          <p:cNvCxnSpPr/>
          <p:nvPr/>
        </p:nvCxnSpPr>
        <p:spPr>
          <a:xfrm>
            <a:off x="895700" y="291837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1972573" y="29278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4137823" y="28995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26"/>
          <p:cNvCxnSpPr/>
          <p:nvPr/>
        </p:nvCxnSpPr>
        <p:spPr>
          <a:xfrm>
            <a:off x="3060325" y="278640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10609450" y="28995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26"/>
          <p:cNvCxnSpPr/>
          <p:nvPr/>
        </p:nvCxnSpPr>
        <p:spPr>
          <a:xfrm>
            <a:off x="9526123" y="290895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26"/>
          <p:cNvCxnSpPr/>
          <p:nvPr/>
        </p:nvCxnSpPr>
        <p:spPr>
          <a:xfrm>
            <a:off x="11692525" y="28995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26"/>
          <p:cNvCxnSpPr/>
          <p:nvPr/>
        </p:nvCxnSpPr>
        <p:spPr>
          <a:xfrm>
            <a:off x="6301800" y="29089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26"/>
          <p:cNvCxnSpPr/>
          <p:nvPr/>
        </p:nvCxnSpPr>
        <p:spPr>
          <a:xfrm>
            <a:off x="7369250" y="290477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26"/>
          <p:cNvCxnSpPr/>
          <p:nvPr/>
        </p:nvCxnSpPr>
        <p:spPr>
          <a:xfrm>
            <a:off x="5210500" y="28995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26"/>
          <p:cNvCxnSpPr/>
          <p:nvPr/>
        </p:nvCxnSpPr>
        <p:spPr>
          <a:xfrm>
            <a:off x="8456952" y="290895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6"/>
          <p:cNvSpPr txBox="1"/>
          <p:nvPr/>
        </p:nvSpPr>
        <p:spPr>
          <a:xfrm>
            <a:off x="77999" y="3113732"/>
            <a:ext cx="1203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1390      1400     1410      1420     1430      1440     1450      1460     1470      1480     1490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 ggacatggcatatccggtgcacgatcctccccggcgaggacaagatcaaggcgatgatcccgcgcctcaaggagttccacgagtccttcatgaacgagttccgcaac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cctgtaccgtataggccacgtgctaggaggggccgctcctgttctagttccgctactagggcgcggagttcctcaaggtgctcaggaagtacttgctcaaggcgttg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>
            <a:off x="1222100" y="29178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27"/>
          <p:cNvCxnSpPr/>
          <p:nvPr/>
        </p:nvCxnSpPr>
        <p:spPr>
          <a:xfrm>
            <a:off x="0" y="3332115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27"/>
          <p:cNvCxnSpPr/>
          <p:nvPr/>
        </p:nvCxnSpPr>
        <p:spPr>
          <a:xfrm>
            <a:off x="3374273" y="293737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27"/>
          <p:cNvCxnSpPr/>
          <p:nvPr/>
        </p:nvCxnSpPr>
        <p:spPr>
          <a:xfrm>
            <a:off x="4460300" y="290843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27"/>
          <p:cNvCxnSpPr/>
          <p:nvPr/>
        </p:nvCxnSpPr>
        <p:spPr>
          <a:xfrm>
            <a:off x="5536925" y="29373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27"/>
          <p:cNvCxnSpPr/>
          <p:nvPr/>
        </p:nvCxnSpPr>
        <p:spPr>
          <a:xfrm>
            <a:off x="6617498" y="292728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27"/>
          <p:cNvCxnSpPr/>
          <p:nvPr/>
        </p:nvCxnSpPr>
        <p:spPr>
          <a:xfrm>
            <a:off x="7690175" y="29178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27"/>
          <p:cNvCxnSpPr/>
          <p:nvPr/>
        </p:nvCxnSpPr>
        <p:spPr>
          <a:xfrm>
            <a:off x="8780200" y="292794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27"/>
          <p:cNvCxnSpPr/>
          <p:nvPr/>
        </p:nvCxnSpPr>
        <p:spPr>
          <a:xfrm>
            <a:off x="2300900" y="292794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27"/>
          <p:cNvCxnSpPr/>
          <p:nvPr/>
        </p:nvCxnSpPr>
        <p:spPr>
          <a:xfrm>
            <a:off x="9860748" y="29111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332;p27"/>
          <p:cNvCxnSpPr/>
          <p:nvPr/>
        </p:nvCxnSpPr>
        <p:spPr>
          <a:xfrm>
            <a:off x="10933400" y="293671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3" name="Google Shape;333;p27"/>
          <p:cNvSpPr txBox="1"/>
          <p:nvPr/>
        </p:nvSpPr>
        <p:spPr>
          <a:xfrm>
            <a:off x="53550" y="3101265"/>
            <a:ext cx="119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   1500     1510      1520     1530      1540     1550      1560     1570     1580      1590</a:t>
            </a: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cgaagctgatgcgcactttcacctacacaagccacaggccggtcagagctccgaaggtgtgatcttcactaccttgtaaattaaacctgtgttgtactgccaataaa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gcttcgactacgcgtgaaagtggatgtgttcggtgtccggccagtctcgaggcttccacactagaagtgatggaacatttaatttggacacaacatgacggttattt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39" name="Google Shape;339;p28"/>
          <p:cNvCxnSpPr/>
          <p:nvPr/>
        </p:nvCxnSpPr>
        <p:spPr>
          <a:xfrm>
            <a:off x="0" y="334507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28"/>
          <p:cNvCxnSpPr/>
          <p:nvPr/>
        </p:nvCxnSpPr>
        <p:spPr>
          <a:xfrm>
            <a:off x="11470748" y="290947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8"/>
          <p:cNvCxnSpPr/>
          <p:nvPr/>
        </p:nvCxnSpPr>
        <p:spPr>
          <a:xfrm>
            <a:off x="674998" y="29377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8"/>
          <p:cNvCxnSpPr/>
          <p:nvPr/>
        </p:nvCxnSpPr>
        <p:spPr>
          <a:xfrm>
            <a:off x="1755182" y="291941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2834148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3913723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5" name="Google Shape;345;p28"/>
          <p:cNvCxnSpPr/>
          <p:nvPr/>
        </p:nvCxnSpPr>
        <p:spPr>
          <a:xfrm>
            <a:off x="4993298" y="290947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6" name="Google Shape;346;p28"/>
          <p:cNvCxnSpPr/>
          <p:nvPr/>
        </p:nvCxnSpPr>
        <p:spPr>
          <a:xfrm>
            <a:off x="6082300" y="29283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Google Shape;347;p28"/>
          <p:cNvCxnSpPr/>
          <p:nvPr/>
        </p:nvCxnSpPr>
        <p:spPr>
          <a:xfrm>
            <a:off x="7161875" y="29283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8232023" y="29283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9311598" y="293775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p28"/>
          <p:cNvCxnSpPr/>
          <p:nvPr/>
        </p:nvCxnSpPr>
        <p:spPr>
          <a:xfrm>
            <a:off x="10400600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8"/>
          <p:cNvSpPr txBox="1"/>
          <p:nvPr/>
        </p:nvSpPr>
        <p:spPr>
          <a:xfrm>
            <a:off x="156000" y="3114220"/>
            <a:ext cx="1203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1610     1620      1630      1640     1650     1660      1670      1680     1690     1700      1710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>
                <a:latin typeface="SimSun"/>
                <a:ea typeface="SimSun"/>
                <a:cs typeface="SimSun"/>
                <a:sym typeface="SimSun"/>
              </a:rPr>
              <a:t>                taaactttcactaccctgtaaattaagcctgtgttgtactaccaataaataaactttggcagctgtgtgtt</a:t>
            </a: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>
                <a:latin typeface="SimSun"/>
                <a:ea typeface="SimSun"/>
                <a:cs typeface="SimSun"/>
                <a:sym typeface="SimSun"/>
              </a:rPr>
              <a:t>                atttgaaagtgatgggacatttaattcggacacaacatgatggttatttatttgaaaccgtcgacacacaa</a:t>
            </a:r>
            <a:endParaRPr sz="230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57" name="Google Shape;357;p29"/>
          <p:cNvCxnSpPr/>
          <p:nvPr/>
        </p:nvCxnSpPr>
        <p:spPr>
          <a:xfrm>
            <a:off x="0" y="3334601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29"/>
          <p:cNvCxnSpPr/>
          <p:nvPr/>
        </p:nvCxnSpPr>
        <p:spPr>
          <a:xfrm>
            <a:off x="9098100" y="295192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29"/>
          <p:cNvCxnSpPr/>
          <p:nvPr/>
        </p:nvCxnSpPr>
        <p:spPr>
          <a:xfrm>
            <a:off x="8022173" y="297078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29"/>
          <p:cNvCxnSpPr/>
          <p:nvPr/>
        </p:nvCxnSpPr>
        <p:spPr>
          <a:xfrm>
            <a:off x="6942273" y="293039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29"/>
          <p:cNvCxnSpPr/>
          <p:nvPr/>
        </p:nvCxnSpPr>
        <p:spPr>
          <a:xfrm>
            <a:off x="5862373" y="29209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29"/>
          <p:cNvCxnSpPr/>
          <p:nvPr/>
        </p:nvCxnSpPr>
        <p:spPr>
          <a:xfrm>
            <a:off x="4782473" y="291785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29"/>
          <p:cNvCxnSpPr/>
          <p:nvPr/>
        </p:nvCxnSpPr>
        <p:spPr>
          <a:xfrm>
            <a:off x="3702573" y="29492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29"/>
          <p:cNvCxnSpPr/>
          <p:nvPr/>
        </p:nvCxnSpPr>
        <p:spPr>
          <a:xfrm>
            <a:off x="2622673" y="293307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29"/>
          <p:cNvSpPr txBox="1"/>
          <p:nvPr/>
        </p:nvSpPr>
        <p:spPr>
          <a:xfrm>
            <a:off x="156000" y="3103751"/>
            <a:ext cx="1182745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latin typeface="SimSun"/>
                <a:ea typeface="SimSun"/>
                <a:cs typeface="SimSun"/>
                <a:sym typeface="SimSun"/>
              </a:rPr>
              <a:t>               </a:t>
            </a: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1720     1730      1740     1750      1760     1770      1780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acccagcacggcacaatcactcactctctgcatcctcccctcccctctcctctgcgccaccttagccaagctctcctccttccttccccgcccgcgcgcgctctctc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tgggtcgtgccgtgttagtgagtgagagacgtaggaggggaggggagaggagacgcggtggaatcggttcgagaggaggaaggaaggggcgggcgcgcgcgagagag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 dirty="0">
                <a:latin typeface="SimSun"/>
                <a:ea typeface="SimSun"/>
                <a:cs typeface="SimSun"/>
                <a:sym typeface="SimSun"/>
              </a:rPr>
              <a:t>   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0" y="322259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4"/>
          <p:cNvCxnSpPr/>
          <p:nvPr/>
        </p:nvCxnSpPr>
        <p:spPr>
          <a:xfrm>
            <a:off x="1340529" y="2823099"/>
            <a:ext cx="0" cy="87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 rot="10800000">
            <a:off x="2414726" y="27869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4"/>
          <p:cNvCxnSpPr/>
          <p:nvPr/>
        </p:nvCxnSpPr>
        <p:spPr>
          <a:xfrm>
            <a:off x="3506680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4"/>
          <p:cNvCxnSpPr/>
          <p:nvPr/>
        </p:nvCxnSpPr>
        <p:spPr>
          <a:xfrm>
            <a:off x="4572000" y="28231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4"/>
          <p:cNvCxnSpPr/>
          <p:nvPr/>
        </p:nvCxnSpPr>
        <p:spPr>
          <a:xfrm>
            <a:off x="5663953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4"/>
          <p:cNvCxnSpPr/>
          <p:nvPr/>
        </p:nvCxnSpPr>
        <p:spPr>
          <a:xfrm>
            <a:off x="6738151" y="28230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4"/>
          <p:cNvCxnSpPr/>
          <p:nvPr/>
        </p:nvCxnSpPr>
        <p:spPr>
          <a:xfrm>
            <a:off x="7821227" y="28106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4"/>
          <p:cNvCxnSpPr/>
          <p:nvPr/>
        </p:nvCxnSpPr>
        <p:spPr>
          <a:xfrm>
            <a:off x="8895425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9978501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11052699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4"/>
          <p:cNvSpPr txBox="1"/>
          <p:nvPr/>
        </p:nvSpPr>
        <p:spPr>
          <a:xfrm>
            <a:off x="355107" y="3027285"/>
            <a:ext cx="1118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</a:t>
            </a:r>
            <a:r>
              <a:rPr lang="tr-TR" sz="1800" b="0" i="0" u="none" strike="noStrike" cap="none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10       20        30       40        50       60        70       80       90       100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ctcgccggcgccgccccgcgccatgtcgtacaacaagaccgcctccatcaccgccgagaccataaaccccaaggtgaagatcttcgactacgagccctgcggggaga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gagcggccgcggcggggcgcggtacagcatgttgttctggcggaggtagtggcggctctggtatttggggttccacttctagaagctgatgctcgggacgcccctct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0" y="321371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585925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669001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2734323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817398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5980591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8140824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9223899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10298096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11381173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7057748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4900474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5"/>
          <p:cNvSpPr txBox="1"/>
          <p:nvPr/>
        </p:nvSpPr>
        <p:spPr>
          <a:xfrm>
            <a:off x="355107" y="3027285"/>
            <a:ext cx="11836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110      120       130      140       150      160      170       180      190       200      210 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080" lvl="0" indent="0" algn="ctr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tcgccaggcacgcagagcggttggcgcaggagatggagaagagcccaggttctcgcccttttccagagataacatactgcaaccttgggaacccccaggctctcggc</a:t>
            </a:r>
            <a:endParaRPr dirty="0"/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agcggtccgtgcgtctcgccaaccgcgtcctctacctcttctcgggtccaagagcgggaaaaggtctctattgtatgacgttggaacccttgggggtccgagagccg</a:t>
            </a:r>
            <a:endParaRPr dirty="0"/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0" y="327808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905523" y="284248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3053918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5220070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6294268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8451542" y="285195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10626571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11691892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7386221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9543495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1979720" y="284248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4145872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6"/>
          <p:cNvSpPr txBox="1"/>
          <p:nvPr/>
        </p:nvSpPr>
        <p:spPr>
          <a:xfrm>
            <a:off x="284086" y="3102885"/>
            <a:ext cx="11730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220      230       240      250       260      270       280      290       300      310      320 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cagcgacccataaccttcttccgtgaggttctttctctgtgtgacaatccagctctcctgcacagggatgaaactcgtatgctattcagcccatgtgccataaatag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gtcgctgggtattggaagaaggcactccaagaaagagacacactgttaggtcgagaggacgtgtccctactttgagcatacgataagtcgggtacacggtatttatc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0" y="321815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7"/>
          <p:cNvSpPr txBox="1"/>
          <p:nvPr/>
        </p:nvSpPr>
        <p:spPr>
          <a:xfrm>
            <a:off x="306265" y="3033505"/>
            <a:ext cx="1173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330       340      350       360      370      380       390      400       410      420 </a:t>
            </a:r>
            <a:endParaRPr sz="18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1003726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2086801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3160450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234648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5317175" y="278995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6401349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8558622" y="278255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9632273" y="28412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10714800" y="278995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7474998" y="28308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agcgcggaagattattgagtccatgcccggcagaaactctggtgcatatactaacagtcagggaatcagaagtttgcgggaagcagttgcaaatggaatcgctgcaa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tcgcgccttctaataactcaggtacgggccgtctttgagaccacgtatatgattgtcagtcccttagtcttcaaacgcccttcgtcaacgtttaccttagcgacgtt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0" y="3206464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258001" y="28179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1324802" y="28179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2399381" y="281573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3475608" y="27961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4560164" y="28388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5635841" y="28293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6720397" y="28293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9962226" y="277667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8880630" y="279552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7808461" y="28293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11045301" y="28199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8"/>
          <p:cNvSpPr txBox="1"/>
          <p:nvPr/>
        </p:nvSpPr>
        <p:spPr>
          <a:xfrm>
            <a:off x="-461700" y="2992820"/>
            <a:ext cx="126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430      440       450      460       470      480       490      500       510      520      530 </a:t>
            </a:r>
            <a:endParaRPr sz="18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gaga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tggttttccatcaagaccagaggacatctttctgacagatggagcgagttcagccattaatttgagtatgcagatactcattaggtcccaagaagatggcatt</a:t>
            </a: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ctctaccaaaaggtagttctggtctcctgtagaaagactgtctacctcgctcaagtcggtaattaaactcatacgtctatgagtaatccagggttcttctaccgt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79" name="Google Shape;179;p19"/>
          <p:cNvCxnSpPr>
            <a:endCxn id="180" idx="3"/>
          </p:cNvCxnSpPr>
          <p:nvPr/>
        </p:nvCxnSpPr>
        <p:spPr>
          <a:xfrm>
            <a:off x="67050" y="3332639"/>
            <a:ext cx="120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4887048" y="293473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10286125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9206250" y="293473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5969825" y="294416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7046425" y="292531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8123050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564198" y="29535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1653427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11366075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2726550" y="29158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3813575" y="294416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9"/>
          <p:cNvSpPr txBox="1"/>
          <p:nvPr/>
        </p:nvSpPr>
        <p:spPr>
          <a:xfrm>
            <a:off x="115350" y="3101789"/>
            <a:ext cx="119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latin typeface="SimSun"/>
                <a:ea typeface="SimSun"/>
                <a:cs typeface="SimSun"/>
                <a:sym typeface="SimSun"/>
              </a:rPr>
              <a:t>  </a:t>
            </a: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540      550      560       570      580       590      600       610      620      630       640</a:t>
            </a: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-1105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ctatgccctttacctgaatatccgttatactcggcgtccattatacttcatggtgggactatggtaccatacaatcttagtgaggacggtgattgggggcttgagat 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10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gatac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aatggacttataggcaatatgagccgcaggtaatatgaagtaccaccctgataccatggtatgttagaatcactcctgccactaacccccgaactcta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70750" y="3035802"/>
            <a:ext cx="1167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latin typeface="SimSun"/>
                <a:ea typeface="SimSun"/>
                <a:cs typeface="SimSun"/>
                <a:sym typeface="SimSun"/>
              </a:rPr>
              <a:t>  </a:t>
            </a: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650      660       670      680       690      700       710       720      730      740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98" name="Google Shape;198;p20"/>
          <p:cNvCxnSpPr>
            <a:cxnSpLocks/>
          </p:cNvCxnSpPr>
          <p:nvPr/>
        </p:nvCxnSpPr>
        <p:spPr>
          <a:xfrm>
            <a:off x="0" y="3266652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884019" y="28969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1960846" y="28969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3047098" y="290641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4133423" y="291584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5191419" y="290641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6273947" y="291584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7469223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10594573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9624398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8550475" y="290280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cttcgaagtaaagaggtgcttggaggaggcacgcatcgcaggtttgactgttcgggctatggtgatcataaaccccggaaatccgacgggacaggtactgtctatca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gaagcttcatttctccacgaacctcctccgtgcgtagcgtccaaactgacaagcccgataccactagtatttggggcctttaggctgccctgtccatgacagatagt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>
            <a:off x="34950" y="332170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152946" y="290793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5534650" y="29362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7696250" y="29267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2291700" y="29267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1212896" y="29173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0939500" y="29267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3381725" y="293621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4462323" y="295507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6606525" y="295507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8772073" y="293621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1"/>
          <p:cNvCxnSpPr/>
          <p:nvPr/>
        </p:nvCxnSpPr>
        <p:spPr>
          <a:xfrm>
            <a:off x="9854127" y="29362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21"/>
          <p:cNvSpPr txBox="1"/>
          <p:nvPr/>
        </p:nvSpPr>
        <p:spPr>
          <a:xfrm>
            <a:off x="-83046" y="3090859"/>
            <a:ext cx="121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750     760       770      780       790      800      810       820      830       840      850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232</Words>
  <Application>Microsoft Office PowerPoint</Application>
  <PresentationFormat>Geniş ekran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SimSun</vt:lpstr>
      <vt:lpstr>Arial</vt:lpstr>
      <vt:lpstr>Calibri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Atakan Çetinkaya</cp:lastModifiedBy>
  <cp:revision>8</cp:revision>
  <dcterms:modified xsi:type="dcterms:W3CDTF">2021-02-10T03:29:30Z</dcterms:modified>
</cp:coreProperties>
</file>