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-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0CABF-CB2C-4AD1-8FBE-E69B4AEBE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66D05-A69C-4764-A5EE-B8E0F7CD7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DF243-BD20-460B-BA75-262E21D8F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B208-386E-411A-81EC-F14FE343ABC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52459-3FF3-46DB-9DF2-CE010293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42DB6-A07E-4716-AD85-273A1B64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A8F3-7375-4B20-B7D7-3BE287909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7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F44D-9193-4536-99FB-E9430B3F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BF131-FB17-4345-98C1-C575DD98F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E7CF5-0CDB-47CA-BC24-8271E59BC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B208-386E-411A-81EC-F14FE343ABC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5EA15-F1D9-4CEF-AE25-C515B7DE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58299-3807-4E52-AA12-B765504D1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A8F3-7375-4B20-B7D7-3BE287909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1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6326A-9ECC-4DE9-8EAC-81C99F9EA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4718D-F425-4EEE-A263-EB37317DD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357E8-208D-4E97-99A9-7BBCFAF3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B208-386E-411A-81EC-F14FE343ABC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369AA-8066-4877-9498-319CBAC9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947D6-5EC0-46A9-AF55-99D72E5B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A8F3-7375-4B20-B7D7-3BE287909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3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C4E1-B56D-4B79-B90F-9AF86A4A7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FADF1-40A0-4221-ACE2-4008D4FD0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7C039-2FF0-4B6F-8BC4-49C376CF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B208-386E-411A-81EC-F14FE343ABC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549D7-DB32-4BD5-B716-55424B33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F5E25-11B6-4030-AC09-01879E59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A8F3-7375-4B20-B7D7-3BE287909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3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3FF8-5B79-481F-BB3B-342D89D69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BCAEF-ABA1-4DF7-8960-60823E148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25299-DD19-4410-8BB2-98C1DCAE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B208-386E-411A-81EC-F14FE343ABC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A4770-6F1B-4303-BA91-8D962257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ADCDA-CD5B-4D79-929B-FDAF36E8A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A8F3-7375-4B20-B7D7-3BE287909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7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D564-4435-49CD-A815-56421566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5E19B-234D-4EAD-B70B-D9607A4FF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6EE67-CFBB-45CC-9E2E-60F435758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1C4EB-CA25-4ED0-AF54-139FAB4A1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B208-386E-411A-81EC-F14FE343ABC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3C3AA-CA4F-4EE6-B94C-225C0AF8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CCCA7-FACF-4CF3-988B-0FC6B8FF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A8F3-7375-4B20-B7D7-3BE287909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0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DE93E-DE54-4AB3-A14F-36D449B7E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3ECF3-E396-46B4-8A45-A82B43DA0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93B44-97C4-4C1D-AE4F-5370D8519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2A1449-ADF3-446E-B30B-D990117D8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0A9A63-22F4-4315-876A-6B936C759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56ACD-356D-4F56-A041-DF1EE38F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B208-386E-411A-81EC-F14FE343ABC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8DED1-5585-46EC-BB37-E8921F41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352A5-E630-4850-B8D9-16C34329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A8F3-7375-4B20-B7D7-3BE287909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9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E6E3E-6E84-44ED-B552-C7CA0F2E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82FAF9-2EF0-498E-B580-39E12827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B208-386E-411A-81EC-F14FE343ABC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359D2A-31DA-4794-9275-14A8C490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E3CC8-AAA4-44A5-AB49-2C3CE2B9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A8F3-7375-4B20-B7D7-3BE287909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2386A3-F91F-4319-A7E3-812C79934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B208-386E-411A-81EC-F14FE343ABC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85F44C-9176-4DBE-90F1-2A7D7CF89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5F1F0-1079-4010-9224-029BBD5C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A8F3-7375-4B20-B7D7-3BE287909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2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F63C7-218C-43DC-BD42-15F710B31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AC227-9EE0-401C-822B-E96DC3108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CE36B-E65E-496E-81D0-5BA17BBDA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C0D0-E7EF-4932-A4E5-B546DFD2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B208-386E-411A-81EC-F14FE343ABC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4E26A-75AC-4705-912A-1C6CA3B4C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5EEE5-93DC-4698-8A74-C60CA58E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A8F3-7375-4B20-B7D7-3BE287909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8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7EE4C-F780-470E-A88E-59E4EC4C8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2BBDD-ED4F-4220-9E54-2D2DA0D6E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6AB37-EED2-4A2F-803E-C691EF9CF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142AE-F396-4B89-9153-00D6B52F9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B208-386E-411A-81EC-F14FE343ABC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097A6-0141-4E70-9B8D-12D5641D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73467-5A2B-4A9A-9C09-E3DF08312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A8F3-7375-4B20-B7D7-3BE287909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B6B716-0678-45F1-AF72-2DBDD7442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CBB66-428E-41D2-AD02-9D6730F44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E9C43-C700-44BE-A742-573E95195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0B208-386E-411A-81EC-F14FE343ABC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7843F-08FD-4D23-8A18-37631E1BC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12F25-CDE8-42B4-881E-0BE519CED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7A8F3-7375-4B20-B7D7-3BE287909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3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E0D8-9558-49F9-8F9D-FF9A3C220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Colony group-meeting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709F6-F409-4A68-BB7E-176440BF43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Measuring radius and height in detail for colonies from different plates</a:t>
            </a:r>
          </a:p>
          <a:p>
            <a:endParaRPr lang="en-US" dirty="0"/>
          </a:p>
          <a:p>
            <a:r>
              <a:rPr lang="en-US" dirty="0"/>
              <a:t>04/21/2021</a:t>
            </a:r>
          </a:p>
        </p:txBody>
      </p:sp>
    </p:spTree>
    <p:extLst>
      <p:ext uri="{BB962C8B-B14F-4D97-AF65-F5344CB8AC3E}">
        <p14:creationId xmlns:p14="http://schemas.microsoft.com/office/powerpoint/2010/main" val="413260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1115-4A15-454D-BBA5-0A181E51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GFP signal travels agar =&gt; unreliable height 							   measurements</a:t>
            </a:r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506B504B-9ADD-4CC7-8122-044FAD07F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6498" y="1690688"/>
            <a:ext cx="6402917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C131E989-EEA7-4903-9AAF-6188C8185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87691" y="1690687"/>
            <a:ext cx="6402916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23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B78F8-15BA-4B96-A2BA-B7F62014F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GFP signal travels air 										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Colony cross-sections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DB16EA-10A7-443D-871B-590E7578E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0457" y="2091981"/>
            <a:ext cx="6095999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0D9936A-4892-4D4F-A792-C4B48EF58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928" y="2091981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5D900F9-4561-427E-9F77-1CA5CDDC527D}"/>
              </a:ext>
            </a:extLst>
          </p:cNvPr>
          <p:cNvCxnSpPr/>
          <p:nvPr/>
        </p:nvCxnSpPr>
        <p:spPr>
          <a:xfrm flipH="1">
            <a:off x="1770144" y="2267800"/>
            <a:ext cx="254524" cy="1562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3170FC6-3CA3-4D8A-A310-BDFF4AB658F5}"/>
              </a:ext>
            </a:extLst>
          </p:cNvPr>
          <p:cNvSpPr txBox="1"/>
          <p:nvPr/>
        </p:nvSpPr>
        <p:spPr>
          <a:xfrm>
            <a:off x="1548855" y="1690688"/>
            <a:ext cx="18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Surface position defined wrong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E1DBED-8B4E-4CDB-A328-55328AD65843}"/>
              </a:ext>
            </a:extLst>
          </p:cNvPr>
          <p:cNvCxnSpPr/>
          <p:nvPr/>
        </p:nvCxnSpPr>
        <p:spPr>
          <a:xfrm flipH="1" flipV="1">
            <a:off x="1770144" y="3830293"/>
            <a:ext cx="2346107" cy="176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591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AD3A-3686-4C8B-B00A-CD5C76C6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Measured radius and height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4099CB-847A-4680-BACA-C58CE95A2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936326"/>
            <a:ext cx="5715000" cy="428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FE482CA-9BF6-423D-B2E3-A0E9591B0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936326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A5B52C-0B41-48C6-8EA2-9702D2517CE3}"/>
              </a:ext>
            </a:extLst>
          </p:cNvPr>
          <p:cNvCxnSpPr>
            <a:cxnSpLocks/>
            <a:stCxn id="2054" idx="0"/>
          </p:cNvCxnSpPr>
          <p:nvPr/>
        </p:nvCxnSpPr>
        <p:spPr>
          <a:xfrm>
            <a:off x="8496300" y="1936326"/>
            <a:ext cx="723114" cy="85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EC2FC49-FCBD-4ED5-8044-D6A86CC16AEF}"/>
              </a:ext>
            </a:extLst>
          </p:cNvPr>
          <p:cNvSpPr txBox="1"/>
          <p:nvPr/>
        </p:nvSpPr>
        <p:spPr>
          <a:xfrm>
            <a:off x="7698377" y="1289995"/>
            <a:ext cx="1933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Surface position defined wrong</a:t>
            </a:r>
          </a:p>
        </p:txBody>
      </p:sp>
    </p:spTree>
    <p:extLst>
      <p:ext uri="{BB962C8B-B14F-4D97-AF65-F5344CB8AC3E}">
        <p14:creationId xmlns:p14="http://schemas.microsoft.com/office/powerpoint/2010/main" val="41100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59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Colony group-meeting</vt:lpstr>
      <vt:lpstr>GFP signal travels agar =&gt; unreliable height           measurements</vt:lpstr>
      <vt:lpstr>GFP signal travels air            Colony cross-sections</vt:lpstr>
      <vt:lpstr>Measured radius and height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Colony group-meeting</dc:title>
  <dc:creator>Tolga Caglar</dc:creator>
  <cp:lastModifiedBy>Tolga Caglar</cp:lastModifiedBy>
  <cp:revision>10</cp:revision>
  <dcterms:created xsi:type="dcterms:W3CDTF">2021-04-21T19:56:10Z</dcterms:created>
  <dcterms:modified xsi:type="dcterms:W3CDTF">2021-04-21T22:33:14Z</dcterms:modified>
</cp:coreProperties>
</file>