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711C-9D43-4CD9-8D58-8B5F0F75727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39F5-1266-4FF3-A152-AF5491D597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711C-9D43-4CD9-8D58-8B5F0F75727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39F5-1266-4FF3-A152-AF5491D59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711C-9D43-4CD9-8D58-8B5F0F75727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39F5-1266-4FF3-A152-AF5491D59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711C-9D43-4CD9-8D58-8B5F0F75727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39F5-1266-4FF3-A152-AF5491D59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711C-9D43-4CD9-8D58-8B5F0F75727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39F5-1266-4FF3-A152-AF5491D597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711C-9D43-4CD9-8D58-8B5F0F75727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39F5-1266-4FF3-A152-AF5491D59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711C-9D43-4CD9-8D58-8B5F0F75727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39F5-1266-4FF3-A152-AF5491D59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711C-9D43-4CD9-8D58-8B5F0F75727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39F5-1266-4FF3-A152-AF5491D59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711C-9D43-4CD9-8D58-8B5F0F75727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39F5-1266-4FF3-A152-AF5491D59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711C-9D43-4CD9-8D58-8B5F0F75727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39F5-1266-4FF3-A152-AF5491D597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19E711C-9D43-4CD9-8D58-8B5F0F75727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69039F5-1266-4FF3-A152-AF5491D597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19E711C-9D43-4CD9-8D58-8B5F0F75727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69039F5-1266-4FF3-A152-AF5491D597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SE </a:t>
            </a:r>
            <a:r>
              <a:rPr lang="en-US" dirty="0"/>
              <a:t>226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Test Design for the Triangle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1832" y="6488668"/>
            <a:ext cx="6744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http://www.testdesigners.com/testingstyles/triangleexample.html</a:t>
            </a:r>
          </a:p>
        </p:txBody>
      </p:sp>
    </p:spTree>
    <p:extLst>
      <p:ext uri="{BB962C8B-B14F-4D97-AF65-F5344CB8AC3E}">
        <p14:creationId xmlns:p14="http://schemas.microsoft.com/office/powerpoint/2010/main" val="316228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 Very Rough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1832" y="6488668"/>
            <a:ext cx="6744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http://www.testdesigners.com/testingstyles/triangleexample.html</a:t>
            </a:r>
          </a:p>
        </p:txBody>
      </p:sp>
      <p:pic>
        <p:nvPicPr>
          <p:cNvPr id="1028" name="Picture 4" descr="http://www.testdesigners.com/images/triangletestflow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745744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78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Any element of an input set is negative</a:t>
            </a:r>
            <a:endParaRPr lang="tr-TR" dirty="0"/>
          </a:p>
          <a:p>
            <a:r>
              <a:rPr lang="en-US" dirty="0"/>
              <a:t>Any element of an input set is zero</a:t>
            </a:r>
            <a:endParaRPr lang="tr-TR" dirty="0"/>
          </a:p>
          <a:p>
            <a:r>
              <a:rPr lang="en-US" dirty="0"/>
              <a:t>Any element of an input set is greater than </a:t>
            </a:r>
            <a:r>
              <a:rPr lang="tr-TR" dirty="0"/>
              <a:t>50</a:t>
            </a:r>
          </a:p>
          <a:p>
            <a:r>
              <a:rPr lang="en-US" dirty="0"/>
              <a:t>Any element of an input set is an alphabetic letter</a:t>
            </a:r>
            <a:endParaRPr lang="tr-TR" dirty="0"/>
          </a:p>
          <a:p>
            <a:r>
              <a:rPr lang="en-US" dirty="0"/>
              <a:t>Any element of an input set is a character symbol</a:t>
            </a:r>
            <a:endParaRPr lang="tr-TR" dirty="0"/>
          </a:p>
          <a:p>
            <a:r>
              <a:rPr lang="en-US" dirty="0"/>
              <a:t>There are less than three elements of the input set</a:t>
            </a:r>
            <a:endParaRPr lang="tr-TR" dirty="0"/>
          </a:p>
          <a:p>
            <a:r>
              <a:rPr lang="en-US" dirty="0"/>
              <a:t>There are more than three elements of the input set</a:t>
            </a:r>
            <a:endParaRPr lang="tr-TR" dirty="0"/>
          </a:p>
          <a:p>
            <a:r>
              <a:rPr lang="en-US" dirty="0"/>
              <a:t>Any element of an input set is a combination of any of the invalid inputs</a:t>
            </a:r>
          </a:p>
        </p:txBody>
      </p:sp>
    </p:spTree>
    <p:extLst>
      <p:ext uri="{BB962C8B-B14F-4D97-AF65-F5344CB8AC3E}">
        <p14:creationId xmlns:p14="http://schemas.microsoft.com/office/powerpoint/2010/main" val="49635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Check for Valid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sum of two numbers equals the third in any of three permutations </a:t>
            </a:r>
            <a:r>
              <a:rPr lang="en-US" dirty="0" err="1"/>
              <a:t>a+b</a:t>
            </a:r>
            <a:r>
              <a:rPr lang="en-US" dirty="0"/>
              <a:t>=c, </a:t>
            </a:r>
            <a:r>
              <a:rPr lang="en-US" dirty="0" err="1"/>
              <a:t>a+c</a:t>
            </a:r>
            <a:r>
              <a:rPr lang="en-US" dirty="0"/>
              <a:t>=b, </a:t>
            </a:r>
            <a:r>
              <a:rPr lang="en-US" dirty="0" err="1"/>
              <a:t>b+c</a:t>
            </a:r>
            <a:r>
              <a:rPr lang="en-US" dirty="0"/>
              <a:t>=a</a:t>
            </a:r>
            <a:endParaRPr lang="tr-TR" dirty="0"/>
          </a:p>
          <a:p>
            <a:r>
              <a:rPr lang="en-US" dirty="0"/>
              <a:t>The sum of two numbers is less than any of three permutations </a:t>
            </a:r>
            <a:r>
              <a:rPr lang="en-US" dirty="0" err="1"/>
              <a:t>a+b</a:t>
            </a:r>
            <a:r>
              <a:rPr lang="tr-TR" dirty="0"/>
              <a:t>&lt;</a:t>
            </a:r>
            <a:r>
              <a:rPr lang="en-US" dirty="0"/>
              <a:t>c, </a:t>
            </a:r>
            <a:r>
              <a:rPr lang="en-US" dirty="0" err="1"/>
              <a:t>a+c</a:t>
            </a:r>
            <a:r>
              <a:rPr lang="tr-TR" dirty="0"/>
              <a:t>&lt;</a:t>
            </a:r>
            <a:r>
              <a:rPr lang="en-US" dirty="0"/>
              <a:t>b, </a:t>
            </a:r>
            <a:r>
              <a:rPr lang="en-US" dirty="0" err="1"/>
              <a:t>b+c</a:t>
            </a:r>
            <a:r>
              <a:rPr lang="tr-TR" dirty="0"/>
              <a:t>&lt;</a:t>
            </a: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5736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Triangle Type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and only if all three digits of a valid input are the same the program displays "equilateral"</a:t>
            </a:r>
            <a:endParaRPr lang="tr-TR" dirty="0"/>
          </a:p>
          <a:p>
            <a:r>
              <a:rPr lang="en-US" dirty="0"/>
              <a:t>If and only if any two of the digits of a valid input are the same the program displays "isosceles"</a:t>
            </a:r>
            <a:endParaRPr lang="tr-TR" dirty="0"/>
          </a:p>
          <a:p>
            <a:r>
              <a:rPr lang="en-US" dirty="0"/>
              <a:t>If and only if each digit of a valid input is different the program displays "scalene"</a:t>
            </a:r>
          </a:p>
        </p:txBody>
      </p:sp>
    </p:spTree>
    <p:extLst>
      <p:ext uri="{BB962C8B-B14F-4D97-AF65-F5344CB8AC3E}">
        <p14:creationId xmlns:p14="http://schemas.microsoft.com/office/powerpoint/2010/main" val="351373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488560"/>
              </p:ext>
            </p:extLst>
          </p:nvPr>
        </p:nvGraphicFramePr>
        <p:xfrm>
          <a:off x="467544" y="1844824"/>
          <a:ext cx="8229600" cy="4680522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58">
                <a:tc>
                  <a:txBody>
                    <a:bodyPr/>
                    <a:lstStyle/>
                    <a:p>
                      <a:r>
                        <a:rPr lang="en-US" dirty="0"/>
                        <a:t>Tests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Inputs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Expected Results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116">
                <a:tc>
                  <a:txBody>
                    <a:bodyPr/>
                    <a:lstStyle/>
                    <a:p>
                      <a:r>
                        <a:rPr lang="en-US" dirty="0"/>
                        <a:t>Any element of an input set is negative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(-1,1,1), (1,-1,1), (1,1,-1)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Message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0116">
                <a:tc>
                  <a:txBody>
                    <a:bodyPr/>
                    <a:lstStyle/>
                    <a:p>
                      <a:r>
                        <a:rPr lang="en-US" dirty="0"/>
                        <a:t>Any element of an input set is zero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(0,1,1), (1,0,1), (1,1,0), (1,0,0), (0,1,0), (0,0,1), (0,0,0)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Message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0116">
                <a:tc>
                  <a:txBody>
                    <a:bodyPr/>
                    <a:lstStyle/>
                    <a:p>
                      <a:r>
                        <a:rPr lang="en-US" dirty="0"/>
                        <a:t>Any element of an input set is greater than </a:t>
                      </a:r>
                      <a:r>
                        <a:rPr lang="tr-TR" dirty="0"/>
                        <a:t>50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tr-TR" dirty="0"/>
                        <a:t>51</a:t>
                      </a:r>
                      <a:r>
                        <a:rPr lang="en-US" dirty="0"/>
                        <a:t>,1,1), (1,</a:t>
                      </a:r>
                      <a:r>
                        <a:rPr lang="tr-TR" dirty="0"/>
                        <a:t>52</a:t>
                      </a:r>
                      <a:r>
                        <a:rPr lang="en-US" dirty="0"/>
                        <a:t>,1), (1,1,</a:t>
                      </a:r>
                      <a:r>
                        <a:rPr lang="tr-TR" dirty="0"/>
                        <a:t>55</a:t>
                      </a:r>
                      <a:r>
                        <a:rPr lang="en-US" dirty="0"/>
                        <a:t>) (</a:t>
                      </a:r>
                      <a:r>
                        <a:rPr lang="tr-TR" dirty="0"/>
                        <a:t>7</a:t>
                      </a:r>
                      <a:r>
                        <a:rPr lang="en-US" dirty="0"/>
                        <a:t>5,</a:t>
                      </a:r>
                      <a:r>
                        <a:rPr lang="tr-TR" dirty="0"/>
                        <a:t>7</a:t>
                      </a:r>
                      <a:r>
                        <a:rPr lang="en-US" dirty="0"/>
                        <a:t>5,</a:t>
                      </a:r>
                      <a:r>
                        <a:rPr lang="tr-TR" dirty="0"/>
                        <a:t>7</a:t>
                      </a:r>
                      <a:r>
                        <a:rPr lang="en-US" dirty="0"/>
                        <a:t>5)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Message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0116">
                <a:tc>
                  <a:txBody>
                    <a:bodyPr/>
                    <a:lstStyle/>
                    <a:p>
                      <a:r>
                        <a:rPr lang="en-US"/>
                        <a:t>Any element of an input set is an alphabetic letter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(T,1,1), (1,T,1), (1,5,T)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Message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8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481375"/>
              </p:ext>
            </p:extLst>
          </p:nvPr>
        </p:nvGraphicFramePr>
        <p:xfrm>
          <a:off x="395536" y="1628800"/>
          <a:ext cx="8229600" cy="4680522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58">
                <a:tc>
                  <a:txBody>
                    <a:bodyPr/>
                    <a:lstStyle/>
                    <a:p>
                      <a:r>
                        <a:rPr lang="en-US" dirty="0"/>
                        <a:t>Tests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Inputs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Expected Results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116">
                <a:tc>
                  <a:txBody>
                    <a:bodyPr/>
                    <a:lstStyle/>
                    <a:p>
                      <a:r>
                        <a:rPr lang="en-US" dirty="0"/>
                        <a:t>Any element of an input set is a character symbol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(:,1,3), (5,., 8), (2,4,/)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Error Message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0116">
                <a:tc>
                  <a:txBody>
                    <a:bodyPr/>
                    <a:lstStyle/>
                    <a:p>
                      <a:r>
                        <a:rPr lang="en-US"/>
                        <a:t>There are less than three elements of the input set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(1,2)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Error Message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0116">
                <a:tc>
                  <a:txBody>
                    <a:bodyPr/>
                    <a:lstStyle/>
                    <a:p>
                      <a:r>
                        <a:rPr lang="en-US"/>
                        <a:t>There are more than three elements of the input set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(2,4,5,8)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Error Message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0116">
                <a:tc>
                  <a:txBody>
                    <a:bodyPr/>
                    <a:lstStyle/>
                    <a:p>
                      <a:r>
                        <a:rPr lang="en-US"/>
                        <a:t>Any element of an input set is a combination of any of the invalid inputs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(1A, 3,4), (4,/W",8) (2,4,:)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Message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6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507956"/>
              </p:ext>
            </p:extLst>
          </p:nvPr>
        </p:nvGraphicFramePr>
        <p:xfrm>
          <a:off x="395536" y="1772816"/>
          <a:ext cx="8229600" cy="4029054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58">
                <a:tc>
                  <a:txBody>
                    <a:bodyPr/>
                    <a:lstStyle/>
                    <a:p>
                      <a:r>
                        <a:rPr lang="en-US" dirty="0"/>
                        <a:t>Tests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Expected Results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116">
                <a:tc>
                  <a:txBody>
                    <a:bodyPr/>
                    <a:lstStyle/>
                    <a:p>
                      <a:r>
                        <a:rPr lang="en-US" dirty="0"/>
                        <a:t>The sum of two numbers equals the third in any of three permutations </a:t>
                      </a:r>
                      <a:r>
                        <a:rPr lang="en-US" dirty="0" err="1"/>
                        <a:t>a+b</a:t>
                      </a:r>
                      <a:r>
                        <a:rPr lang="en-US" dirty="0"/>
                        <a:t>=c, </a:t>
                      </a:r>
                      <a:r>
                        <a:rPr lang="en-US" dirty="0" err="1"/>
                        <a:t>a+c</a:t>
                      </a:r>
                      <a:r>
                        <a:rPr lang="en-US" dirty="0"/>
                        <a:t>=b, </a:t>
                      </a:r>
                      <a:r>
                        <a:rPr lang="en-US" dirty="0" err="1"/>
                        <a:t>b+c</a:t>
                      </a:r>
                      <a:r>
                        <a:rPr lang="en-US" dirty="0"/>
                        <a:t>=a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(2,4,6), (4,9,5), (8,4,4)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Error Message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0116">
                <a:tc>
                  <a:txBody>
                    <a:bodyPr/>
                    <a:lstStyle/>
                    <a:p>
                      <a:r>
                        <a:rPr lang="en-US" dirty="0"/>
                        <a:t>The sum of two numbers is less than the third in any of three permutations </a:t>
                      </a:r>
                      <a:r>
                        <a:rPr lang="en-US" dirty="0" err="1"/>
                        <a:t>a+b</a:t>
                      </a:r>
                      <a:r>
                        <a:rPr lang="en-US" dirty="0"/>
                        <a:t>&lt;</a:t>
                      </a:r>
                      <a:r>
                        <a:rPr lang="tr-TR" dirty="0"/>
                        <a:t>c</a:t>
                      </a:r>
                      <a:r>
                        <a:rPr lang="en-US" dirty="0"/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(3,3,8), (2,5,1), (7,3,3)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Error Message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0116">
                <a:tc>
                  <a:txBody>
                    <a:bodyPr/>
                    <a:lstStyle/>
                    <a:p>
                      <a:r>
                        <a:rPr lang="en-US"/>
                        <a:t>If all three digits of a valid input are the same the program displays that it has recognized an "equilateral" triangle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(5,5,5)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Equilateral !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59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861671"/>
              </p:ext>
            </p:extLst>
          </p:nvPr>
        </p:nvGraphicFramePr>
        <p:xfrm>
          <a:off x="323528" y="1772816"/>
          <a:ext cx="8229600" cy="3263258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58">
                <a:tc>
                  <a:txBody>
                    <a:bodyPr/>
                    <a:lstStyle/>
                    <a:p>
                      <a:r>
                        <a:rPr lang="en-US" dirty="0"/>
                        <a:t>Tests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Inputs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Expected Results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116">
                <a:tc>
                  <a:txBody>
                    <a:bodyPr/>
                    <a:lstStyle/>
                    <a:p>
                      <a:r>
                        <a:rPr lang="en-US"/>
                        <a:t>If any two of the digits of a valid input are the same the program displays that it has recognized an "isosceles" triangle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(3,3,4),(7,8,7),(5,6,6)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Isosceles !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0116">
                <a:tc>
                  <a:txBody>
                    <a:bodyPr/>
                    <a:lstStyle/>
                    <a:p>
                      <a:r>
                        <a:rPr lang="en-US"/>
                        <a:t>If each digit of a valid input is different the program displays that it has recognized a "scalene" triangle.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(3,4,5), (3,5,4), (5,4,3)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Scalene !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484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6173</TotalTime>
  <Words>636</Words>
  <Application>Microsoft Office PowerPoint</Application>
  <PresentationFormat>Ekran Gösterisi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Arial</vt:lpstr>
      <vt:lpstr>Corbel</vt:lpstr>
      <vt:lpstr>Wingdings</vt:lpstr>
      <vt:lpstr>Wingdings 2</vt:lpstr>
      <vt:lpstr>Wingdings 3</vt:lpstr>
      <vt:lpstr>Module</vt:lpstr>
      <vt:lpstr>SE 226</vt:lpstr>
      <vt:lpstr>A Very Rough Flow Diagram</vt:lpstr>
      <vt:lpstr>Input validation</vt:lpstr>
      <vt:lpstr>Check for Valid Set</vt:lpstr>
      <vt:lpstr>Triangle Type Determination</vt:lpstr>
      <vt:lpstr>Tests</vt:lpstr>
      <vt:lpstr>Tests</vt:lpstr>
      <vt:lpstr>Tests</vt:lpstr>
      <vt:lpstr>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403</dc:title>
  <dc:creator>Administrator</dc:creator>
  <cp:lastModifiedBy>TOLGA ÇOBANOĞLU</cp:lastModifiedBy>
  <cp:revision>8</cp:revision>
  <dcterms:created xsi:type="dcterms:W3CDTF">2012-09-28T07:15:25Z</dcterms:created>
  <dcterms:modified xsi:type="dcterms:W3CDTF">2021-02-28T23:54:44Z</dcterms:modified>
</cp:coreProperties>
</file>