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9" r:id="rId11"/>
    <p:sldId id="263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9FE21E-3AA5-43DE-A1BF-48213794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499617-339D-490C-A2E5-741DFB92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715913-89E7-488E-A89B-C7CAF050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C68E2E-877C-439B-835F-3231FDA9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FF1250-937C-4671-A35C-6C27B4E5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01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19CD28-CB6C-43B6-979A-31B42212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BEECDB-B099-4AA3-B1EB-D00BAE36F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6308BF-D5AF-48DE-83FB-2614BFF6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4C05E7-E863-4860-8EFE-B74CC882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DC5A1C-9C34-454E-8038-22C68FA9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2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05631F8-514A-41EE-81A0-CBB3E7748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9E73189-EBDA-461E-B84A-170D61EA1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BB1AAC-E5D6-4DFC-ABE5-43BA356F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6FB675-A6EE-4FCA-BE44-457A7BEB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329992-4D4D-4FB8-B757-1C60C6CE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32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A2EA1-309C-46D0-8001-70211788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D47F30-53CE-4547-9CB2-45253481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9ACE3C-47F0-43B9-9858-9CC15BF6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CA69C9-547F-4DBF-9A95-776EB61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D355A4-481C-4B5D-9EEF-A4489392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72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24C86F-F053-494A-9834-3481FB2B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43A3A9-923D-4CA3-81C0-C577D398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0897A4-FAAA-4DDC-978C-2D0AFBF8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68384A-1759-4078-BE9F-904A5B2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0109E8-2984-4236-AE6E-9070BC64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25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5D2BE7-4591-492E-85DB-33E69FC2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7EDFA3-1953-4AEF-9F95-8C52F37D8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5D7C6D-BC6F-44F1-8439-42FF86D9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BC66767-C07B-4452-B1DD-5B4604F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36353C-8052-4D1B-A7BE-9CE6691E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9643F3-28F5-4B0F-97AA-6433AE67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6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57B2C9-8CC4-4C1B-B916-0B2A0A3B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577D48-FC26-4FCF-932C-8B470B94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3DB079-5203-44B3-B329-5AB5F2E8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1AECB08-0CE4-41E4-A9D8-AE264571F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0BB5BE1-B800-47DC-8720-C77BDA727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F1E714C-6D0A-4FF5-9D96-D4DA9DB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EE0F7F1-9C7E-42ED-8766-850ABE20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1FDF459-1715-45F0-ADE8-6B84937A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A30EB5-5BBA-4E4F-A461-107DB20F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EACEB43-5C0A-40C8-9CC7-C6ACE6D1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ED8D0D0-BB78-42D2-BCB9-14075FA7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25A81BB-74E0-4591-8CB0-9D4726E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2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F704906-E2E3-40CB-8B22-39C7C35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67F27E6-87C0-4D59-A8D2-B7878341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35D0C05-C4BD-4456-A07F-068FE1BA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76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E98432-81DE-4F59-BE88-337C5796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84192D-CFD7-4140-9E76-7B7AF34B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D19F67-EB5D-48B0-93C5-1D72F7A3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F3D22F-99AC-4A00-AB24-5A662865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EF1C06-F97C-46BC-A4B8-FF218F82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76EB90-8A9D-40CF-98D5-C30296EB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11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596118-E148-40C7-BBD3-3E2170A4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54C80D6-3007-4AEE-BF2F-80A087A4D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0195B4-1376-40E1-B877-82DF66C0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9BDC90-477C-420D-B36B-4E84F104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A94B3C-1050-4813-90D0-B347C3B3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C8B3E2-33DD-4DE5-B560-B2264EAE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51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522EB6-1456-4031-B911-818E8EBD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118368B-2FAE-4142-B764-6708A1C9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8DBC85-B3F4-4A4F-BF29-746199AE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11EF-C8F4-4338-8DDA-07C2769DA262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29846E-48FC-4F40-A426-B90FA957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5998B1-C367-4744-AD91-F463F1F6E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B88F-93AF-4184-B749-6771A9F5B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7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D884CD-23C9-4D6C-A1E0-2C163B4E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tr-TR" sz="4800">
                <a:solidFill>
                  <a:srgbClr val="FFFFFF"/>
                </a:solidFill>
              </a:rPr>
              <a:t>SPACE TRADER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DD854B-8C8D-42B8-8478-6DD1F2523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tr-TR" sz="2000" dirty="0">
                <a:solidFill>
                  <a:srgbClr val="FFC000"/>
                </a:solidFill>
              </a:rPr>
              <a:t>TOLGA ÇOBANOĞLU  EGEMEN TOKGÖZ</a:t>
            </a:r>
          </a:p>
        </p:txBody>
      </p:sp>
      <p:pic>
        <p:nvPicPr>
          <p:cNvPr id="5" name="Resim 4" descr="metin, gece, karanlık içeren bir resim&#10;&#10;Açıklama otomatik olarak oluşturuldu">
            <a:extLst>
              <a:ext uri="{FF2B5EF4-FFF2-40B4-BE49-F238E27FC236}">
                <a16:creationId xmlns:a16="http://schemas.microsoft.com/office/drawing/2014/main" id="{8F8A292C-D122-4FF6-A358-3FD7368CC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r="-1" b="20710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D7CA2-29B0-4660-98C0-B1A3703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OPTIONAL BONUS ITEMS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8E0E7F-14C8-402C-B567-3187AED7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COLORFUL OUTPUT FOR GAME RENDERER</a:t>
            </a:r>
            <a:br>
              <a:rPr lang="tr-TR" dirty="0"/>
            </a:br>
            <a:r>
              <a:rPr lang="tr-TR" dirty="0"/>
              <a:t>ColorfulGameRenderer.java</a:t>
            </a:r>
          </a:p>
          <a:p>
            <a:r>
              <a:rPr lang="tr-TR" dirty="0"/>
              <a:t>PLAYER LEVEL SYSTEM FOR LEVEL AND GAME FEATURE</a:t>
            </a:r>
          </a:p>
        </p:txBody>
      </p:sp>
    </p:spTree>
    <p:extLst>
      <p:ext uri="{BB962C8B-B14F-4D97-AF65-F5344CB8AC3E}">
        <p14:creationId xmlns:p14="http://schemas.microsoft.com/office/powerpoint/2010/main" val="114037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7BB7BD-600B-4C15-B274-1ABBCAA3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COLORFUL OUTPUT</a:t>
            </a:r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 GAME RENDERER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B6DB13B-F44C-4E62-9CDF-FAED53921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094" y="1479284"/>
            <a:ext cx="6367784" cy="518974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6417E5F-6678-4166-BF3C-31968475CF86}"/>
              </a:ext>
            </a:extLst>
          </p:cNvPr>
          <p:cNvSpPr txBox="1"/>
          <p:nvPr/>
        </p:nvSpPr>
        <p:spPr>
          <a:xfrm>
            <a:off x="239697" y="2263806"/>
            <a:ext cx="2281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Aim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colours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background </a:t>
            </a:r>
            <a:r>
              <a:rPr lang="tr-TR" dirty="0" err="1"/>
              <a:t>colour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54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5D5677-4E4A-4757-BF82-C416F1E9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FOR COLORFUL OUTPUT ON CONSOLE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2CF3A8A-9EAD-46A5-AE8C-6DB4AF445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929920C-C1A0-46D0-9E1E-8A1428D76D07}"/>
              </a:ext>
            </a:extLst>
          </p:cNvPr>
          <p:cNvSpPr txBox="1"/>
          <p:nvPr/>
        </p:nvSpPr>
        <p:spPr>
          <a:xfrm>
            <a:off x="0" y="1675227"/>
            <a:ext cx="1726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is </a:t>
            </a:r>
            <a:r>
              <a:rPr lang="tr-TR" dirty="0" err="1"/>
              <a:t>start,asked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spaceship</a:t>
            </a:r>
            <a:r>
              <a:rPr lang="tr-TR" dirty="0"/>
              <a:t> </a:t>
            </a:r>
            <a:r>
              <a:rPr lang="tr-TR" dirty="0" err="1"/>
              <a:t>youu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7512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5F224D7-666F-4FD0-803D-C2AEF707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FOR COLORFUL OUTPUT ON CONSOLE</a:t>
            </a:r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LEVEL SYSTEM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AF70BB2-BB70-4EC3-90FE-9D06ACED8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9415"/>
            <a:ext cx="10905066" cy="392582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24E84DA-97B7-405B-83E6-48318A1DED70}"/>
              </a:ext>
            </a:extLst>
          </p:cNvPr>
          <p:cNvSpPr txBox="1"/>
          <p:nvPr/>
        </p:nvSpPr>
        <p:spPr>
          <a:xfrm>
            <a:off x="177282" y="5894684"/>
            <a:ext cx="11756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Game </a:t>
            </a:r>
            <a:r>
              <a:rPr lang="tr-TR" dirty="0" err="1"/>
              <a:t>asked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do in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continue,after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buy </a:t>
            </a:r>
            <a:r>
              <a:rPr lang="tr-TR" dirty="0" err="1"/>
              <a:t>action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buy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/>
              <a:t>gains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XP </a:t>
            </a:r>
            <a:r>
              <a:rPr lang="tr-TR" dirty="0" err="1"/>
              <a:t>if</a:t>
            </a:r>
            <a:r>
              <a:rPr lang="tr-TR" dirty="0"/>
              <a:t> it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player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up.XP</a:t>
            </a:r>
            <a:r>
              <a:rPr lang="tr-TR" dirty="0"/>
              <a:t> bar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proportional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level.The</a:t>
            </a:r>
            <a:r>
              <a:rPr lang="tr-TR" dirty="0"/>
              <a:t> main </a:t>
            </a:r>
            <a:r>
              <a:rPr lang="tr-TR" dirty="0" err="1"/>
              <a:t>advantage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system,the</a:t>
            </a:r>
            <a:r>
              <a:rPr lang="tr-TR" dirty="0"/>
              <a:t> </a:t>
            </a:r>
            <a:r>
              <a:rPr lang="en-US" dirty="0"/>
              <a:t>player's cargo capacity increases in direct proportion to her</a:t>
            </a:r>
            <a:r>
              <a:rPr lang="tr-TR" dirty="0"/>
              <a:t>/his</a:t>
            </a:r>
            <a:r>
              <a:rPr lang="en-US" dirty="0"/>
              <a:t> level.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13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6FBAFC-978E-4C0A-9A11-E5BB3BE4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FOR COLORFUL OUTPUT ON CONSOLE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CD17F87-CF48-4039-B1CD-F476ED6BF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306" y="1830647"/>
            <a:ext cx="9206831" cy="272269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84FA441-BDDC-4582-91B2-5CEFD425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73" y="4843514"/>
            <a:ext cx="9355495" cy="17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C91B29-F49A-423C-88AE-48F1ED09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97" y="374457"/>
            <a:ext cx="4237653" cy="5634458"/>
          </a:xfrm>
        </p:spPr>
        <p:txBody>
          <a:bodyPr/>
          <a:lstStyle/>
          <a:p>
            <a:r>
              <a:rPr lang="tr-TR" dirty="0"/>
              <a:t>REQUIREMENTS AND </a:t>
            </a:r>
            <a:br>
              <a:rPr lang="tr-TR" dirty="0"/>
            </a:br>
            <a:r>
              <a:rPr lang="tr-TR" dirty="0"/>
              <a:t>ITEMS LIST</a:t>
            </a:r>
          </a:p>
        </p:txBody>
      </p:sp>
      <p:pic>
        <p:nvPicPr>
          <p:cNvPr id="4" name="İçerik Yer Tutucusu 3" descr="tablo içeren bir resim&#10;&#10;Açıklama otomatik olarak oluşturuldu">
            <a:extLst>
              <a:ext uri="{FF2B5EF4-FFF2-40B4-BE49-F238E27FC236}">
                <a16:creationId xmlns:a16="http://schemas.microsoft.com/office/drawing/2014/main" id="{E57E294E-10DD-4CF9-895E-7B0610AA6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24" y="73697"/>
            <a:ext cx="5528987" cy="65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44394EA1-F861-4793-82AA-BBACF4A2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29" y="0"/>
            <a:ext cx="7675142" cy="6858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EBD46AA-75C4-4CBB-98AD-89855BDCE734}"/>
              </a:ext>
            </a:extLst>
          </p:cNvPr>
          <p:cNvSpPr txBox="1"/>
          <p:nvPr/>
        </p:nvSpPr>
        <p:spPr>
          <a:xfrm>
            <a:off x="9517224" y="279920"/>
            <a:ext cx="2332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BASE PACKAGES</a:t>
            </a:r>
          </a:p>
          <a:p>
            <a:r>
              <a:rPr lang="tr-TR" sz="2400" dirty="0"/>
              <a:t>Action</a:t>
            </a:r>
          </a:p>
          <a:p>
            <a:r>
              <a:rPr lang="tr-TR" sz="2400" dirty="0"/>
              <a:t>Game</a:t>
            </a:r>
          </a:p>
          <a:p>
            <a:r>
              <a:rPr lang="tr-TR" sz="2400" dirty="0" err="1"/>
              <a:t>GameChecker</a:t>
            </a:r>
            <a:endParaRPr lang="tr-TR" sz="2400" dirty="0"/>
          </a:p>
          <a:p>
            <a:r>
              <a:rPr lang="tr-TR" sz="2400" dirty="0" err="1"/>
              <a:t>Generator</a:t>
            </a:r>
            <a:endParaRPr lang="tr-TR" sz="2400" dirty="0"/>
          </a:p>
          <a:p>
            <a:r>
              <a:rPr lang="tr-TR" sz="2400" dirty="0"/>
              <a:t>Model</a:t>
            </a:r>
          </a:p>
          <a:p>
            <a:r>
              <a:rPr lang="tr-TR" sz="2400" dirty="0" err="1"/>
              <a:t>Util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0513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C69CCB-3250-4B27-9826-9CF03CDE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COMMODITY GENERATOR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6CE68A9-69C0-4DEF-B9CC-86E7DCF8A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7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2D56D0-6AC5-407B-9006-EEE42A09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SUPPLY GENERATOR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26FA30-9472-45E7-B6B6-C67AA7465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04723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9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D16C26-B066-4862-84C1-559E99B2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 CONTRAINTS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3EFB6A6-9663-4A64-B76D-B134BF22C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126" y="1675227"/>
            <a:ext cx="8409129" cy="4015359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9D8FB70-F6CC-4B2B-940A-66A8C93FDF0A}"/>
              </a:ext>
            </a:extLst>
          </p:cNvPr>
          <p:cNvSpPr txBox="1"/>
          <p:nvPr/>
        </p:nvSpPr>
        <p:spPr>
          <a:xfrm>
            <a:off x="363984" y="1802167"/>
            <a:ext cx="15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33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D16C26-B066-4862-84C1-559E99B2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 CONTEXT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F4334AF-6C3A-4D26-8674-5077D92B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55" y="1561841"/>
            <a:ext cx="6425290" cy="511887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85E9EF4-FB5F-42A0-83CF-6CC1EC3E4461}"/>
              </a:ext>
            </a:extLst>
          </p:cNvPr>
          <p:cNvSpPr txBox="1"/>
          <p:nvPr/>
        </p:nvSpPr>
        <p:spPr>
          <a:xfrm>
            <a:off x="248575" y="1970843"/>
            <a:ext cx="224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Using </a:t>
            </a:r>
            <a:r>
              <a:rPr lang="tr-TR" dirty="0" err="1"/>
              <a:t>singleton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in </a:t>
            </a:r>
            <a:r>
              <a:rPr lang="tr-TR" dirty="0" err="1"/>
              <a:t>MyGameContext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134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9B52F27-48CD-4B1C-AE19-CB21282D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 ACTION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B8FEDC-4BAD-4B2D-9B5B-400B60422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13663"/>
            <a:ext cx="10905066" cy="23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C531E8-4C80-4174-9B5B-BDB5A907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 BUY ACTION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D492DE3-BDC6-4D88-854C-93F3CB2F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0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40C525-1F87-4A17-B23F-119FC47C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</a:t>
            </a:r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STATE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CHECKER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3EE69E1-65B3-408D-812D-A142BC1CA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821" y="1518572"/>
            <a:ext cx="9284318" cy="51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7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207</Words>
  <Application>Microsoft Office PowerPoint</Application>
  <PresentationFormat>Geniş ekran</PresentationFormat>
  <Paragraphs>29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SPACE TRADER</vt:lpstr>
      <vt:lpstr>PowerPoint Sunusu</vt:lpstr>
      <vt:lpstr>COMMODITY GENERATOR</vt:lpstr>
      <vt:lpstr>SUPPLY GENERATOR</vt:lpstr>
      <vt:lpstr>GAME CONTRAINTS</vt:lpstr>
      <vt:lpstr>GAME CONTEXT</vt:lpstr>
      <vt:lpstr>NO ACTION</vt:lpstr>
      <vt:lpstr>MARKET BUY ACTION</vt:lpstr>
      <vt:lpstr>GAME STATE CHECKER</vt:lpstr>
      <vt:lpstr>OPTIONAL BONUS ITEMS</vt:lpstr>
      <vt:lpstr>COLORFUL OUTPUT FOR GAME RENDERER</vt:lpstr>
      <vt:lpstr>EXAMPLE FOR COLORFUL OUTPUT ON CONSOLE</vt:lpstr>
      <vt:lpstr>EXAMPLE FOR COLORFUL OUTPUT ON CONSOLE AND LEVEL SYSTEM</vt:lpstr>
      <vt:lpstr>EXAMPLE FOR COLORFUL OUTPUT ON CONSOLE</vt:lpstr>
      <vt:lpstr>REQUIREMENTS AND  ITEMS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TRADER</dc:title>
  <dc:creator>TOLGA ÇOBANOĞLU</dc:creator>
  <cp:lastModifiedBy>TOLGA ÇOBANOĞLU</cp:lastModifiedBy>
  <cp:revision>10</cp:revision>
  <dcterms:created xsi:type="dcterms:W3CDTF">2021-12-20T16:00:00Z</dcterms:created>
  <dcterms:modified xsi:type="dcterms:W3CDTF">2021-12-22T18:49:49Z</dcterms:modified>
</cp:coreProperties>
</file>