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15" r:id="rId2"/>
    <p:sldId id="284" r:id="rId3"/>
    <p:sldId id="285" r:id="rId4"/>
    <p:sldId id="441" r:id="rId5"/>
    <p:sldId id="287" r:id="rId6"/>
    <p:sldId id="288" r:id="rId7"/>
    <p:sldId id="289" r:id="rId8"/>
    <p:sldId id="404" r:id="rId9"/>
    <p:sldId id="382" r:id="rId10"/>
    <p:sldId id="412" r:id="rId11"/>
    <p:sldId id="409" r:id="rId12"/>
    <p:sldId id="413" r:id="rId13"/>
    <p:sldId id="414" r:id="rId14"/>
    <p:sldId id="415" r:id="rId15"/>
    <p:sldId id="416" r:id="rId16"/>
    <p:sldId id="417" r:id="rId17"/>
    <p:sldId id="418" r:id="rId18"/>
    <p:sldId id="420" r:id="rId19"/>
    <p:sldId id="421" r:id="rId20"/>
    <p:sldId id="283" r:id="rId21"/>
    <p:sldId id="286" r:id="rId22"/>
    <p:sldId id="422" r:id="rId23"/>
    <p:sldId id="423" r:id="rId24"/>
    <p:sldId id="424" r:id="rId25"/>
    <p:sldId id="425" r:id="rId26"/>
    <p:sldId id="426" r:id="rId27"/>
    <p:sldId id="431" r:id="rId28"/>
    <p:sldId id="432" r:id="rId29"/>
    <p:sldId id="433" r:id="rId30"/>
    <p:sldId id="434" r:id="rId31"/>
    <p:sldId id="435" r:id="rId32"/>
    <p:sldId id="43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28399-921D-1777-73E9-6D023A18CA3F}" v="2" dt="2024-09-29T17:10:46.114"/>
    <p1510:client id="{ED98187E-0D90-5B94-CCDD-9EB9A6CEDCEB}" v="1" dt="2024-09-30T15:47:46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rick Adero" userId="S::f.o.adero@mdx.ac.uk::5b0dd55d-e62f-4b1f-bd7e-6bb629cfda68" providerId="AD" clId="Web-{69C28399-921D-1777-73E9-6D023A18CA3F}"/>
    <pc:docChg chg="modSld">
      <pc:chgData name="Fredrick Adero" userId="S::f.o.adero@mdx.ac.uk::5b0dd55d-e62f-4b1f-bd7e-6bb629cfda68" providerId="AD" clId="Web-{69C28399-921D-1777-73E9-6D023A18CA3F}" dt="2024-09-29T17:10:46.114" v="1" actId="1076"/>
      <pc:docMkLst>
        <pc:docMk/>
      </pc:docMkLst>
      <pc:sldChg chg="modSp">
        <pc:chgData name="Fredrick Adero" userId="S::f.o.adero@mdx.ac.uk::5b0dd55d-e62f-4b1f-bd7e-6bb629cfda68" providerId="AD" clId="Web-{69C28399-921D-1777-73E9-6D023A18CA3F}" dt="2024-09-29T17:10:46.114" v="1" actId="1076"/>
        <pc:sldMkLst>
          <pc:docMk/>
          <pc:sldMk cId="3007563015" sldId="274"/>
        </pc:sldMkLst>
        <pc:spChg chg="mod">
          <ac:chgData name="Fredrick Adero" userId="S::f.o.adero@mdx.ac.uk::5b0dd55d-e62f-4b1f-bd7e-6bb629cfda68" providerId="AD" clId="Web-{69C28399-921D-1777-73E9-6D023A18CA3F}" dt="2024-09-29T17:10:46.114" v="1" actId="1076"/>
          <ac:spMkLst>
            <pc:docMk/>
            <pc:sldMk cId="3007563015" sldId="274"/>
            <ac:spMk id="2" creationId="{BBE3AD8A-68BF-FD65-0445-BF3EEBAA7E92}"/>
          </ac:spMkLst>
        </pc:spChg>
      </pc:sldChg>
    </pc:docChg>
  </pc:docChgLst>
  <pc:docChgLst>
    <pc:chgData name="Fredrick Adero" userId="S::f.o.adero@mdx.ac.uk::5b0dd55d-e62f-4b1f-bd7e-6bb629cfda68" providerId="AD" clId="Web-{ED98187E-0D90-5B94-CCDD-9EB9A6CEDCEB}"/>
    <pc:docChg chg="modSld">
      <pc:chgData name="Fredrick Adero" userId="S::f.o.adero@mdx.ac.uk::5b0dd55d-e62f-4b1f-bd7e-6bb629cfda68" providerId="AD" clId="Web-{ED98187E-0D90-5B94-CCDD-9EB9A6CEDCEB}" dt="2024-09-30T15:47:46.279" v="0" actId="1076"/>
      <pc:docMkLst>
        <pc:docMk/>
      </pc:docMkLst>
      <pc:sldChg chg="modSp">
        <pc:chgData name="Fredrick Adero" userId="S::f.o.adero@mdx.ac.uk::5b0dd55d-e62f-4b1f-bd7e-6bb629cfda68" providerId="AD" clId="Web-{ED98187E-0D90-5B94-CCDD-9EB9A6CEDCEB}" dt="2024-09-30T15:47:46.279" v="0" actId="1076"/>
        <pc:sldMkLst>
          <pc:docMk/>
          <pc:sldMk cId="3007563015" sldId="274"/>
        </pc:sldMkLst>
        <pc:spChg chg="mod">
          <ac:chgData name="Fredrick Adero" userId="S::f.o.adero@mdx.ac.uk::5b0dd55d-e62f-4b1f-bd7e-6bb629cfda68" providerId="AD" clId="Web-{ED98187E-0D90-5B94-CCDD-9EB9A6CEDCEB}" dt="2024-09-30T15:47:46.279" v="0" actId="1076"/>
          <ac:spMkLst>
            <pc:docMk/>
            <pc:sldMk cId="3007563015" sldId="274"/>
            <ac:spMk id="2" creationId="{BBE3AD8A-68BF-FD65-0445-BF3EEBAA7E92}"/>
          </ac:spMkLst>
        </pc:spChg>
      </pc:sldChg>
    </pc:docChg>
  </pc:docChgLst>
  <pc:docChgLst>
    <pc:chgData name="Fredrick Adero" userId="5b0dd55d-e62f-4b1f-bd7e-6bb629cfda68" providerId="ADAL" clId="{01D818E6-41E3-414F-A699-902084E64F2B}"/>
    <pc:docChg chg="undo custSel modSld">
      <pc:chgData name="Fredrick Adero" userId="5b0dd55d-e62f-4b1f-bd7e-6bb629cfda68" providerId="ADAL" clId="{01D818E6-41E3-414F-A699-902084E64F2B}" dt="2024-09-24T11:38:37.521" v="6" actId="1076"/>
      <pc:docMkLst>
        <pc:docMk/>
      </pc:docMkLst>
      <pc:sldChg chg="modSp">
        <pc:chgData name="Fredrick Adero" userId="5b0dd55d-e62f-4b1f-bd7e-6bb629cfda68" providerId="ADAL" clId="{01D818E6-41E3-414F-A699-902084E64F2B}" dt="2024-09-24T10:54:02.851" v="0" actId="1076"/>
        <pc:sldMkLst>
          <pc:docMk/>
          <pc:sldMk cId="3558179654" sldId="259"/>
        </pc:sldMkLst>
        <pc:spChg chg="mod">
          <ac:chgData name="Fredrick Adero" userId="5b0dd55d-e62f-4b1f-bd7e-6bb629cfda68" providerId="ADAL" clId="{01D818E6-41E3-414F-A699-902084E64F2B}" dt="2024-09-24T10:54:02.851" v="0" actId="1076"/>
          <ac:spMkLst>
            <pc:docMk/>
            <pc:sldMk cId="3558179654" sldId="259"/>
            <ac:spMk id="5" creationId="{E7BD86E0-198A-4FCB-9990-26C9B9C56C9A}"/>
          </ac:spMkLst>
        </pc:spChg>
      </pc:sldChg>
      <pc:sldChg chg="modSp">
        <pc:chgData name="Fredrick Adero" userId="5b0dd55d-e62f-4b1f-bd7e-6bb629cfda68" providerId="ADAL" clId="{01D818E6-41E3-414F-A699-902084E64F2B}" dt="2024-09-24T10:58:20.416" v="1" actId="1076"/>
        <pc:sldMkLst>
          <pc:docMk/>
          <pc:sldMk cId="642261826" sldId="263"/>
        </pc:sldMkLst>
        <pc:spChg chg="mod">
          <ac:chgData name="Fredrick Adero" userId="5b0dd55d-e62f-4b1f-bd7e-6bb629cfda68" providerId="ADAL" clId="{01D818E6-41E3-414F-A699-902084E64F2B}" dt="2024-09-24T10:58:20.416" v="1" actId="1076"/>
          <ac:spMkLst>
            <pc:docMk/>
            <pc:sldMk cId="642261826" sldId="263"/>
            <ac:spMk id="3" creationId="{B3168809-D0A8-CD9C-D0F0-553D2EB304D0}"/>
          </ac:spMkLst>
        </pc:spChg>
      </pc:sldChg>
      <pc:sldChg chg="modSp">
        <pc:chgData name="Fredrick Adero" userId="5b0dd55d-e62f-4b1f-bd7e-6bb629cfda68" providerId="ADAL" clId="{01D818E6-41E3-414F-A699-902084E64F2B}" dt="2024-09-24T11:08:30.057" v="2" actId="1076"/>
        <pc:sldMkLst>
          <pc:docMk/>
          <pc:sldMk cId="768498525" sldId="283"/>
        </pc:sldMkLst>
        <pc:picChg chg="mod">
          <ac:chgData name="Fredrick Adero" userId="5b0dd55d-e62f-4b1f-bd7e-6bb629cfda68" providerId="ADAL" clId="{01D818E6-41E3-414F-A699-902084E64F2B}" dt="2024-09-24T11:08:30.057" v="2" actId="1076"/>
          <ac:picMkLst>
            <pc:docMk/>
            <pc:sldMk cId="768498525" sldId="283"/>
            <ac:picMk id="7" creationId="{59D2803F-A0E2-A08F-FE0E-710870BF3B40}"/>
          </ac:picMkLst>
        </pc:picChg>
      </pc:sldChg>
      <pc:sldChg chg="modSp">
        <pc:chgData name="Fredrick Adero" userId="5b0dd55d-e62f-4b1f-bd7e-6bb629cfda68" providerId="ADAL" clId="{01D818E6-41E3-414F-A699-902084E64F2B}" dt="2024-09-24T11:38:37.521" v="6" actId="1076"/>
        <pc:sldMkLst>
          <pc:docMk/>
          <pc:sldMk cId="174797731" sldId="291"/>
        </pc:sldMkLst>
        <pc:spChg chg="mod">
          <ac:chgData name="Fredrick Adero" userId="5b0dd55d-e62f-4b1f-bd7e-6bb629cfda68" providerId="ADAL" clId="{01D818E6-41E3-414F-A699-902084E64F2B}" dt="2024-09-24T11:38:37.521" v="6" actId="1076"/>
          <ac:spMkLst>
            <pc:docMk/>
            <pc:sldMk cId="174797731" sldId="291"/>
            <ac:spMk id="3" creationId="{2F9E0E20-4C27-B2BD-2C07-7F5C4647AC41}"/>
          </ac:spMkLst>
        </pc:spChg>
      </pc:sldChg>
    </pc:docChg>
  </pc:docChgLst>
  <pc:docChgLst>
    <pc:chgData name="Nivede Issur" userId="82a65f10-0737-4e14-b5e7-e3c13bdda898" providerId="ADAL" clId="{CE91ED2D-411E-4473-B2C7-A8724F3F61BA}"/>
    <pc:docChg chg="undo custSel addSld delSld modSld sldOrd delMainMaster modMainMaster">
      <pc:chgData name="Nivede Issur" userId="82a65f10-0737-4e14-b5e7-e3c13bdda898" providerId="ADAL" clId="{CE91ED2D-411E-4473-B2C7-A8724F3F61BA}" dt="2024-09-23T16:11:56.830" v="5789" actId="20577"/>
      <pc:docMkLst>
        <pc:docMk/>
      </pc:docMkLst>
      <pc:sldChg chg="modSp new del mod">
        <pc:chgData name="Nivede Issur" userId="82a65f10-0737-4e14-b5e7-e3c13bdda898" providerId="ADAL" clId="{CE91ED2D-411E-4473-B2C7-A8724F3F61BA}" dt="2024-09-22T18:24:48.434" v="2760" actId="47"/>
        <pc:sldMkLst>
          <pc:docMk/>
          <pc:sldMk cId="4260164346" sldId="256"/>
        </pc:sldMkLst>
        <pc:spChg chg="mod">
          <ac:chgData name="Nivede Issur" userId="82a65f10-0737-4e14-b5e7-e3c13bdda898" providerId="ADAL" clId="{CE91ED2D-411E-4473-B2C7-A8724F3F61BA}" dt="2024-09-22T13:49:57.437" v="17" actId="20577"/>
          <ac:spMkLst>
            <pc:docMk/>
            <pc:sldMk cId="4260164346" sldId="256"/>
            <ac:spMk id="2" creationId="{B848776D-62A1-4F20-FC03-6B3D0EA5D6E5}"/>
          </ac:spMkLst>
        </pc:spChg>
        <pc:spChg chg="mod">
          <ac:chgData name="Nivede Issur" userId="82a65f10-0737-4e14-b5e7-e3c13bdda898" providerId="ADAL" clId="{CE91ED2D-411E-4473-B2C7-A8724F3F61BA}" dt="2024-09-22T13:51:14.467" v="68" actId="20577"/>
          <ac:spMkLst>
            <pc:docMk/>
            <pc:sldMk cId="4260164346" sldId="256"/>
            <ac:spMk id="3" creationId="{2CD27531-F2CB-6D29-0FBF-90D459A77CEC}"/>
          </ac:spMkLst>
        </pc:spChg>
      </pc:sldChg>
      <pc:sldChg chg="modSp new mod modClrScheme chgLayout">
        <pc:chgData name="Nivede Issur" userId="82a65f10-0737-4e14-b5e7-e3c13bdda898" providerId="ADAL" clId="{CE91ED2D-411E-4473-B2C7-A8724F3F61BA}" dt="2024-09-22T18:29:19.536" v="2790" actId="2711"/>
        <pc:sldMkLst>
          <pc:docMk/>
          <pc:sldMk cId="1731159444" sldId="257"/>
        </pc:sldMkLst>
        <pc:spChg chg="mod ord">
          <ac:chgData name="Nivede Issur" userId="82a65f10-0737-4e14-b5e7-e3c13bdda898" providerId="ADAL" clId="{CE91ED2D-411E-4473-B2C7-A8724F3F61BA}" dt="2024-09-22T18:29:19.536" v="2790" actId="2711"/>
          <ac:spMkLst>
            <pc:docMk/>
            <pc:sldMk cId="1731159444" sldId="257"/>
            <ac:spMk id="2" creationId="{90AE61D9-5AB4-EBC0-58DD-8644C90D8C4B}"/>
          </ac:spMkLst>
        </pc:spChg>
        <pc:spChg chg="mod ord">
          <ac:chgData name="Nivede Issur" userId="82a65f10-0737-4e14-b5e7-e3c13bdda898" providerId="ADAL" clId="{CE91ED2D-411E-4473-B2C7-A8724F3F61BA}" dt="2024-09-22T18:26:27.506" v="2767" actId="700"/>
          <ac:spMkLst>
            <pc:docMk/>
            <pc:sldMk cId="1731159444" sldId="257"/>
            <ac:spMk id="3" creationId="{DBA5D04A-F73E-0010-98DD-16823B6793F5}"/>
          </ac:spMkLst>
        </pc:spChg>
      </pc:sldChg>
      <pc:sldChg chg="addSp delSp modSp new add del mod modClrScheme chgLayout">
        <pc:chgData name="Nivede Issur" userId="82a65f10-0737-4e14-b5e7-e3c13bdda898" providerId="ADAL" clId="{CE91ED2D-411E-4473-B2C7-A8724F3F61BA}" dt="2024-09-22T18:28:11.608" v="2784" actId="2711"/>
        <pc:sldMkLst>
          <pc:docMk/>
          <pc:sldMk cId="1623266605" sldId="258"/>
        </pc:sldMkLst>
        <pc:spChg chg="del mod ord">
          <ac:chgData name="Nivede Issur" userId="82a65f10-0737-4e14-b5e7-e3c13bdda898" providerId="ADAL" clId="{CE91ED2D-411E-4473-B2C7-A8724F3F61BA}" dt="2024-09-22T13:52:45.670" v="258" actId="700"/>
          <ac:spMkLst>
            <pc:docMk/>
            <pc:sldMk cId="1623266605" sldId="258"/>
            <ac:spMk id="2" creationId="{7E1EBB77-3E6C-97C3-35BF-F1083C0FF03E}"/>
          </ac:spMkLst>
        </pc:spChg>
        <pc:spChg chg="del mod ord">
          <ac:chgData name="Nivede Issur" userId="82a65f10-0737-4e14-b5e7-e3c13bdda898" providerId="ADAL" clId="{CE91ED2D-411E-4473-B2C7-A8724F3F61BA}" dt="2024-09-22T13:52:45.670" v="258" actId="700"/>
          <ac:spMkLst>
            <pc:docMk/>
            <pc:sldMk cId="1623266605" sldId="258"/>
            <ac:spMk id="3" creationId="{A8FF1E87-A00A-D30B-DBB0-574006920472}"/>
          </ac:spMkLst>
        </pc:spChg>
        <pc:spChg chg="add mod ord">
          <ac:chgData name="Nivede Issur" userId="82a65f10-0737-4e14-b5e7-e3c13bdda898" providerId="ADAL" clId="{CE91ED2D-411E-4473-B2C7-A8724F3F61BA}" dt="2024-09-22T18:28:11.608" v="2784" actId="2711"/>
          <ac:spMkLst>
            <pc:docMk/>
            <pc:sldMk cId="1623266605" sldId="258"/>
            <ac:spMk id="4" creationId="{4A4FD3BA-11F7-6A98-CD32-4935DB5E52F6}"/>
          </ac:spMkLst>
        </pc:spChg>
        <pc:spChg chg="add mod ord">
          <ac:chgData name="Nivede Issur" userId="82a65f10-0737-4e14-b5e7-e3c13bdda898" providerId="ADAL" clId="{CE91ED2D-411E-4473-B2C7-A8724F3F61BA}" dt="2024-09-22T18:26:46.821" v="2773" actId="700"/>
          <ac:spMkLst>
            <pc:docMk/>
            <pc:sldMk cId="1623266605" sldId="258"/>
            <ac:spMk id="5" creationId="{40BC07FB-2FFD-C83D-3BE7-5855AD033573}"/>
          </ac:spMkLst>
        </pc:spChg>
      </pc:sldChg>
      <pc:sldChg chg="addSp delSp modSp new mod modClrScheme chgLayout">
        <pc:chgData name="Nivede Issur" userId="82a65f10-0737-4e14-b5e7-e3c13bdda898" providerId="ADAL" clId="{CE91ED2D-411E-4473-B2C7-A8724F3F61BA}" dt="2024-09-22T18:29:29.424" v="2791" actId="2711"/>
        <pc:sldMkLst>
          <pc:docMk/>
          <pc:sldMk cId="3558179654" sldId="259"/>
        </pc:sldMkLst>
        <pc:spChg chg="del mod ord">
          <ac:chgData name="Nivede Issur" userId="82a65f10-0737-4e14-b5e7-e3c13bdda898" providerId="ADAL" clId="{CE91ED2D-411E-4473-B2C7-A8724F3F61BA}" dt="2024-09-22T13:53:10.513" v="297" actId="700"/>
          <ac:spMkLst>
            <pc:docMk/>
            <pc:sldMk cId="3558179654" sldId="259"/>
            <ac:spMk id="2" creationId="{66119709-BE96-C59B-A2E3-0078BAF7075F}"/>
          </ac:spMkLst>
        </pc:spChg>
        <pc:spChg chg="del mod ord">
          <ac:chgData name="Nivede Issur" userId="82a65f10-0737-4e14-b5e7-e3c13bdda898" providerId="ADAL" clId="{CE91ED2D-411E-4473-B2C7-A8724F3F61BA}" dt="2024-09-22T13:53:10.513" v="297" actId="700"/>
          <ac:spMkLst>
            <pc:docMk/>
            <pc:sldMk cId="3558179654" sldId="259"/>
            <ac:spMk id="3" creationId="{951C6A93-4D2A-CDC4-C62F-7F9E2B194013}"/>
          </ac:spMkLst>
        </pc:spChg>
        <pc:spChg chg="add mod ord">
          <ac:chgData name="Nivede Issur" userId="82a65f10-0737-4e14-b5e7-e3c13bdda898" providerId="ADAL" clId="{CE91ED2D-411E-4473-B2C7-A8724F3F61BA}" dt="2024-09-22T18:29:29.424" v="2791" actId="2711"/>
          <ac:spMkLst>
            <pc:docMk/>
            <pc:sldMk cId="3558179654" sldId="259"/>
            <ac:spMk id="4" creationId="{325B99E1-A52A-2EB4-6F8D-B66D71ABA479}"/>
          </ac:spMkLst>
        </pc:spChg>
        <pc:spChg chg="add mod ord">
          <ac:chgData name="Nivede Issur" userId="82a65f10-0737-4e14-b5e7-e3c13bdda898" providerId="ADAL" clId="{CE91ED2D-411E-4473-B2C7-A8724F3F61BA}" dt="2024-09-22T18:26:52.798" v="2774" actId="700"/>
          <ac:spMkLst>
            <pc:docMk/>
            <pc:sldMk cId="3558179654" sldId="259"/>
            <ac:spMk id="5" creationId="{E7BD86E0-198A-4FCB-9990-26C9B9C56C9A}"/>
          </ac:spMkLst>
        </pc:spChg>
        <pc:graphicFrameChg chg="add mod">
          <ac:chgData name="Nivede Issur" userId="82a65f10-0737-4e14-b5e7-e3c13bdda898" providerId="ADAL" clId="{CE91ED2D-411E-4473-B2C7-A8724F3F61BA}" dt="2024-09-22T13:55:45.339" v="437"/>
          <ac:graphicFrameMkLst>
            <pc:docMk/>
            <pc:sldMk cId="3558179654" sldId="259"/>
            <ac:graphicFrameMk id="6" creationId="{4F5E4CF6-9342-3B94-AF90-2A098E723238}"/>
          </ac:graphicFrameMkLst>
        </pc:graphicFrameChg>
        <pc:graphicFrameChg chg="add del mod">
          <ac:chgData name="Nivede Issur" userId="82a65f10-0737-4e14-b5e7-e3c13bdda898" providerId="ADAL" clId="{CE91ED2D-411E-4473-B2C7-A8724F3F61BA}" dt="2024-09-22T13:55:59.537" v="440" actId="478"/>
          <ac:graphicFrameMkLst>
            <pc:docMk/>
            <pc:sldMk cId="3558179654" sldId="259"/>
            <ac:graphicFrameMk id="7" creationId="{65ABEF79-B92A-9CF4-FC6E-D4FDA2815692}"/>
          </ac:graphicFrameMkLst>
        </pc:graphicFrameChg>
      </pc:sldChg>
      <pc:sldChg chg="modSp new mod modClrScheme chgLayout">
        <pc:chgData name="Nivede Issur" userId="82a65f10-0737-4e14-b5e7-e3c13bdda898" providerId="ADAL" clId="{CE91ED2D-411E-4473-B2C7-A8724F3F61BA}" dt="2024-09-22T18:29:59.050" v="2795" actId="27636"/>
        <pc:sldMkLst>
          <pc:docMk/>
          <pc:sldMk cId="3029385494" sldId="260"/>
        </pc:sldMkLst>
        <pc:spChg chg="mod ord">
          <ac:chgData name="Nivede Issur" userId="82a65f10-0737-4e14-b5e7-e3c13bdda898" providerId="ADAL" clId="{CE91ED2D-411E-4473-B2C7-A8724F3F61BA}" dt="2024-09-22T18:29:45.058" v="2793" actId="2711"/>
          <ac:spMkLst>
            <pc:docMk/>
            <pc:sldMk cId="3029385494" sldId="260"/>
            <ac:spMk id="2" creationId="{AF395C7A-E534-43F9-8003-4FF2717DCFC5}"/>
          </ac:spMkLst>
        </pc:spChg>
        <pc:spChg chg="mod ord">
          <ac:chgData name="Nivede Issur" userId="82a65f10-0737-4e14-b5e7-e3c13bdda898" providerId="ADAL" clId="{CE91ED2D-411E-4473-B2C7-A8724F3F61BA}" dt="2024-09-22T18:29:59.050" v="2795" actId="27636"/>
          <ac:spMkLst>
            <pc:docMk/>
            <pc:sldMk cId="3029385494" sldId="260"/>
            <ac:spMk id="3" creationId="{C11C2D53-9DCC-788A-92CE-B6A721612B9C}"/>
          </ac:spMkLst>
        </pc:spChg>
      </pc:sldChg>
      <pc:sldChg chg="modSp new mod modClrScheme chgLayout">
        <pc:chgData name="Nivede Issur" userId="82a65f10-0737-4e14-b5e7-e3c13bdda898" providerId="ADAL" clId="{CE91ED2D-411E-4473-B2C7-A8724F3F61BA}" dt="2024-09-22T18:30:12.559" v="2798" actId="27636"/>
        <pc:sldMkLst>
          <pc:docMk/>
          <pc:sldMk cId="1919807835" sldId="261"/>
        </pc:sldMkLst>
        <pc:spChg chg="mod ord">
          <ac:chgData name="Nivede Issur" userId="82a65f10-0737-4e14-b5e7-e3c13bdda898" providerId="ADAL" clId="{CE91ED2D-411E-4473-B2C7-A8724F3F61BA}" dt="2024-09-22T18:30:07.817" v="2796" actId="2711"/>
          <ac:spMkLst>
            <pc:docMk/>
            <pc:sldMk cId="1919807835" sldId="261"/>
            <ac:spMk id="2" creationId="{D6BF8E74-E758-0510-C479-6D0D052B14B2}"/>
          </ac:spMkLst>
        </pc:spChg>
        <pc:spChg chg="mod ord">
          <ac:chgData name="Nivede Issur" userId="82a65f10-0737-4e14-b5e7-e3c13bdda898" providerId="ADAL" clId="{CE91ED2D-411E-4473-B2C7-A8724F3F61BA}" dt="2024-09-22T18:30:12.559" v="2798" actId="27636"/>
          <ac:spMkLst>
            <pc:docMk/>
            <pc:sldMk cId="1919807835" sldId="261"/>
            <ac:spMk id="3" creationId="{CCF4F49F-1EC4-456B-D11C-C2E8924DB473}"/>
          </ac:spMkLst>
        </pc:spChg>
      </pc:sldChg>
      <pc:sldChg chg="modSp new mod modClrScheme chgLayout">
        <pc:chgData name="Nivede Issur" userId="82a65f10-0737-4e14-b5e7-e3c13bdda898" providerId="ADAL" clId="{CE91ED2D-411E-4473-B2C7-A8724F3F61BA}" dt="2024-09-22T18:31:15.417" v="2838" actId="20577"/>
        <pc:sldMkLst>
          <pc:docMk/>
          <pc:sldMk cId="2145579668" sldId="262"/>
        </pc:sldMkLst>
        <pc:spChg chg="mod ord">
          <ac:chgData name="Nivede Issur" userId="82a65f10-0737-4e14-b5e7-e3c13bdda898" providerId="ADAL" clId="{CE91ED2D-411E-4473-B2C7-A8724F3F61BA}" dt="2024-09-22T18:30:26.171" v="2799" actId="2711"/>
          <ac:spMkLst>
            <pc:docMk/>
            <pc:sldMk cId="2145579668" sldId="262"/>
            <ac:spMk id="2" creationId="{FBD98BC1-6BCA-9C3F-14FF-1F912CEDFC58}"/>
          </ac:spMkLst>
        </pc:spChg>
        <pc:spChg chg="mod ord">
          <ac:chgData name="Nivede Issur" userId="82a65f10-0737-4e14-b5e7-e3c13bdda898" providerId="ADAL" clId="{CE91ED2D-411E-4473-B2C7-A8724F3F61BA}" dt="2024-09-22T18:31:15.417" v="2838" actId="20577"/>
          <ac:spMkLst>
            <pc:docMk/>
            <pc:sldMk cId="2145579668" sldId="262"/>
            <ac:spMk id="3" creationId="{D6363472-8051-85BB-0760-4F16807E1A6D}"/>
          </ac:spMkLst>
        </pc:spChg>
      </pc:sldChg>
      <pc:sldChg chg="modSp new mod modClrScheme chgLayout">
        <pc:chgData name="Nivede Issur" userId="82a65f10-0737-4e14-b5e7-e3c13bdda898" providerId="ADAL" clId="{CE91ED2D-411E-4473-B2C7-A8724F3F61BA}" dt="2024-09-22T18:31:23.328" v="2839" actId="2711"/>
        <pc:sldMkLst>
          <pc:docMk/>
          <pc:sldMk cId="642261826" sldId="263"/>
        </pc:sldMkLst>
        <pc:spChg chg="mod ord">
          <ac:chgData name="Nivede Issur" userId="82a65f10-0737-4e14-b5e7-e3c13bdda898" providerId="ADAL" clId="{CE91ED2D-411E-4473-B2C7-A8724F3F61BA}" dt="2024-09-22T18:31:23.328" v="2839" actId="2711"/>
          <ac:spMkLst>
            <pc:docMk/>
            <pc:sldMk cId="642261826" sldId="263"/>
            <ac:spMk id="2" creationId="{4CFBACFE-0678-C0AF-BBFA-034B6E7FEFD2}"/>
          </ac:spMkLst>
        </pc:spChg>
        <pc:spChg chg="mod ord">
          <ac:chgData name="Nivede Issur" userId="82a65f10-0737-4e14-b5e7-e3c13bdda898" providerId="ADAL" clId="{CE91ED2D-411E-4473-B2C7-A8724F3F61BA}" dt="2024-09-22T18:27:17.870" v="2779" actId="700"/>
          <ac:spMkLst>
            <pc:docMk/>
            <pc:sldMk cId="642261826" sldId="263"/>
            <ac:spMk id="3" creationId="{B3168809-D0A8-CD9C-D0F0-553D2EB304D0}"/>
          </ac:spMkLst>
        </pc:spChg>
      </pc:sldChg>
      <pc:sldChg chg="addSp delSp modSp new mod modClrScheme chgLayout">
        <pc:chgData name="Nivede Issur" userId="82a65f10-0737-4e14-b5e7-e3c13bdda898" providerId="ADAL" clId="{CE91ED2D-411E-4473-B2C7-A8724F3F61BA}" dt="2024-09-23T05:52:48.315" v="4778" actId="20577"/>
        <pc:sldMkLst>
          <pc:docMk/>
          <pc:sldMk cId="4129930199" sldId="264"/>
        </pc:sldMkLst>
        <pc:spChg chg="mod ord">
          <ac:chgData name="Nivede Issur" userId="82a65f10-0737-4e14-b5e7-e3c13bdda898" providerId="ADAL" clId="{CE91ED2D-411E-4473-B2C7-A8724F3F61BA}" dt="2024-09-22T18:31:27.746" v="2840" actId="2711"/>
          <ac:spMkLst>
            <pc:docMk/>
            <pc:sldMk cId="4129930199" sldId="264"/>
            <ac:spMk id="2" creationId="{E26381E8-DA66-58E8-E16F-7E150E2D84D1}"/>
          </ac:spMkLst>
        </pc:spChg>
        <pc:spChg chg="mod ord">
          <ac:chgData name="Nivede Issur" userId="82a65f10-0737-4e14-b5e7-e3c13bdda898" providerId="ADAL" clId="{CE91ED2D-411E-4473-B2C7-A8724F3F61BA}" dt="2024-09-23T05:52:48.315" v="4778" actId="20577"/>
          <ac:spMkLst>
            <pc:docMk/>
            <pc:sldMk cId="4129930199" sldId="264"/>
            <ac:spMk id="3" creationId="{8BEE1DC2-6643-EB15-B89C-606BC2AD49DD}"/>
          </ac:spMkLst>
        </pc:spChg>
        <pc:graphicFrameChg chg="add del mod modGraphic">
          <ac:chgData name="Nivede Issur" userId="82a65f10-0737-4e14-b5e7-e3c13bdda898" providerId="ADAL" clId="{CE91ED2D-411E-4473-B2C7-A8724F3F61BA}" dt="2024-09-22T14:35:41.724" v="2140" actId="478"/>
          <ac:graphicFrameMkLst>
            <pc:docMk/>
            <pc:sldMk cId="4129930199" sldId="264"/>
            <ac:graphicFrameMk id="4" creationId="{006247F6-0A6F-2030-CA5B-B921D2AE8F36}"/>
          </ac:graphicFrameMkLst>
        </pc:graphicFrameChg>
        <pc:graphicFrameChg chg="add mod modGraphic">
          <ac:chgData name="Nivede Issur" userId="82a65f10-0737-4e14-b5e7-e3c13bdda898" providerId="ADAL" clId="{CE91ED2D-411E-4473-B2C7-A8724F3F61BA}" dt="2024-09-22T14:49:35.405" v="2391" actId="20577"/>
          <ac:graphicFrameMkLst>
            <pc:docMk/>
            <pc:sldMk cId="4129930199" sldId="264"/>
            <ac:graphicFrameMk id="5" creationId="{6AFB2414-04BC-C6B1-47CA-0F0436A7613C}"/>
          </ac:graphicFrameMkLst>
        </pc:graphicFrameChg>
      </pc:sldChg>
      <pc:sldChg chg="addSp delSp modSp new del mod">
        <pc:chgData name="Nivede Issur" userId="82a65f10-0737-4e14-b5e7-e3c13bdda898" providerId="ADAL" clId="{CE91ED2D-411E-4473-B2C7-A8724F3F61BA}" dt="2024-09-22T14:45:58.991" v="2252" actId="47"/>
        <pc:sldMkLst>
          <pc:docMk/>
          <pc:sldMk cId="1554618304" sldId="265"/>
        </pc:sldMkLst>
        <pc:spChg chg="mod">
          <ac:chgData name="Nivede Issur" userId="82a65f10-0737-4e14-b5e7-e3c13bdda898" providerId="ADAL" clId="{CE91ED2D-411E-4473-B2C7-A8724F3F61BA}" dt="2024-09-22T14:41:01.732" v="2188"/>
          <ac:spMkLst>
            <pc:docMk/>
            <pc:sldMk cId="1554618304" sldId="265"/>
            <ac:spMk id="2" creationId="{E6B814F3-2E2D-3305-DC40-7D2320E9C799}"/>
          </ac:spMkLst>
        </pc:spChg>
        <pc:spChg chg="del">
          <ac:chgData name="Nivede Issur" userId="82a65f10-0737-4e14-b5e7-e3c13bdda898" providerId="ADAL" clId="{CE91ED2D-411E-4473-B2C7-A8724F3F61BA}" dt="2024-09-22T14:36:03.367" v="2143"/>
          <ac:spMkLst>
            <pc:docMk/>
            <pc:sldMk cId="1554618304" sldId="265"/>
            <ac:spMk id="3" creationId="{1B64E478-B78A-8D09-6C8B-06E9FCD0AAA1}"/>
          </ac:spMkLst>
        </pc:spChg>
        <pc:graphicFrameChg chg="add mod modGraphic">
          <ac:chgData name="Nivede Issur" userId="82a65f10-0737-4e14-b5e7-e3c13bdda898" providerId="ADAL" clId="{CE91ED2D-411E-4473-B2C7-A8724F3F61BA}" dt="2024-09-22T14:43:56.574" v="2230" actId="1076"/>
          <ac:graphicFrameMkLst>
            <pc:docMk/>
            <pc:sldMk cId="1554618304" sldId="265"/>
            <ac:graphicFrameMk id="4" creationId="{3A69878B-D650-1C30-26CE-212F9093066F}"/>
          </ac:graphicFrameMkLst>
        </pc:graphicFrameChg>
      </pc:sldChg>
      <pc:sldChg chg="addSp delSp modSp new del mod modClrScheme chgLayout">
        <pc:chgData name="Nivede Issur" userId="82a65f10-0737-4e14-b5e7-e3c13bdda898" providerId="ADAL" clId="{CE91ED2D-411E-4473-B2C7-A8724F3F61BA}" dt="2024-09-22T14:55:42.787" v="2526" actId="47"/>
        <pc:sldMkLst>
          <pc:docMk/>
          <pc:sldMk cId="3755020501" sldId="266"/>
        </pc:sldMkLst>
        <pc:spChg chg="mod ord">
          <ac:chgData name="Nivede Issur" userId="82a65f10-0737-4e14-b5e7-e3c13bdda898" providerId="ADAL" clId="{CE91ED2D-411E-4473-B2C7-A8724F3F61BA}" dt="2024-09-22T14:55:02.203" v="2522" actId="700"/>
          <ac:spMkLst>
            <pc:docMk/>
            <pc:sldMk cId="3755020501" sldId="266"/>
            <ac:spMk id="2" creationId="{6CA5FA59-F757-2409-D82E-BDC55FC841FD}"/>
          </ac:spMkLst>
        </pc:spChg>
        <pc:spChg chg="mod ord">
          <ac:chgData name="Nivede Issur" userId="82a65f10-0737-4e14-b5e7-e3c13bdda898" providerId="ADAL" clId="{CE91ED2D-411E-4473-B2C7-A8724F3F61BA}" dt="2024-09-22T14:55:02.203" v="2522" actId="700"/>
          <ac:spMkLst>
            <pc:docMk/>
            <pc:sldMk cId="3755020501" sldId="266"/>
            <ac:spMk id="3" creationId="{85B0FBAC-9723-D20C-3C7C-E7564CFF703D}"/>
          </ac:spMkLst>
        </pc:spChg>
        <pc:spChg chg="add del mod ord">
          <ac:chgData name="Nivede Issur" userId="82a65f10-0737-4e14-b5e7-e3c13bdda898" providerId="ADAL" clId="{CE91ED2D-411E-4473-B2C7-A8724F3F61BA}" dt="2024-09-22T14:53:55.596" v="2488" actId="700"/>
          <ac:spMkLst>
            <pc:docMk/>
            <pc:sldMk cId="3755020501" sldId="266"/>
            <ac:spMk id="6" creationId="{7BD20FE0-E7FF-9FE9-C0D7-CB745FC5D965}"/>
          </ac:spMkLst>
        </pc:spChg>
        <pc:spChg chg="add del mod ord">
          <ac:chgData name="Nivede Issur" userId="82a65f10-0737-4e14-b5e7-e3c13bdda898" providerId="ADAL" clId="{CE91ED2D-411E-4473-B2C7-A8724F3F61BA}" dt="2024-09-22T14:54:15.736" v="2501" actId="700"/>
          <ac:spMkLst>
            <pc:docMk/>
            <pc:sldMk cId="3755020501" sldId="266"/>
            <ac:spMk id="7" creationId="{EDA085E0-DE4E-68C8-5D93-2A5818B2EAC0}"/>
          </ac:spMkLst>
        </pc:spChg>
        <pc:spChg chg="add del mod ord">
          <ac:chgData name="Nivede Issur" userId="82a65f10-0737-4e14-b5e7-e3c13bdda898" providerId="ADAL" clId="{CE91ED2D-411E-4473-B2C7-A8724F3F61BA}" dt="2024-09-22T14:54:15.736" v="2501" actId="700"/>
          <ac:spMkLst>
            <pc:docMk/>
            <pc:sldMk cId="3755020501" sldId="266"/>
            <ac:spMk id="8" creationId="{41790475-D7B7-7191-2488-20041C12135B}"/>
          </ac:spMkLst>
        </pc:spChg>
        <pc:spChg chg="add del mod ord">
          <ac:chgData name="Nivede Issur" userId="82a65f10-0737-4e14-b5e7-e3c13bdda898" providerId="ADAL" clId="{CE91ED2D-411E-4473-B2C7-A8724F3F61BA}" dt="2024-09-22T14:54:15.736" v="2501" actId="700"/>
          <ac:spMkLst>
            <pc:docMk/>
            <pc:sldMk cId="3755020501" sldId="266"/>
            <ac:spMk id="9" creationId="{2F3F2171-6AA9-59C9-0227-3099650D5954}"/>
          </ac:spMkLst>
        </pc:spChg>
        <pc:spChg chg="add del mod ord">
          <ac:chgData name="Nivede Issur" userId="82a65f10-0737-4e14-b5e7-e3c13bdda898" providerId="ADAL" clId="{CE91ED2D-411E-4473-B2C7-A8724F3F61BA}" dt="2024-09-22T14:55:02.203" v="2522" actId="700"/>
          <ac:spMkLst>
            <pc:docMk/>
            <pc:sldMk cId="3755020501" sldId="266"/>
            <ac:spMk id="10" creationId="{33FACD2A-1284-3D3D-3E21-2964289088F6}"/>
          </ac:spMkLst>
        </pc:spChg>
        <pc:spChg chg="add mod ord">
          <ac:chgData name="Nivede Issur" userId="82a65f10-0737-4e14-b5e7-e3c13bdda898" providerId="ADAL" clId="{CE91ED2D-411E-4473-B2C7-A8724F3F61BA}" dt="2024-09-22T14:55:02.203" v="2522" actId="700"/>
          <ac:spMkLst>
            <pc:docMk/>
            <pc:sldMk cId="3755020501" sldId="266"/>
            <ac:spMk id="12" creationId="{A52C6699-FC7D-B865-6C7E-29E76C574D56}"/>
          </ac:spMkLst>
        </pc:spChg>
        <pc:graphicFrameChg chg="add del mod ord modGraphic">
          <ac:chgData name="Nivede Issur" userId="82a65f10-0737-4e14-b5e7-e3c13bdda898" providerId="ADAL" clId="{CE91ED2D-411E-4473-B2C7-A8724F3F61BA}" dt="2024-09-22T14:54:36.937" v="2514" actId="3680"/>
          <ac:graphicFrameMkLst>
            <pc:docMk/>
            <pc:sldMk cId="3755020501" sldId="266"/>
            <ac:graphicFrameMk id="11" creationId="{344B4175-AA19-5B2A-A94E-0D940615E42F}"/>
          </ac:graphicFrameMkLst>
        </pc:graphicFrameChg>
        <pc:picChg chg="add del">
          <ac:chgData name="Nivede Issur" userId="82a65f10-0737-4e14-b5e7-e3c13bdda898" providerId="ADAL" clId="{CE91ED2D-411E-4473-B2C7-A8724F3F61BA}" dt="2024-09-22T14:41:35.342" v="2200" actId="22"/>
          <ac:picMkLst>
            <pc:docMk/>
            <pc:sldMk cId="3755020501" sldId="266"/>
            <ac:picMk id="5" creationId="{F8D76FA6-31E7-9F5F-6FD5-09EA905E7F38}"/>
          </ac:picMkLst>
        </pc:picChg>
      </pc:sldChg>
      <pc:sldChg chg="addSp delSp modSp add mod modClrScheme chgLayout">
        <pc:chgData name="Nivede Issur" userId="82a65f10-0737-4e14-b5e7-e3c13bdda898" providerId="ADAL" clId="{CE91ED2D-411E-4473-B2C7-A8724F3F61BA}" dt="2024-09-23T05:52:52.726" v="4780" actId="20577"/>
        <pc:sldMkLst>
          <pc:docMk/>
          <pc:sldMk cId="2733871772" sldId="267"/>
        </pc:sldMkLst>
        <pc:spChg chg="mod ord">
          <ac:chgData name="Nivede Issur" userId="82a65f10-0737-4e14-b5e7-e3c13bdda898" providerId="ADAL" clId="{CE91ED2D-411E-4473-B2C7-A8724F3F61BA}" dt="2024-09-22T18:31:33.116" v="2841" actId="2711"/>
          <ac:spMkLst>
            <pc:docMk/>
            <pc:sldMk cId="2733871772" sldId="267"/>
            <ac:spMk id="2" creationId="{E26381E8-DA66-58E8-E16F-7E150E2D84D1}"/>
          </ac:spMkLst>
        </pc:spChg>
        <pc:spChg chg="mod ord">
          <ac:chgData name="Nivede Issur" userId="82a65f10-0737-4e14-b5e7-e3c13bdda898" providerId="ADAL" clId="{CE91ED2D-411E-4473-B2C7-A8724F3F61BA}" dt="2024-09-23T05:52:52.726" v="4780" actId="20577"/>
          <ac:spMkLst>
            <pc:docMk/>
            <pc:sldMk cId="2733871772" sldId="267"/>
            <ac:spMk id="3" creationId="{8BEE1DC2-6643-EB15-B89C-606BC2AD49DD}"/>
          </ac:spMkLst>
        </pc:spChg>
        <pc:graphicFrameChg chg="add mod modGraphic">
          <ac:chgData name="Nivede Issur" userId="82a65f10-0737-4e14-b5e7-e3c13bdda898" providerId="ADAL" clId="{CE91ED2D-411E-4473-B2C7-A8724F3F61BA}" dt="2024-09-22T14:48:41.814" v="2388" actId="20577"/>
          <ac:graphicFrameMkLst>
            <pc:docMk/>
            <pc:sldMk cId="2733871772" sldId="267"/>
            <ac:graphicFrameMk id="4" creationId="{614B6DB1-2CEC-664D-B81D-8AD9112C88C8}"/>
          </ac:graphicFrameMkLst>
        </pc:graphicFrameChg>
        <pc:graphicFrameChg chg="add del mod modGraphic">
          <ac:chgData name="Nivede Issur" userId="82a65f10-0737-4e14-b5e7-e3c13bdda898" providerId="ADAL" clId="{CE91ED2D-411E-4473-B2C7-A8724F3F61BA}" dt="2024-09-22T14:44:37.260" v="2238" actId="478"/>
          <ac:graphicFrameMkLst>
            <pc:docMk/>
            <pc:sldMk cId="2733871772" sldId="267"/>
            <ac:graphicFrameMk id="5" creationId="{6AFB2414-04BC-C6B1-47CA-0F0436A7613C}"/>
          </ac:graphicFrameMkLst>
        </pc:graphicFrameChg>
      </pc:sldChg>
      <pc:sldChg chg="new del">
        <pc:chgData name="Nivede Issur" userId="82a65f10-0737-4e14-b5e7-e3c13bdda898" providerId="ADAL" clId="{CE91ED2D-411E-4473-B2C7-A8724F3F61BA}" dt="2024-09-22T14:51:26.568" v="2423" actId="47"/>
        <pc:sldMkLst>
          <pc:docMk/>
          <pc:sldMk cId="3130249922" sldId="268"/>
        </pc:sldMkLst>
      </pc:sldChg>
      <pc:sldChg chg="modSp add mod modClrScheme chgLayout">
        <pc:chgData name="Nivede Issur" userId="82a65f10-0737-4e14-b5e7-e3c13bdda898" providerId="ADAL" clId="{CE91ED2D-411E-4473-B2C7-A8724F3F61BA}" dt="2024-09-22T18:29:38.673" v="2792" actId="2711"/>
        <pc:sldMkLst>
          <pc:docMk/>
          <pc:sldMk cId="3924653726" sldId="269"/>
        </pc:sldMkLst>
        <pc:spChg chg="mod ord">
          <ac:chgData name="Nivede Issur" userId="82a65f10-0737-4e14-b5e7-e3c13bdda898" providerId="ADAL" clId="{CE91ED2D-411E-4473-B2C7-A8724F3F61BA}" dt="2024-09-22T18:29:38.673" v="2792" actId="2711"/>
          <ac:spMkLst>
            <pc:docMk/>
            <pc:sldMk cId="3924653726" sldId="269"/>
            <ac:spMk id="4" creationId="{325B99E1-A52A-2EB4-6F8D-B66D71ABA479}"/>
          </ac:spMkLst>
        </pc:spChg>
        <pc:spChg chg="mod ord">
          <ac:chgData name="Nivede Issur" userId="82a65f10-0737-4e14-b5e7-e3c13bdda898" providerId="ADAL" clId="{CE91ED2D-411E-4473-B2C7-A8724F3F61BA}" dt="2024-09-22T18:26:58.861" v="2775" actId="700"/>
          <ac:spMkLst>
            <pc:docMk/>
            <pc:sldMk cId="3924653726" sldId="269"/>
            <ac:spMk id="5" creationId="{E7BD86E0-198A-4FCB-9990-26C9B9C56C9A}"/>
          </ac:spMkLst>
        </pc:spChg>
      </pc:sldChg>
      <pc:sldChg chg="addSp delSp modSp new mod modClrScheme chgLayout">
        <pc:chgData name="Nivede Issur" userId="82a65f10-0737-4e14-b5e7-e3c13bdda898" providerId="ADAL" clId="{CE91ED2D-411E-4473-B2C7-A8724F3F61BA}" dt="2024-09-23T04:47:31.188" v="4592" actId="20577"/>
        <pc:sldMkLst>
          <pc:docMk/>
          <pc:sldMk cId="1000079712" sldId="270"/>
        </pc:sldMkLst>
        <pc:spChg chg="mod ord">
          <ac:chgData name="Nivede Issur" userId="82a65f10-0737-4e14-b5e7-e3c13bdda898" providerId="ADAL" clId="{CE91ED2D-411E-4473-B2C7-A8724F3F61BA}" dt="2024-09-22T18:31:40.072" v="2842" actId="2711"/>
          <ac:spMkLst>
            <pc:docMk/>
            <pc:sldMk cId="1000079712" sldId="270"/>
            <ac:spMk id="2" creationId="{A2827C0C-9AE3-CDA1-9F57-73D47ECEFEE0}"/>
          </ac:spMkLst>
        </pc:spChg>
        <pc:spChg chg="del">
          <ac:chgData name="Nivede Issur" userId="82a65f10-0737-4e14-b5e7-e3c13bdda898" providerId="ADAL" clId="{CE91ED2D-411E-4473-B2C7-A8724F3F61BA}" dt="2024-09-22T14:55:19.258" v="2524" actId="3680"/>
          <ac:spMkLst>
            <pc:docMk/>
            <pc:sldMk cId="1000079712" sldId="270"/>
            <ac:spMk id="3" creationId="{6F460DA4-2C9E-1876-222D-E1A1A2AA6963}"/>
          </ac:spMkLst>
        </pc:spChg>
        <pc:spChg chg="del mod">
          <ac:chgData name="Nivede Issur" userId="82a65f10-0737-4e14-b5e7-e3c13bdda898" providerId="ADAL" clId="{CE91ED2D-411E-4473-B2C7-A8724F3F61BA}" dt="2024-09-23T04:07:52.878" v="4097" actId="478"/>
          <ac:spMkLst>
            <pc:docMk/>
            <pc:sldMk cId="1000079712" sldId="270"/>
            <ac:spMk id="5" creationId="{014D51E9-10C2-551B-B342-946FB03AC79A}"/>
          </ac:spMkLst>
        </pc:spChg>
        <pc:spChg chg="del">
          <ac:chgData name="Nivede Issur" userId="82a65f10-0737-4e14-b5e7-e3c13bdda898" providerId="ADAL" clId="{CE91ED2D-411E-4473-B2C7-A8724F3F61BA}" dt="2024-09-23T04:07:43.415" v="4086" actId="478"/>
          <ac:spMkLst>
            <pc:docMk/>
            <pc:sldMk cId="1000079712" sldId="270"/>
            <ac:spMk id="6" creationId="{A27E69C3-E311-3EBB-9A41-A0F9B7148046}"/>
          </ac:spMkLst>
        </pc:spChg>
        <pc:spChg chg="del">
          <ac:chgData name="Nivede Issur" userId="82a65f10-0737-4e14-b5e7-e3c13bdda898" providerId="ADAL" clId="{CE91ED2D-411E-4473-B2C7-A8724F3F61BA}" dt="2024-09-23T04:07:55.691" v="4098" actId="478"/>
          <ac:spMkLst>
            <pc:docMk/>
            <pc:sldMk cId="1000079712" sldId="270"/>
            <ac:spMk id="7" creationId="{91BAA523-D032-CA15-A2CD-BC72B0E147CC}"/>
          </ac:spMkLst>
        </pc:spChg>
        <pc:graphicFrameChg chg="add mod ord modGraphic">
          <ac:chgData name="Nivede Issur" userId="82a65f10-0737-4e14-b5e7-e3c13bdda898" providerId="ADAL" clId="{CE91ED2D-411E-4473-B2C7-A8724F3F61BA}" dt="2024-09-23T04:47:31.188" v="4592" actId="20577"/>
          <ac:graphicFrameMkLst>
            <pc:docMk/>
            <pc:sldMk cId="1000079712" sldId="270"/>
            <ac:graphicFrameMk id="4" creationId="{59BD64CD-A6FA-FF0E-D0DA-F6B37BAC7AC7}"/>
          </ac:graphicFrameMkLst>
        </pc:graphicFrameChg>
      </pc:sldChg>
      <pc:sldChg chg="addSp delSp modSp new mod modClrScheme chgLayout">
        <pc:chgData name="Nivede Issur" userId="82a65f10-0737-4e14-b5e7-e3c13bdda898" providerId="ADAL" clId="{CE91ED2D-411E-4473-B2C7-A8724F3F61BA}" dt="2024-09-22T18:36:06.716" v="2849" actId="27636"/>
        <pc:sldMkLst>
          <pc:docMk/>
          <pc:sldMk cId="1230811446" sldId="271"/>
        </pc:sldMkLst>
        <pc:spChg chg="del mod ord">
          <ac:chgData name="Nivede Issur" userId="82a65f10-0737-4e14-b5e7-e3c13bdda898" providerId="ADAL" clId="{CE91ED2D-411E-4473-B2C7-A8724F3F61BA}" dt="2024-09-22T18:28:36.031" v="2786" actId="700"/>
          <ac:spMkLst>
            <pc:docMk/>
            <pc:sldMk cId="1230811446" sldId="271"/>
            <ac:spMk id="2" creationId="{44719D79-B2CB-6CF3-BCC9-587962D184FA}"/>
          </ac:spMkLst>
        </pc:spChg>
        <pc:spChg chg="del mod ord">
          <ac:chgData name="Nivede Issur" userId="82a65f10-0737-4e14-b5e7-e3c13bdda898" providerId="ADAL" clId="{CE91ED2D-411E-4473-B2C7-A8724F3F61BA}" dt="2024-09-22T18:28:36.031" v="2786" actId="700"/>
          <ac:spMkLst>
            <pc:docMk/>
            <pc:sldMk cId="1230811446" sldId="271"/>
            <ac:spMk id="3" creationId="{5FF4D0C2-65A8-E175-A17A-CD3EBF254F39}"/>
          </ac:spMkLst>
        </pc:spChg>
        <pc:spChg chg="add mod ord">
          <ac:chgData name="Nivede Issur" userId="82a65f10-0737-4e14-b5e7-e3c13bdda898" providerId="ADAL" clId="{CE91ED2D-411E-4473-B2C7-A8724F3F61BA}" dt="2024-09-22T18:35:04.183" v="2847" actId="2711"/>
          <ac:spMkLst>
            <pc:docMk/>
            <pc:sldMk cId="1230811446" sldId="271"/>
            <ac:spMk id="4" creationId="{DF2815D6-F7CF-8247-CD51-4AE301DAD736}"/>
          </ac:spMkLst>
        </pc:spChg>
        <pc:spChg chg="add mod ord">
          <ac:chgData name="Nivede Issur" userId="82a65f10-0737-4e14-b5e7-e3c13bdda898" providerId="ADAL" clId="{CE91ED2D-411E-4473-B2C7-A8724F3F61BA}" dt="2024-09-22T18:36:06.716" v="2849" actId="27636"/>
          <ac:spMkLst>
            <pc:docMk/>
            <pc:sldMk cId="1230811446" sldId="271"/>
            <ac:spMk id="5" creationId="{42655DB6-491C-DD8B-A551-39135FD0BEFC}"/>
          </ac:spMkLst>
        </pc:spChg>
      </pc:sldChg>
      <pc:sldChg chg="modSp add mod ord modClrScheme chgLayout">
        <pc:chgData name="Nivede Issur" userId="82a65f10-0737-4e14-b5e7-e3c13bdda898" providerId="ADAL" clId="{CE91ED2D-411E-4473-B2C7-A8724F3F61BA}" dt="2024-09-22T18:28:28.432" v="2785" actId="2711"/>
        <pc:sldMkLst>
          <pc:docMk/>
          <pc:sldMk cId="1947110176" sldId="272"/>
        </pc:sldMkLst>
        <pc:spChg chg="mod ord">
          <ac:chgData name="Nivede Issur" userId="82a65f10-0737-4e14-b5e7-e3c13bdda898" providerId="ADAL" clId="{CE91ED2D-411E-4473-B2C7-A8724F3F61BA}" dt="2024-09-22T18:28:28.432" v="2785" actId="2711"/>
          <ac:spMkLst>
            <pc:docMk/>
            <pc:sldMk cId="1947110176" sldId="272"/>
            <ac:spMk id="4" creationId="{4A4FD3BA-11F7-6A98-CD32-4935DB5E52F6}"/>
          </ac:spMkLst>
        </pc:spChg>
        <pc:spChg chg="mod ord">
          <ac:chgData name="Nivede Issur" userId="82a65f10-0737-4e14-b5e7-e3c13bdda898" providerId="ADAL" clId="{CE91ED2D-411E-4473-B2C7-A8724F3F61BA}" dt="2024-09-22T18:28:01.821" v="2783" actId="700"/>
          <ac:spMkLst>
            <pc:docMk/>
            <pc:sldMk cId="1947110176" sldId="272"/>
            <ac:spMk id="5" creationId="{40BC07FB-2FFD-C83D-3BE7-5855AD033573}"/>
          </ac:spMkLst>
        </pc:spChg>
      </pc:sldChg>
      <pc:sldChg chg="del delDesignElem">
        <pc:chgData name="Nivede Issur" userId="82a65f10-0737-4e14-b5e7-e3c13bdda898" providerId="ADAL" clId="{CE91ED2D-411E-4473-B2C7-A8724F3F61BA}" dt="2024-09-22T18:26:12.970" v="2766" actId="47"/>
        <pc:sldMkLst>
          <pc:docMk/>
          <pc:sldMk cId="3761669418" sldId="273"/>
        </pc:sldMkLst>
      </pc:sldChg>
      <pc:sldChg chg="delSp modSp mod setBg">
        <pc:chgData name="Nivede Issur" userId="82a65f10-0737-4e14-b5e7-e3c13bdda898" providerId="ADAL" clId="{CE91ED2D-411E-4473-B2C7-A8724F3F61BA}" dt="2024-09-22T18:34:08.889" v="2845" actId="478"/>
        <pc:sldMkLst>
          <pc:docMk/>
          <pc:sldMk cId="3007563015" sldId="274"/>
        </pc:sldMkLst>
        <pc:spChg chg="mod">
          <ac:chgData name="Nivede Issur" userId="82a65f10-0737-4e14-b5e7-e3c13bdda898" providerId="ADAL" clId="{CE91ED2D-411E-4473-B2C7-A8724F3F61BA}" dt="2024-09-22T18:28:59.515" v="2789" actId="2710"/>
          <ac:spMkLst>
            <pc:docMk/>
            <pc:sldMk cId="3007563015" sldId="274"/>
            <ac:spMk id="2" creationId="{BBE3AD8A-68BF-FD65-0445-BF3EEBAA7E92}"/>
          </ac:spMkLst>
        </pc:spChg>
        <pc:spChg chg="del">
          <ac:chgData name="Nivede Issur" userId="82a65f10-0737-4e14-b5e7-e3c13bdda898" providerId="ADAL" clId="{CE91ED2D-411E-4473-B2C7-A8724F3F61BA}" dt="2024-09-22T18:34:02.867" v="2843" actId="478"/>
          <ac:spMkLst>
            <pc:docMk/>
            <pc:sldMk cId="3007563015" sldId="274"/>
            <ac:spMk id="3" creationId="{A0E3DF18-7230-6332-4BFA-C47821646E56}"/>
          </ac:spMkLst>
        </pc:spChg>
        <pc:spChg chg="del">
          <ac:chgData name="Nivede Issur" userId="82a65f10-0737-4e14-b5e7-e3c13bdda898" providerId="ADAL" clId="{CE91ED2D-411E-4473-B2C7-A8724F3F61BA}" dt="2024-09-22T18:34:05.988" v="2844" actId="478"/>
          <ac:spMkLst>
            <pc:docMk/>
            <pc:sldMk cId="3007563015" sldId="274"/>
            <ac:spMk id="4" creationId="{7C4BBC48-66E2-78A6-B769-550378C2D091}"/>
          </ac:spMkLst>
        </pc:spChg>
        <pc:spChg chg="del">
          <ac:chgData name="Nivede Issur" userId="82a65f10-0737-4e14-b5e7-e3c13bdda898" providerId="ADAL" clId="{CE91ED2D-411E-4473-B2C7-A8724F3F61BA}" dt="2024-09-22T18:34:08.889" v="2845" actId="478"/>
          <ac:spMkLst>
            <pc:docMk/>
            <pc:sldMk cId="3007563015" sldId="274"/>
            <ac:spMk id="5" creationId="{91B31B00-3229-509D-B813-0468A0FA24E6}"/>
          </ac:spMkLst>
        </pc:spChg>
      </pc:sldChg>
      <pc:sldChg chg="addSp delSp modSp new mod modAnim">
        <pc:chgData name="Nivede Issur" userId="82a65f10-0737-4e14-b5e7-e3c13bdda898" providerId="ADAL" clId="{CE91ED2D-411E-4473-B2C7-A8724F3F61BA}" dt="2024-09-22T18:42:31.179" v="2857"/>
        <pc:sldMkLst>
          <pc:docMk/>
          <pc:sldMk cId="2697980125" sldId="275"/>
        </pc:sldMkLst>
        <pc:spChg chg="mod">
          <ac:chgData name="Nivede Issur" userId="82a65f10-0737-4e14-b5e7-e3c13bdda898" providerId="ADAL" clId="{CE91ED2D-411E-4473-B2C7-A8724F3F61BA}" dt="2024-09-22T18:38:16.966" v="2853"/>
          <ac:spMkLst>
            <pc:docMk/>
            <pc:sldMk cId="2697980125" sldId="275"/>
            <ac:spMk id="2" creationId="{90B59441-43DF-143E-404C-7BF4321E80B0}"/>
          </ac:spMkLst>
        </pc:spChg>
        <pc:spChg chg="del">
          <ac:chgData name="Nivede Issur" userId="82a65f10-0737-4e14-b5e7-e3c13bdda898" providerId="ADAL" clId="{CE91ED2D-411E-4473-B2C7-A8724F3F61BA}" dt="2024-09-22T18:38:22.345" v="2854"/>
          <ac:spMkLst>
            <pc:docMk/>
            <pc:sldMk cId="2697980125" sldId="275"/>
            <ac:spMk id="3" creationId="{CDD9C5BE-E55A-DF32-4973-5B1B610D7AC6}"/>
          </ac:spMkLst>
        </pc:spChg>
        <pc:spChg chg="add del mod">
          <ac:chgData name="Nivede Issur" userId="82a65f10-0737-4e14-b5e7-e3c13bdda898" providerId="ADAL" clId="{CE91ED2D-411E-4473-B2C7-A8724F3F61BA}" dt="2024-09-22T18:42:31.179" v="2857"/>
          <ac:spMkLst>
            <pc:docMk/>
            <pc:sldMk cId="2697980125" sldId="275"/>
            <ac:spMk id="9" creationId="{3D88D9BD-A9D4-F8E8-6493-9BBE5C8D22B2}"/>
          </ac:spMkLst>
        </pc:spChg>
        <pc:picChg chg="add del mod">
          <ac:chgData name="Nivede Issur" userId="82a65f10-0737-4e14-b5e7-e3c13bdda898" providerId="ADAL" clId="{CE91ED2D-411E-4473-B2C7-A8724F3F61BA}" dt="2024-09-22T18:42:01.915" v="2856" actId="478"/>
          <ac:picMkLst>
            <pc:docMk/>
            <pc:sldMk cId="2697980125" sldId="275"/>
            <ac:picMk id="7" creationId="{F95AC8A5-6026-F856-31C1-27FC3806C1FC}"/>
          </ac:picMkLst>
        </pc:picChg>
        <pc:picChg chg="add mod">
          <ac:chgData name="Nivede Issur" userId="82a65f10-0737-4e14-b5e7-e3c13bdda898" providerId="ADAL" clId="{CE91ED2D-411E-4473-B2C7-A8724F3F61BA}" dt="2024-09-22T18:42:31.179" v="2857"/>
          <ac:picMkLst>
            <pc:docMk/>
            <pc:sldMk cId="2697980125" sldId="275"/>
            <ac:picMk id="10" creationId="{ACBC9304-4501-C94C-F379-3842EB4B3D85}"/>
          </ac:picMkLst>
        </pc:picChg>
      </pc:sldChg>
      <pc:sldChg chg="add del setBg">
        <pc:chgData name="Nivede Issur" userId="82a65f10-0737-4e14-b5e7-e3c13bdda898" providerId="ADAL" clId="{CE91ED2D-411E-4473-B2C7-A8724F3F61BA}" dt="2024-09-22T18:26:10.891" v="2765" actId="47"/>
        <pc:sldMkLst>
          <pc:docMk/>
          <pc:sldMk cId="4031819848" sldId="275"/>
        </pc:sldMkLst>
      </pc:sldChg>
      <pc:sldChg chg="addSp delSp modSp add del mod delAnim">
        <pc:chgData name="Nivede Issur" userId="82a65f10-0737-4e14-b5e7-e3c13bdda898" providerId="ADAL" clId="{CE91ED2D-411E-4473-B2C7-A8724F3F61BA}" dt="2024-09-22T18:26:42.076" v="2772" actId="47"/>
        <pc:sldMkLst>
          <pc:docMk/>
          <pc:sldMk cId="4037874890" sldId="276"/>
        </pc:sldMkLst>
        <pc:spChg chg="add mod">
          <ac:chgData name="Nivede Issur" userId="82a65f10-0737-4e14-b5e7-e3c13bdda898" providerId="ADAL" clId="{CE91ED2D-411E-4473-B2C7-A8724F3F61BA}" dt="2024-09-22T18:25:39.296" v="2762" actId="478"/>
          <ac:spMkLst>
            <pc:docMk/>
            <pc:sldMk cId="4037874890" sldId="276"/>
            <ac:spMk id="7" creationId="{A0AEFD92-5A49-F201-323D-D15AC76E1E96}"/>
          </ac:spMkLst>
        </pc:spChg>
        <pc:picChg chg="del">
          <ac:chgData name="Nivede Issur" userId="82a65f10-0737-4e14-b5e7-e3c13bdda898" providerId="ADAL" clId="{CE91ED2D-411E-4473-B2C7-A8724F3F61BA}" dt="2024-09-22T18:25:39.296" v="2762" actId="478"/>
          <ac:picMkLst>
            <pc:docMk/>
            <pc:sldMk cId="4037874890" sldId="276"/>
            <ac:picMk id="4" creationId="{AE9CF47D-087E-8A17-7B32-29E5636DB2D3}"/>
          </ac:picMkLst>
        </pc:picChg>
      </pc:sldChg>
      <pc:sldChg chg="addSp delSp modSp new mod modAnim">
        <pc:chgData name="Nivede Issur" userId="82a65f10-0737-4e14-b5e7-e3c13bdda898" providerId="ADAL" clId="{CE91ED2D-411E-4473-B2C7-A8724F3F61BA}" dt="2024-09-22T18:43:32.330" v="2859"/>
        <pc:sldMkLst>
          <pc:docMk/>
          <pc:sldMk cId="4174443023" sldId="276"/>
        </pc:sldMkLst>
        <pc:spChg chg="mod">
          <ac:chgData name="Nivede Issur" userId="82a65f10-0737-4e14-b5e7-e3c13bdda898" providerId="ADAL" clId="{CE91ED2D-411E-4473-B2C7-A8724F3F61BA}" dt="2024-09-22T18:43:09.813" v="2858"/>
          <ac:spMkLst>
            <pc:docMk/>
            <pc:sldMk cId="4174443023" sldId="276"/>
            <ac:spMk id="2" creationId="{EAE14255-7911-D4B2-ED38-0030BE70F886}"/>
          </ac:spMkLst>
        </pc:spChg>
        <pc:spChg chg="del">
          <ac:chgData name="Nivede Issur" userId="82a65f10-0737-4e14-b5e7-e3c13bdda898" providerId="ADAL" clId="{CE91ED2D-411E-4473-B2C7-A8724F3F61BA}" dt="2024-09-22T18:43:32.330" v="2859"/>
          <ac:spMkLst>
            <pc:docMk/>
            <pc:sldMk cId="4174443023" sldId="276"/>
            <ac:spMk id="3" creationId="{A12804F0-C037-B7D1-C1C3-901EF54A7126}"/>
          </ac:spMkLst>
        </pc:spChg>
        <pc:picChg chg="add mod">
          <ac:chgData name="Nivede Issur" userId="82a65f10-0737-4e14-b5e7-e3c13bdda898" providerId="ADAL" clId="{CE91ED2D-411E-4473-B2C7-A8724F3F61BA}" dt="2024-09-22T18:43:32.330" v="2859"/>
          <ac:picMkLst>
            <pc:docMk/>
            <pc:sldMk cId="4174443023" sldId="276"/>
            <ac:picMk id="7" creationId="{CE02D4A4-7C4F-2386-8774-C97E2AA4EC32}"/>
          </ac:picMkLst>
        </pc:picChg>
      </pc:sldChg>
      <pc:sldChg chg="modSp new mod">
        <pc:chgData name="Nivede Issur" userId="82a65f10-0737-4e14-b5e7-e3c13bdda898" providerId="ADAL" clId="{CE91ED2D-411E-4473-B2C7-A8724F3F61BA}" dt="2024-09-23T04:56:09.274" v="4681" actId="20577"/>
        <pc:sldMkLst>
          <pc:docMk/>
          <pc:sldMk cId="2558445729" sldId="277"/>
        </pc:sldMkLst>
        <pc:spChg chg="mod">
          <ac:chgData name="Nivede Issur" userId="82a65f10-0737-4e14-b5e7-e3c13bdda898" providerId="ADAL" clId="{CE91ED2D-411E-4473-B2C7-A8724F3F61BA}" dt="2024-09-22T18:50:31.318" v="2863" actId="20577"/>
          <ac:spMkLst>
            <pc:docMk/>
            <pc:sldMk cId="2558445729" sldId="277"/>
            <ac:spMk id="2" creationId="{89D724CC-E925-E228-D0A4-4365C7643866}"/>
          </ac:spMkLst>
        </pc:spChg>
        <pc:spChg chg="mod">
          <ac:chgData name="Nivede Issur" userId="82a65f10-0737-4e14-b5e7-e3c13bdda898" providerId="ADAL" clId="{CE91ED2D-411E-4473-B2C7-A8724F3F61BA}" dt="2024-09-23T04:56:09.274" v="4681" actId="20577"/>
          <ac:spMkLst>
            <pc:docMk/>
            <pc:sldMk cId="2558445729" sldId="277"/>
            <ac:spMk id="3" creationId="{E8D6D969-F62F-EE27-7B81-F6C18AA0FAC1}"/>
          </ac:spMkLst>
        </pc:spChg>
      </pc:sldChg>
      <pc:sldChg chg="addSp delSp modSp new mod">
        <pc:chgData name="Nivede Issur" userId="82a65f10-0737-4e14-b5e7-e3c13bdda898" providerId="ADAL" clId="{CE91ED2D-411E-4473-B2C7-A8724F3F61BA}" dt="2024-09-22T18:58:12.641" v="2909" actId="21"/>
        <pc:sldMkLst>
          <pc:docMk/>
          <pc:sldMk cId="3097866735" sldId="278"/>
        </pc:sldMkLst>
        <pc:spChg chg="mod">
          <ac:chgData name="Nivede Issur" userId="82a65f10-0737-4e14-b5e7-e3c13bdda898" providerId="ADAL" clId="{CE91ED2D-411E-4473-B2C7-A8724F3F61BA}" dt="2024-09-22T18:53:38.645" v="2901" actId="20577"/>
          <ac:spMkLst>
            <pc:docMk/>
            <pc:sldMk cId="3097866735" sldId="278"/>
            <ac:spMk id="2" creationId="{118EE1B9-435A-B145-160E-44C0FFB41B0C}"/>
          </ac:spMkLst>
        </pc:spChg>
        <pc:spChg chg="mod">
          <ac:chgData name="Nivede Issur" userId="82a65f10-0737-4e14-b5e7-e3c13bdda898" providerId="ADAL" clId="{CE91ED2D-411E-4473-B2C7-A8724F3F61BA}" dt="2024-09-22T18:53:55.838" v="2904" actId="20577"/>
          <ac:spMkLst>
            <pc:docMk/>
            <pc:sldMk cId="3097866735" sldId="278"/>
            <ac:spMk id="3" creationId="{776E72F5-E9BF-5F2B-7AA3-051FB8C6DA94}"/>
          </ac:spMkLst>
        </pc:spChg>
        <pc:picChg chg="add del mod">
          <ac:chgData name="Nivede Issur" userId="82a65f10-0737-4e14-b5e7-e3c13bdda898" providerId="ADAL" clId="{CE91ED2D-411E-4473-B2C7-A8724F3F61BA}" dt="2024-09-22T18:58:12.641" v="2909" actId="21"/>
          <ac:picMkLst>
            <pc:docMk/>
            <pc:sldMk cId="3097866735" sldId="278"/>
            <ac:picMk id="7" creationId="{B0AC760D-9CA7-348C-8E86-CAD9015ECE94}"/>
          </ac:picMkLst>
        </pc:picChg>
      </pc:sldChg>
      <pc:sldChg chg="addSp delSp modSp new mod">
        <pc:chgData name="Nivede Issur" userId="82a65f10-0737-4e14-b5e7-e3c13bdda898" providerId="ADAL" clId="{CE91ED2D-411E-4473-B2C7-A8724F3F61BA}" dt="2024-09-22T18:58:14.361" v="2910"/>
        <pc:sldMkLst>
          <pc:docMk/>
          <pc:sldMk cId="795392907" sldId="279"/>
        </pc:sldMkLst>
        <pc:spChg chg="mod">
          <ac:chgData name="Nivede Issur" userId="82a65f10-0737-4e14-b5e7-e3c13bdda898" providerId="ADAL" clId="{CE91ED2D-411E-4473-B2C7-A8724F3F61BA}" dt="2024-09-22T18:58:09.246" v="2908"/>
          <ac:spMkLst>
            <pc:docMk/>
            <pc:sldMk cId="795392907" sldId="279"/>
            <ac:spMk id="2" creationId="{BE72A6BC-E377-65EB-C576-87901BE8FF72}"/>
          </ac:spMkLst>
        </pc:spChg>
        <pc:spChg chg="del">
          <ac:chgData name="Nivede Issur" userId="82a65f10-0737-4e14-b5e7-e3c13bdda898" providerId="ADAL" clId="{CE91ED2D-411E-4473-B2C7-A8724F3F61BA}" dt="2024-09-22T18:58:14.361" v="2910"/>
          <ac:spMkLst>
            <pc:docMk/>
            <pc:sldMk cId="795392907" sldId="279"/>
            <ac:spMk id="3" creationId="{3FCAC55A-657D-8130-89C3-5AC282A01371}"/>
          </ac:spMkLst>
        </pc:spChg>
        <pc:picChg chg="add mod">
          <ac:chgData name="Nivede Issur" userId="82a65f10-0737-4e14-b5e7-e3c13bdda898" providerId="ADAL" clId="{CE91ED2D-411E-4473-B2C7-A8724F3F61BA}" dt="2024-09-22T18:58:14.361" v="2910"/>
          <ac:picMkLst>
            <pc:docMk/>
            <pc:sldMk cId="795392907" sldId="279"/>
            <ac:picMk id="7" creationId="{B0AC760D-9CA7-348C-8E86-CAD9015ECE94}"/>
          </ac:picMkLst>
        </pc:picChg>
      </pc:sldChg>
      <pc:sldChg chg="addSp delSp modSp new mod">
        <pc:chgData name="Nivede Issur" userId="82a65f10-0737-4e14-b5e7-e3c13bdda898" providerId="ADAL" clId="{CE91ED2D-411E-4473-B2C7-A8724F3F61BA}" dt="2024-09-22T19:02:06.348" v="2983" actId="29295"/>
        <pc:sldMkLst>
          <pc:docMk/>
          <pc:sldMk cId="564657893" sldId="280"/>
        </pc:sldMkLst>
        <pc:spChg chg="mod">
          <ac:chgData name="Nivede Issur" userId="82a65f10-0737-4e14-b5e7-e3c13bdda898" providerId="ADAL" clId="{CE91ED2D-411E-4473-B2C7-A8724F3F61BA}" dt="2024-09-22T18:58:32.364" v="2912"/>
          <ac:spMkLst>
            <pc:docMk/>
            <pc:sldMk cId="564657893" sldId="280"/>
            <ac:spMk id="2" creationId="{0539289D-2E33-B35B-4ADE-28474A1591F2}"/>
          </ac:spMkLst>
        </pc:spChg>
        <pc:spChg chg="mod">
          <ac:chgData name="Nivede Issur" userId="82a65f10-0737-4e14-b5e7-e3c13bdda898" providerId="ADAL" clId="{CE91ED2D-411E-4473-B2C7-A8724F3F61BA}" dt="2024-09-22T18:58:37.153" v="2913"/>
          <ac:spMkLst>
            <pc:docMk/>
            <pc:sldMk cId="564657893" sldId="280"/>
            <ac:spMk id="3" creationId="{9C10D2C1-3571-9C7A-298D-60CA536913DC}"/>
          </ac:spMkLst>
        </pc:spChg>
        <pc:picChg chg="add del mod">
          <ac:chgData name="Nivede Issur" userId="82a65f10-0737-4e14-b5e7-e3c13bdda898" providerId="ADAL" clId="{CE91ED2D-411E-4473-B2C7-A8724F3F61BA}" dt="2024-09-22T18:59:55.406" v="2920" actId="478"/>
          <ac:picMkLst>
            <pc:docMk/>
            <pc:sldMk cId="564657893" sldId="280"/>
            <ac:picMk id="7" creationId="{EEA0CED3-BDBE-79F4-7527-A94A0C7F9A32}"/>
          </ac:picMkLst>
        </pc:picChg>
        <pc:picChg chg="add mod">
          <ac:chgData name="Nivede Issur" userId="82a65f10-0737-4e14-b5e7-e3c13bdda898" providerId="ADAL" clId="{CE91ED2D-411E-4473-B2C7-A8724F3F61BA}" dt="2024-09-22T19:02:06.348" v="2983" actId="29295"/>
          <ac:picMkLst>
            <pc:docMk/>
            <pc:sldMk cId="564657893" sldId="280"/>
            <ac:picMk id="8" creationId="{79460650-41E2-A7DA-35E0-8C7E89355EC0}"/>
          </ac:picMkLst>
        </pc:picChg>
      </pc:sldChg>
      <pc:sldChg chg="modSp new mod">
        <pc:chgData name="Nivede Issur" userId="82a65f10-0737-4e14-b5e7-e3c13bdda898" providerId="ADAL" clId="{CE91ED2D-411E-4473-B2C7-A8724F3F61BA}" dt="2024-09-22T19:05:54.064" v="3124" actId="12"/>
        <pc:sldMkLst>
          <pc:docMk/>
          <pc:sldMk cId="3690848914" sldId="281"/>
        </pc:sldMkLst>
        <pc:spChg chg="mod">
          <ac:chgData name="Nivede Issur" userId="82a65f10-0737-4e14-b5e7-e3c13bdda898" providerId="ADAL" clId="{CE91ED2D-411E-4473-B2C7-A8724F3F61BA}" dt="2024-09-22T19:03:22.043" v="3038" actId="20577"/>
          <ac:spMkLst>
            <pc:docMk/>
            <pc:sldMk cId="3690848914" sldId="281"/>
            <ac:spMk id="2" creationId="{65933E96-F94E-64B2-A63A-1D82C27E6E37}"/>
          </ac:spMkLst>
        </pc:spChg>
        <pc:spChg chg="mod">
          <ac:chgData name="Nivede Issur" userId="82a65f10-0737-4e14-b5e7-e3c13bdda898" providerId="ADAL" clId="{CE91ED2D-411E-4473-B2C7-A8724F3F61BA}" dt="2024-09-22T19:05:54.064" v="3124" actId="12"/>
          <ac:spMkLst>
            <pc:docMk/>
            <pc:sldMk cId="3690848914" sldId="281"/>
            <ac:spMk id="3" creationId="{7576F2FD-0E65-91E6-55F1-188697C17890}"/>
          </ac:spMkLst>
        </pc:spChg>
      </pc:sldChg>
      <pc:sldChg chg="modSp new mod">
        <pc:chgData name="Nivede Issur" userId="82a65f10-0737-4e14-b5e7-e3c13bdda898" providerId="ADAL" clId="{CE91ED2D-411E-4473-B2C7-A8724F3F61BA}" dt="2024-09-22T19:04:12.135" v="3073" actId="15"/>
        <pc:sldMkLst>
          <pc:docMk/>
          <pc:sldMk cId="3931413778" sldId="282"/>
        </pc:sldMkLst>
        <pc:spChg chg="mod">
          <ac:chgData name="Nivede Issur" userId="82a65f10-0737-4e14-b5e7-e3c13bdda898" providerId="ADAL" clId="{CE91ED2D-411E-4473-B2C7-A8724F3F61BA}" dt="2024-09-22T19:03:42.141" v="3064" actId="20577"/>
          <ac:spMkLst>
            <pc:docMk/>
            <pc:sldMk cId="3931413778" sldId="282"/>
            <ac:spMk id="2" creationId="{FC0A3B60-B409-BDF1-5830-8082C35C06D7}"/>
          </ac:spMkLst>
        </pc:spChg>
        <pc:spChg chg="mod">
          <ac:chgData name="Nivede Issur" userId="82a65f10-0737-4e14-b5e7-e3c13bdda898" providerId="ADAL" clId="{CE91ED2D-411E-4473-B2C7-A8724F3F61BA}" dt="2024-09-22T19:04:12.135" v="3073" actId="15"/>
          <ac:spMkLst>
            <pc:docMk/>
            <pc:sldMk cId="3931413778" sldId="282"/>
            <ac:spMk id="3" creationId="{E27F1F61-3C42-FED9-3DB0-6CC0FEFC3F9D}"/>
          </ac:spMkLst>
        </pc:spChg>
      </pc:sldChg>
      <pc:sldChg chg="addSp delSp modSp new mod">
        <pc:chgData name="Nivede Issur" userId="82a65f10-0737-4e14-b5e7-e3c13bdda898" providerId="ADAL" clId="{CE91ED2D-411E-4473-B2C7-A8724F3F61BA}" dt="2024-09-22T19:04:52.339" v="3115" actId="14100"/>
        <pc:sldMkLst>
          <pc:docMk/>
          <pc:sldMk cId="768498525" sldId="283"/>
        </pc:sldMkLst>
        <pc:spChg chg="mod">
          <ac:chgData name="Nivede Issur" userId="82a65f10-0737-4e14-b5e7-e3c13bdda898" providerId="ADAL" clId="{CE91ED2D-411E-4473-B2C7-A8724F3F61BA}" dt="2024-09-22T19:04:39.120" v="3112" actId="20577"/>
          <ac:spMkLst>
            <pc:docMk/>
            <pc:sldMk cId="768498525" sldId="283"/>
            <ac:spMk id="2" creationId="{DF27C858-4A2B-0B72-A203-E3AFEE5FD4B6}"/>
          </ac:spMkLst>
        </pc:spChg>
        <pc:spChg chg="del">
          <ac:chgData name="Nivede Issur" userId="82a65f10-0737-4e14-b5e7-e3c13bdda898" providerId="ADAL" clId="{CE91ED2D-411E-4473-B2C7-A8724F3F61BA}" dt="2024-09-22T19:04:44.423" v="3113"/>
          <ac:spMkLst>
            <pc:docMk/>
            <pc:sldMk cId="768498525" sldId="283"/>
            <ac:spMk id="3" creationId="{81321E91-B53C-3769-4948-52B753B82EEC}"/>
          </ac:spMkLst>
        </pc:spChg>
        <pc:picChg chg="add mod">
          <ac:chgData name="Nivede Issur" userId="82a65f10-0737-4e14-b5e7-e3c13bdda898" providerId="ADAL" clId="{CE91ED2D-411E-4473-B2C7-A8724F3F61BA}" dt="2024-09-22T19:04:52.339" v="3115" actId="14100"/>
          <ac:picMkLst>
            <pc:docMk/>
            <pc:sldMk cId="768498525" sldId="283"/>
            <ac:picMk id="7" creationId="{59D2803F-A0E2-A08F-FE0E-710870BF3B40}"/>
          </ac:picMkLst>
        </pc:picChg>
      </pc:sldChg>
      <pc:sldChg chg="modSp new mod">
        <pc:chgData name="Nivede Issur" userId="82a65f10-0737-4e14-b5e7-e3c13bdda898" providerId="ADAL" clId="{CE91ED2D-411E-4473-B2C7-A8724F3F61BA}" dt="2024-09-22T19:05:43.259" v="3123" actId="12"/>
        <pc:sldMkLst>
          <pc:docMk/>
          <pc:sldMk cId="1975961505" sldId="284"/>
        </pc:sldMkLst>
        <pc:spChg chg="mod">
          <ac:chgData name="Nivede Issur" userId="82a65f10-0737-4e14-b5e7-e3c13bdda898" providerId="ADAL" clId="{CE91ED2D-411E-4473-B2C7-A8724F3F61BA}" dt="2024-09-22T19:05:26.810" v="3120"/>
          <ac:spMkLst>
            <pc:docMk/>
            <pc:sldMk cId="1975961505" sldId="284"/>
            <ac:spMk id="2" creationId="{F2EC11FE-30EC-D6B5-379B-0C8C12BAF3CB}"/>
          </ac:spMkLst>
        </pc:spChg>
        <pc:spChg chg="mod">
          <ac:chgData name="Nivede Issur" userId="82a65f10-0737-4e14-b5e7-e3c13bdda898" providerId="ADAL" clId="{CE91ED2D-411E-4473-B2C7-A8724F3F61BA}" dt="2024-09-22T19:05:43.259" v="3123" actId="12"/>
          <ac:spMkLst>
            <pc:docMk/>
            <pc:sldMk cId="1975961505" sldId="284"/>
            <ac:spMk id="3" creationId="{65D11EB8-8FDF-B25A-8F06-89ED48B2F810}"/>
          </ac:spMkLst>
        </pc:spChg>
      </pc:sldChg>
      <pc:sldChg chg="modSp new mod">
        <pc:chgData name="Nivede Issur" userId="82a65f10-0737-4e14-b5e7-e3c13bdda898" providerId="ADAL" clId="{CE91ED2D-411E-4473-B2C7-A8724F3F61BA}" dt="2024-09-23T16:07:35.761" v="5715" actId="313"/>
        <pc:sldMkLst>
          <pc:docMk/>
          <pc:sldMk cId="1130646059" sldId="285"/>
        </pc:sldMkLst>
        <pc:spChg chg="mod">
          <ac:chgData name="Nivede Issur" userId="82a65f10-0737-4e14-b5e7-e3c13bdda898" providerId="ADAL" clId="{CE91ED2D-411E-4473-B2C7-A8724F3F61BA}" dt="2024-09-23T16:07:35.761" v="5715" actId="313"/>
          <ac:spMkLst>
            <pc:docMk/>
            <pc:sldMk cId="1130646059" sldId="285"/>
            <ac:spMk id="2" creationId="{FFF3A79E-8BEA-EDC8-68A4-F3FFC0EFB306}"/>
          </ac:spMkLst>
        </pc:spChg>
        <pc:spChg chg="mod">
          <ac:chgData name="Nivede Issur" userId="82a65f10-0737-4e14-b5e7-e3c13bdda898" providerId="ADAL" clId="{CE91ED2D-411E-4473-B2C7-A8724F3F61BA}" dt="2024-09-23T15:50:47.969" v="4828" actId="207"/>
          <ac:spMkLst>
            <pc:docMk/>
            <pc:sldMk cId="1130646059" sldId="285"/>
            <ac:spMk id="3" creationId="{A1B23A67-4A01-E82F-E95F-260F243D9575}"/>
          </ac:spMkLst>
        </pc:spChg>
      </pc:sldChg>
      <pc:sldChg chg="modSp new mod">
        <pc:chgData name="Nivede Issur" userId="82a65f10-0737-4e14-b5e7-e3c13bdda898" providerId="ADAL" clId="{CE91ED2D-411E-4473-B2C7-A8724F3F61BA}" dt="2024-09-23T16:09:58.366" v="5729" actId="27636"/>
        <pc:sldMkLst>
          <pc:docMk/>
          <pc:sldMk cId="3039524152" sldId="286"/>
        </pc:sldMkLst>
        <pc:spChg chg="mod">
          <ac:chgData name="Nivede Issur" userId="82a65f10-0737-4e14-b5e7-e3c13bdda898" providerId="ADAL" clId="{CE91ED2D-411E-4473-B2C7-A8724F3F61BA}" dt="2024-09-23T16:05:01.633" v="5696" actId="20577"/>
          <ac:spMkLst>
            <pc:docMk/>
            <pc:sldMk cId="3039524152" sldId="286"/>
            <ac:spMk id="2" creationId="{91C9FAB6-ED78-DF55-3E99-1E4ACA82862B}"/>
          </ac:spMkLst>
        </pc:spChg>
        <pc:spChg chg="mod">
          <ac:chgData name="Nivede Issur" userId="82a65f10-0737-4e14-b5e7-e3c13bdda898" providerId="ADAL" clId="{CE91ED2D-411E-4473-B2C7-A8724F3F61BA}" dt="2024-09-23T16:09:58.366" v="5729" actId="27636"/>
          <ac:spMkLst>
            <pc:docMk/>
            <pc:sldMk cId="3039524152" sldId="286"/>
            <ac:spMk id="3" creationId="{E128370A-AB84-5F4D-F70F-9987335FCE4F}"/>
          </ac:spMkLst>
        </pc:spChg>
      </pc:sldChg>
      <pc:sldChg chg="modSp new mod">
        <pc:chgData name="Nivede Issur" userId="82a65f10-0737-4e14-b5e7-e3c13bdda898" providerId="ADAL" clId="{CE91ED2D-411E-4473-B2C7-A8724F3F61BA}" dt="2024-09-23T16:10:45.707" v="5757" actId="27636"/>
        <pc:sldMkLst>
          <pc:docMk/>
          <pc:sldMk cId="42883436" sldId="287"/>
        </pc:sldMkLst>
        <pc:spChg chg="mod">
          <ac:chgData name="Nivede Issur" userId="82a65f10-0737-4e14-b5e7-e3c13bdda898" providerId="ADAL" clId="{CE91ED2D-411E-4473-B2C7-A8724F3F61BA}" dt="2024-09-23T16:10:24.311" v="5743" actId="20577"/>
          <ac:spMkLst>
            <pc:docMk/>
            <pc:sldMk cId="42883436" sldId="287"/>
            <ac:spMk id="2" creationId="{14860654-CCB9-575D-646C-08746A109AA5}"/>
          </ac:spMkLst>
        </pc:spChg>
        <pc:spChg chg="mod">
          <ac:chgData name="Nivede Issur" userId="82a65f10-0737-4e14-b5e7-e3c13bdda898" providerId="ADAL" clId="{CE91ED2D-411E-4473-B2C7-A8724F3F61BA}" dt="2024-09-23T16:10:45.707" v="5757" actId="27636"/>
          <ac:spMkLst>
            <pc:docMk/>
            <pc:sldMk cId="42883436" sldId="287"/>
            <ac:spMk id="3" creationId="{A37A35D4-B4E6-C537-871B-FA9DC983B511}"/>
          </ac:spMkLst>
        </pc:spChg>
      </pc:sldChg>
      <pc:sldChg chg="modSp new mod">
        <pc:chgData name="Nivede Issur" userId="82a65f10-0737-4e14-b5e7-e3c13bdda898" providerId="ADAL" clId="{CE91ED2D-411E-4473-B2C7-A8724F3F61BA}" dt="2024-09-22T19:08:30.843" v="3178"/>
        <pc:sldMkLst>
          <pc:docMk/>
          <pc:sldMk cId="2568964539" sldId="288"/>
        </pc:sldMkLst>
        <pc:spChg chg="mod">
          <ac:chgData name="Nivede Issur" userId="82a65f10-0737-4e14-b5e7-e3c13bdda898" providerId="ADAL" clId="{CE91ED2D-411E-4473-B2C7-A8724F3F61BA}" dt="2024-09-22T19:08:23.186" v="3177" actId="20577"/>
          <ac:spMkLst>
            <pc:docMk/>
            <pc:sldMk cId="2568964539" sldId="288"/>
            <ac:spMk id="2" creationId="{C826A3EE-4621-1A98-044A-C843A60ADFBD}"/>
          </ac:spMkLst>
        </pc:spChg>
        <pc:spChg chg="mod">
          <ac:chgData name="Nivede Issur" userId="82a65f10-0737-4e14-b5e7-e3c13bdda898" providerId="ADAL" clId="{CE91ED2D-411E-4473-B2C7-A8724F3F61BA}" dt="2024-09-22T19:08:30.843" v="3178"/>
          <ac:spMkLst>
            <pc:docMk/>
            <pc:sldMk cId="2568964539" sldId="288"/>
            <ac:spMk id="3" creationId="{505A644F-6752-AD3F-9028-808CFC54EAFB}"/>
          </ac:spMkLst>
        </pc:spChg>
      </pc:sldChg>
      <pc:sldChg chg="modSp new mod ord">
        <pc:chgData name="Nivede Issur" userId="82a65f10-0737-4e14-b5e7-e3c13bdda898" providerId="ADAL" clId="{CE91ED2D-411E-4473-B2C7-A8724F3F61BA}" dt="2024-09-23T16:03:39.062" v="5637"/>
        <pc:sldMkLst>
          <pc:docMk/>
          <pc:sldMk cId="3135662225" sldId="289"/>
        </pc:sldMkLst>
        <pc:spChg chg="mod">
          <ac:chgData name="Nivede Issur" userId="82a65f10-0737-4e14-b5e7-e3c13bdda898" providerId="ADAL" clId="{CE91ED2D-411E-4473-B2C7-A8724F3F61BA}" dt="2024-09-22T19:09:05.256" v="3184"/>
          <ac:spMkLst>
            <pc:docMk/>
            <pc:sldMk cId="3135662225" sldId="289"/>
            <ac:spMk id="2" creationId="{86AA812F-E21B-9E27-F0F3-42D0E5C2D1F8}"/>
          </ac:spMkLst>
        </pc:spChg>
        <pc:spChg chg="mod">
          <ac:chgData name="Nivede Issur" userId="82a65f10-0737-4e14-b5e7-e3c13bdda898" providerId="ADAL" clId="{CE91ED2D-411E-4473-B2C7-A8724F3F61BA}" dt="2024-09-22T19:09:23.064" v="3188" actId="6549"/>
          <ac:spMkLst>
            <pc:docMk/>
            <pc:sldMk cId="3135662225" sldId="289"/>
            <ac:spMk id="3" creationId="{A0113BA7-DC3F-D05C-1794-C3DAB9716590}"/>
          </ac:spMkLst>
        </pc:spChg>
      </pc:sldChg>
      <pc:sldChg chg="modSp new mod ord">
        <pc:chgData name="Nivede Issur" userId="82a65f10-0737-4e14-b5e7-e3c13bdda898" providerId="ADAL" clId="{CE91ED2D-411E-4473-B2C7-A8724F3F61BA}" dt="2024-09-23T16:03:26.682" v="5633" actId="20577"/>
        <pc:sldMkLst>
          <pc:docMk/>
          <pc:sldMk cId="291499390" sldId="290"/>
        </pc:sldMkLst>
        <pc:spChg chg="mod">
          <ac:chgData name="Nivede Issur" userId="82a65f10-0737-4e14-b5e7-e3c13bdda898" providerId="ADAL" clId="{CE91ED2D-411E-4473-B2C7-A8724F3F61BA}" dt="2024-09-23T16:03:26.682" v="5633" actId="20577"/>
          <ac:spMkLst>
            <pc:docMk/>
            <pc:sldMk cId="291499390" sldId="290"/>
            <ac:spMk id="2" creationId="{8DD30704-DF40-1C11-1ED0-2986F81C131F}"/>
          </ac:spMkLst>
        </pc:spChg>
        <pc:spChg chg="mod">
          <ac:chgData name="Nivede Issur" userId="82a65f10-0737-4e14-b5e7-e3c13bdda898" providerId="ADAL" clId="{CE91ED2D-411E-4473-B2C7-A8724F3F61BA}" dt="2024-09-22T19:10:08.276" v="3197" actId="6549"/>
          <ac:spMkLst>
            <pc:docMk/>
            <pc:sldMk cId="291499390" sldId="290"/>
            <ac:spMk id="3" creationId="{E286700F-520B-84D0-5748-0C0CCF539669}"/>
          </ac:spMkLst>
        </pc:spChg>
      </pc:sldChg>
      <pc:sldChg chg="addSp delSp modSp new mod ord modAnim">
        <pc:chgData name="Nivede Issur" userId="82a65f10-0737-4e14-b5e7-e3c13bdda898" providerId="ADAL" clId="{CE91ED2D-411E-4473-B2C7-A8724F3F61BA}" dt="2024-09-23T16:11:56.830" v="5789" actId="20577"/>
        <pc:sldMkLst>
          <pc:docMk/>
          <pc:sldMk cId="174797731" sldId="291"/>
        </pc:sldMkLst>
        <pc:spChg chg="mod">
          <ac:chgData name="Nivede Issur" userId="82a65f10-0737-4e14-b5e7-e3c13bdda898" providerId="ADAL" clId="{CE91ED2D-411E-4473-B2C7-A8724F3F61BA}" dt="2024-09-23T16:11:56.830" v="5789" actId="20577"/>
          <ac:spMkLst>
            <pc:docMk/>
            <pc:sldMk cId="174797731" sldId="291"/>
            <ac:spMk id="2" creationId="{DEE49820-5A4E-2565-FE6D-08E815E35E9F}"/>
          </ac:spMkLst>
        </pc:spChg>
        <pc:spChg chg="add del mod">
          <ac:chgData name="Nivede Issur" userId="82a65f10-0737-4e14-b5e7-e3c13bdda898" providerId="ADAL" clId="{CE91ED2D-411E-4473-B2C7-A8724F3F61BA}" dt="2024-09-22T19:12:26.989" v="3207" actId="20577"/>
          <ac:spMkLst>
            <pc:docMk/>
            <pc:sldMk cId="174797731" sldId="291"/>
            <ac:spMk id="3" creationId="{2F9E0E20-4C27-B2BD-2C07-7F5C4647AC41}"/>
          </ac:spMkLst>
        </pc:spChg>
        <pc:picChg chg="add mod">
          <ac:chgData name="Nivede Issur" userId="82a65f10-0737-4e14-b5e7-e3c13bdda898" providerId="ADAL" clId="{CE91ED2D-411E-4473-B2C7-A8724F3F61BA}" dt="2024-09-22T19:14:51.186" v="3212" actId="1076"/>
          <ac:picMkLst>
            <pc:docMk/>
            <pc:sldMk cId="174797731" sldId="291"/>
            <ac:picMk id="7" creationId="{9520BDC5-1D24-F836-86CC-B167B279F0EF}"/>
          </ac:picMkLst>
        </pc:picChg>
        <pc:picChg chg="add mod">
          <ac:chgData name="Nivede Issur" userId="82a65f10-0737-4e14-b5e7-e3c13bdda898" providerId="ADAL" clId="{CE91ED2D-411E-4473-B2C7-A8724F3F61BA}" dt="2024-09-22T19:11:56.425" v="3204"/>
          <ac:picMkLst>
            <pc:docMk/>
            <pc:sldMk cId="174797731" sldId="291"/>
            <ac:picMk id="4098" creationId="{29D8B306-753E-A940-1C6A-1CFD0644994F}"/>
          </ac:picMkLst>
        </pc:picChg>
      </pc:sldChg>
      <pc:sldChg chg="modSp new mod ord">
        <pc:chgData name="Nivede Issur" userId="82a65f10-0737-4e14-b5e7-e3c13bdda898" providerId="ADAL" clId="{CE91ED2D-411E-4473-B2C7-A8724F3F61BA}" dt="2024-09-23T16:04:22.813" v="5690" actId="20577"/>
        <pc:sldMkLst>
          <pc:docMk/>
          <pc:sldMk cId="1519088396" sldId="292"/>
        </pc:sldMkLst>
        <pc:spChg chg="mod">
          <ac:chgData name="Nivede Issur" userId="82a65f10-0737-4e14-b5e7-e3c13bdda898" providerId="ADAL" clId="{CE91ED2D-411E-4473-B2C7-A8724F3F61BA}" dt="2024-09-23T16:04:22.813" v="5690" actId="20577"/>
          <ac:spMkLst>
            <pc:docMk/>
            <pc:sldMk cId="1519088396" sldId="292"/>
            <ac:spMk id="2" creationId="{F3E75C27-5818-7CAC-B9B1-8D28F6EF4318}"/>
          </ac:spMkLst>
        </pc:spChg>
        <pc:spChg chg="mod">
          <ac:chgData name="Nivede Issur" userId="82a65f10-0737-4e14-b5e7-e3c13bdda898" providerId="ADAL" clId="{CE91ED2D-411E-4473-B2C7-A8724F3F61BA}" dt="2024-09-22T19:33:33.586" v="3216" actId="12"/>
          <ac:spMkLst>
            <pc:docMk/>
            <pc:sldMk cId="1519088396" sldId="292"/>
            <ac:spMk id="3" creationId="{F30E6199-B87F-066B-25C3-AB9059249E40}"/>
          </ac:spMkLst>
        </pc:spChg>
      </pc:sldChg>
      <pc:sldChg chg="addSp delSp modSp new mod ord">
        <pc:chgData name="Nivede Issur" userId="82a65f10-0737-4e14-b5e7-e3c13bdda898" providerId="ADAL" clId="{CE91ED2D-411E-4473-B2C7-A8724F3F61BA}" dt="2024-09-23T16:04:16.435" v="5677"/>
        <pc:sldMkLst>
          <pc:docMk/>
          <pc:sldMk cId="2139941357" sldId="293"/>
        </pc:sldMkLst>
        <pc:spChg chg="mod">
          <ac:chgData name="Nivede Issur" userId="82a65f10-0737-4e14-b5e7-e3c13bdda898" providerId="ADAL" clId="{CE91ED2D-411E-4473-B2C7-A8724F3F61BA}" dt="2024-09-22T19:34:14.378" v="3218"/>
          <ac:spMkLst>
            <pc:docMk/>
            <pc:sldMk cId="2139941357" sldId="293"/>
            <ac:spMk id="2" creationId="{F768D076-7957-6EAF-E049-ECC9DE81E5A4}"/>
          </ac:spMkLst>
        </pc:spChg>
        <pc:spChg chg="del mod">
          <ac:chgData name="Nivede Issur" userId="82a65f10-0737-4e14-b5e7-e3c13bdda898" providerId="ADAL" clId="{CE91ED2D-411E-4473-B2C7-A8724F3F61BA}" dt="2024-09-22T19:34:22.277" v="3222" actId="22"/>
          <ac:spMkLst>
            <pc:docMk/>
            <pc:sldMk cId="2139941357" sldId="293"/>
            <ac:spMk id="3" creationId="{654332CB-880B-746E-A331-DB30DE5BFF1B}"/>
          </ac:spMkLst>
        </pc:spChg>
        <pc:picChg chg="add mod ord">
          <ac:chgData name="Nivede Issur" userId="82a65f10-0737-4e14-b5e7-e3c13bdda898" providerId="ADAL" clId="{CE91ED2D-411E-4473-B2C7-A8724F3F61BA}" dt="2024-09-22T19:34:22.277" v="3222" actId="22"/>
          <ac:picMkLst>
            <pc:docMk/>
            <pc:sldMk cId="2139941357" sldId="293"/>
            <ac:picMk id="8" creationId="{E277190A-18FE-DA5B-BF2A-D19E8AC52C1B}"/>
          </ac:picMkLst>
        </pc:picChg>
      </pc:sldChg>
      <pc:sldChg chg="addSp delSp modSp new del mod">
        <pc:chgData name="Nivede Issur" userId="82a65f10-0737-4e14-b5e7-e3c13bdda898" providerId="ADAL" clId="{CE91ED2D-411E-4473-B2C7-A8724F3F61BA}" dt="2024-09-23T16:02:26.800" v="5618" actId="47"/>
        <pc:sldMkLst>
          <pc:docMk/>
          <pc:sldMk cId="3071308340" sldId="294"/>
        </pc:sldMkLst>
        <pc:spChg chg="mod">
          <ac:chgData name="Nivede Issur" userId="82a65f10-0737-4e14-b5e7-e3c13bdda898" providerId="ADAL" clId="{CE91ED2D-411E-4473-B2C7-A8724F3F61BA}" dt="2024-09-22T19:34:31.059" v="3223"/>
          <ac:spMkLst>
            <pc:docMk/>
            <pc:sldMk cId="3071308340" sldId="294"/>
            <ac:spMk id="2" creationId="{6A43B47A-0475-7370-66E1-A386562F641B}"/>
          </ac:spMkLst>
        </pc:spChg>
        <pc:spChg chg="del">
          <ac:chgData name="Nivede Issur" userId="82a65f10-0737-4e14-b5e7-e3c13bdda898" providerId="ADAL" clId="{CE91ED2D-411E-4473-B2C7-A8724F3F61BA}" dt="2024-09-22T19:35:06.087" v="3228" actId="478"/>
          <ac:spMkLst>
            <pc:docMk/>
            <pc:sldMk cId="3071308340" sldId="294"/>
            <ac:spMk id="3" creationId="{9E2A5268-F3B5-9182-8599-985E8BA949C2}"/>
          </ac:spMkLst>
        </pc:spChg>
        <pc:picChg chg="add mod">
          <ac:chgData name="Nivede Issur" userId="82a65f10-0737-4e14-b5e7-e3c13bdda898" providerId="ADAL" clId="{CE91ED2D-411E-4473-B2C7-A8724F3F61BA}" dt="2024-09-22T19:34:59.300" v="3227" actId="1076"/>
          <ac:picMkLst>
            <pc:docMk/>
            <pc:sldMk cId="3071308340" sldId="294"/>
            <ac:picMk id="7" creationId="{97AA0ABD-34A7-494D-D0A0-4E204D6B22D0}"/>
          </ac:picMkLst>
        </pc:picChg>
      </pc:sldChg>
      <pc:sldChg chg="modSp new mod">
        <pc:chgData name="Nivede Issur" userId="82a65f10-0737-4e14-b5e7-e3c13bdda898" providerId="ADAL" clId="{CE91ED2D-411E-4473-B2C7-A8724F3F61BA}" dt="2024-09-22T19:35:13.277" v="3229"/>
        <pc:sldMkLst>
          <pc:docMk/>
          <pc:sldMk cId="1898192112" sldId="295"/>
        </pc:sldMkLst>
        <pc:spChg chg="mod">
          <ac:chgData name="Nivede Issur" userId="82a65f10-0737-4e14-b5e7-e3c13bdda898" providerId="ADAL" clId="{CE91ED2D-411E-4473-B2C7-A8724F3F61BA}" dt="2024-09-22T19:34:47.409" v="3225"/>
          <ac:spMkLst>
            <pc:docMk/>
            <pc:sldMk cId="1898192112" sldId="295"/>
            <ac:spMk id="2" creationId="{A341206D-911B-37B7-A5ED-76CA50FBF547}"/>
          </ac:spMkLst>
        </pc:spChg>
        <pc:spChg chg="mod">
          <ac:chgData name="Nivede Issur" userId="82a65f10-0737-4e14-b5e7-e3c13bdda898" providerId="ADAL" clId="{CE91ED2D-411E-4473-B2C7-A8724F3F61BA}" dt="2024-09-22T19:35:13.277" v="3229"/>
          <ac:spMkLst>
            <pc:docMk/>
            <pc:sldMk cId="1898192112" sldId="295"/>
            <ac:spMk id="3" creationId="{D50404D7-6C85-AE30-925D-0176834CB6A7}"/>
          </ac:spMkLst>
        </pc:spChg>
      </pc:sldChg>
      <pc:sldChg chg="modSp new mod">
        <pc:chgData name="Nivede Issur" userId="82a65f10-0737-4e14-b5e7-e3c13bdda898" providerId="ADAL" clId="{CE91ED2D-411E-4473-B2C7-A8724F3F61BA}" dt="2024-09-23T03:55:50.485" v="3346" actId="255"/>
        <pc:sldMkLst>
          <pc:docMk/>
          <pc:sldMk cId="2887948895" sldId="296"/>
        </pc:sldMkLst>
        <pc:spChg chg="mod">
          <ac:chgData name="Nivede Issur" userId="82a65f10-0737-4e14-b5e7-e3c13bdda898" providerId="ADAL" clId="{CE91ED2D-411E-4473-B2C7-A8724F3F61BA}" dt="2024-09-23T03:54:12.905" v="3267" actId="20577"/>
          <ac:spMkLst>
            <pc:docMk/>
            <pc:sldMk cId="2887948895" sldId="296"/>
            <ac:spMk id="2" creationId="{6AC2EDE2-DF5D-6367-3F24-1F2DC1302515}"/>
          </ac:spMkLst>
        </pc:spChg>
        <pc:spChg chg="mod">
          <ac:chgData name="Nivede Issur" userId="82a65f10-0737-4e14-b5e7-e3c13bdda898" providerId="ADAL" clId="{CE91ED2D-411E-4473-B2C7-A8724F3F61BA}" dt="2024-09-23T03:55:50.485" v="3346" actId="255"/>
          <ac:spMkLst>
            <pc:docMk/>
            <pc:sldMk cId="2887948895" sldId="296"/>
            <ac:spMk id="3" creationId="{9BEA8D74-C301-8AEC-094D-889F32764C0F}"/>
          </ac:spMkLst>
        </pc:spChg>
      </pc:sldChg>
      <pc:sldChg chg="modSp new mod">
        <pc:chgData name="Nivede Issur" userId="82a65f10-0737-4e14-b5e7-e3c13bdda898" providerId="ADAL" clId="{CE91ED2D-411E-4473-B2C7-A8724F3F61BA}" dt="2024-09-23T05:02:13.297" v="4759" actId="20577"/>
        <pc:sldMkLst>
          <pc:docMk/>
          <pc:sldMk cId="1084861517" sldId="297"/>
        </pc:sldMkLst>
        <pc:spChg chg="mod">
          <ac:chgData name="Nivede Issur" userId="82a65f10-0737-4e14-b5e7-e3c13bdda898" providerId="ADAL" clId="{CE91ED2D-411E-4473-B2C7-A8724F3F61BA}" dt="2024-09-23T04:59:41.245" v="4704" actId="20577"/>
          <ac:spMkLst>
            <pc:docMk/>
            <pc:sldMk cId="1084861517" sldId="297"/>
            <ac:spMk id="2" creationId="{DCE16A44-E635-C16E-721D-FBD3D135CED0}"/>
          </ac:spMkLst>
        </pc:spChg>
        <pc:spChg chg="mod">
          <ac:chgData name="Nivede Issur" userId="82a65f10-0737-4e14-b5e7-e3c13bdda898" providerId="ADAL" clId="{CE91ED2D-411E-4473-B2C7-A8724F3F61BA}" dt="2024-09-23T05:02:13.297" v="4759" actId="20577"/>
          <ac:spMkLst>
            <pc:docMk/>
            <pc:sldMk cId="1084861517" sldId="297"/>
            <ac:spMk id="3" creationId="{50672F74-5FDB-0493-7754-A768B84F930B}"/>
          </ac:spMkLst>
        </pc:spChg>
      </pc:sldChg>
      <pc:sldChg chg="addSp delSp modSp new mod modAnim">
        <pc:chgData name="Nivede Issur" userId="82a65f10-0737-4e14-b5e7-e3c13bdda898" providerId="ADAL" clId="{CE91ED2D-411E-4473-B2C7-A8724F3F61BA}" dt="2024-09-23T05:03:33.960" v="4762"/>
        <pc:sldMkLst>
          <pc:docMk/>
          <pc:sldMk cId="2364545942" sldId="298"/>
        </pc:sldMkLst>
        <pc:spChg chg="mod">
          <ac:chgData name="Nivede Issur" userId="82a65f10-0737-4e14-b5e7-e3c13bdda898" providerId="ADAL" clId="{CE91ED2D-411E-4473-B2C7-A8724F3F61BA}" dt="2024-09-23T05:03:07.363" v="4761"/>
          <ac:spMkLst>
            <pc:docMk/>
            <pc:sldMk cId="2364545942" sldId="298"/>
            <ac:spMk id="2" creationId="{6C75B9CA-ACFB-8D5D-17AF-867B542FA18F}"/>
          </ac:spMkLst>
        </pc:spChg>
        <pc:spChg chg="del">
          <ac:chgData name="Nivede Issur" userId="82a65f10-0737-4e14-b5e7-e3c13bdda898" providerId="ADAL" clId="{CE91ED2D-411E-4473-B2C7-A8724F3F61BA}" dt="2024-09-23T05:03:33.960" v="4762"/>
          <ac:spMkLst>
            <pc:docMk/>
            <pc:sldMk cId="2364545942" sldId="298"/>
            <ac:spMk id="3" creationId="{4580AA9C-6DCA-6E40-DBF3-D560083D9FA2}"/>
          </ac:spMkLst>
        </pc:spChg>
        <pc:picChg chg="add mod">
          <ac:chgData name="Nivede Issur" userId="82a65f10-0737-4e14-b5e7-e3c13bdda898" providerId="ADAL" clId="{CE91ED2D-411E-4473-B2C7-A8724F3F61BA}" dt="2024-09-23T05:03:33.960" v="4762"/>
          <ac:picMkLst>
            <pc:docMk/>
            <pc:sldMk cId="2364545942" sldId="298"/>
            <ac:picMk id="7" creationId="{AB34FC10-6F4D-48B1-7B51-46A9F560F01B}"/>
          </ac:picMkLst>
        </pc:picChg>
      </pc:sldChg>
      <pc:sldChg chg="addSp delSp modSp new mod modAnim">
        <pc:chgData name="Nivede Issur" userId="82a65f10-0737-4e14-b5e7-e3c13bdda898" providerId="ADAL" clId="{CE91ED2D-411E-4473-B2C7-A8724F3F61BA}" dt="2024-09-23T05:06:23.991" v="4765"/>
        <pc:sldMkLst>
          <pc:docMk/>
          <pc:sldMk cId="3959477663" sldId="299"/>
        </pc:sldMkLst>
        <pc:spChg chg="mod">
          <ac:chgData name="Nivede Issur" userId="82a65f10-0737-4e14-b5e7-e3c13bdda898" providerId="ADAL" clId="{CE91ED2D-411E-4473-B2C7-A8724F3F61BA}" dt="2024-09-23T05:06:04.825" v="4764"/>
          <ac:spMkLst>
            <pc:docMk/>
            <pc:sldMk cId="3959477663" sldId="299"/>
            <ac:spMk id="2" creationId="{29B3509A-C975-AF80-B893-5446D58C592C}"/>
          </ac:spMkLst>
        </pc:spChg>
        <pc:spChg chg="del">
          <ac:chgData name="Nivede Issur" userId="82a65f10-0737-4e14-b5e7-e3c13bdda898" providerId="ADAL" clId="{CE91ED2D-411E-4473-B2C7-A8724F3F61BA}" dt="2024-09-23T05:06:23.991" v="4765"/>
          <ac:spMkLst>
            <pc:docMk/>
            <pc:sldMk cId="3959477663" sldId="299"/>
            <ac:spMk id="3" creationId="{45A0A77B-1A06-843C-B348-02C142B875BB}"/>
          </ac:spMkLst>
        </pc:spChg>
        <pc:picChg chg="add mod">
          <ac:chgData name="Nivede Issur" userId="82a65f10-0737-4e14-b5e7-e3c13bdda898" providerId="ADAL" clId="{CE91ED2D-411E-4473-B2C7-A8724F3F61BA}" dt="2024-09-23T05:06:23.991" v="4765"/>
          <ac:picMkLst>
            <pc:docMk/>
            <pc:sldMk cId="3959477663" sldId="299"/>
            <ac:picMk id="7" creationId="{409BDB6D-9828-964C-847C-507B3CB485DF}"/>
          </ac:picMkLst>
        </pc:picChg>
      </pc:sldChg>
      <pc:sldChg chg="add del">
        <pc:chgData name="Nivede Issur" userId="82a65f10-0737-4e14-b5e7-e3c13bdda898" providerId="ADAL" clId="{CE91ED2D-411E-4473-B2C7-A8724F3F61BA}" dt="2024-09-22T18:23:40.715" v="2726" actId="2696"/>
        <pc:sldMkLst>
          <pc:docMk/>
          <pc:sldMk cId="3969292451" sldId="300"/>
        </pc:sldMkLst>
      </pc:sldChg>
      <pc:sldChg chg="addSp delSp modSp new mod">
        <pc:chgData name="Nivede Issur" userId="82a65f10-0737-4e14-b5e7-e3c13bdda898" providerId="ADAL" clId="{CE91ED2D-411E-4473-B2C7-A8724F3F61BA}" dt="2024-09-23T15:59:53.917" v="5436" actId="11"/>
        <pc:sldMkLst>
          <pc:docMk/>
          <pc:sldMk cId="4013285437" sldId="300"/>
        </pc:sldMkLst>
        <pc:spChg chg="mod">
          <ac:chgData name="Nivede Issur" userId="82a65f10-0737-4e14-b5e7-e3c13bdda898" providerId="ADAL" clId="{CE91ED2D-411E-4473-B2C7-A8724F3F61BA}" dt="2024-09-23T15:50:26.837" v="4827" actId="20577"/>
          <ac:spMkLst>
            <pc:docMk/>
            <pc:sldMk cId="4013285437" sldId="300"/>
            <ac:spMk id="2" creationId="{7381C5E3-6933-8788-AEC6-F54BC57D7B3B}"/>
          </ac:spMkLst>
        </pc:spChg>
        <pc:spChg chg="mod">
          <ac:chgData name="Nivede Issur" userId="82a65f10-0737-4e14-b5e7-e3c13bdda898" providerId="ADAL" clId="{CE91ED2D-411E-4473-B2C7-A8724F3F61BA}" dt="2024-09-23T15:59:53.917" v="5436" actId="11"/>
          <ac:spMkLst>
            <pc:docMk/>
            <pc:sldMk cId="4013285437" sldId="300"/>
            <ac:spMk id="3" creationId="{F2840FAD-3938-9521-DB05-16BEEF9B7239}"/>
          </ac:spMkLst>
        </pc:spChg>
        <pc:graphicFrameChg chg="add del mod modGraphic">
          <ac:chgData name="Nivede Issur" userId="82a65f10-0737-4e14-b5e7-e3c13bdda898" providerId="ADAL" clId="{CE91ED2D-411E-4473-B2C7-A8724F3F61BA}" dt="2024-09-23T15:53:43.775" v="4924" actId="478"/>
          <ac:graphicFrameMkLst>
            <pc:docMk/>
            <pc:sldMk cId="4013285437" sldId="300"/>
            <ac:graphicFrameMk id="8" creationId="{6A144DD7-3DD3-021D-C3B8-C0602EE8F2FB}"/>
          </ac:graphicFrameMkLst>
        </pc:graphicFrameChg>
        <pc:picChg chg="add del mod">
          <ac:chgData name="Nivede Issur" userId="82a65f10-0737-4e14-b5e7-e3c13bdda898" providerId="ADAL" clId="{CE91ED2D-411E-4473-B2C7-A8724F3F61BA}" dt="2024-09-23T15:51:56.114" v="4906" actId="21"/>
          <ac:picMkLst>
            <pc:docMk/>
            <pc:sldMk cId="4013285437" sldId="300"/>
            <ac:picMk id="7" creationId="{0875367B-DDEC-989B-11B5-70D1FE1FC131}"/>
          </ac:picMkLst>
        </pc:picChg>
        <pc:picChg chg="add">
          <ac:chgData name="Nivede Issur" userId="82a65f10-0737-4e14-b5e7-e3c13bdda898" providerId="ADAL" clId="{CE91ED2D-411E-4473-B2C7-A8724F3F61BA}" dt="2024-09-23T15:56:06.039" v="5112" actId="22"/>
          <ac:picMkLst>
            <pc:docMk/>
            <pc:sldMk cId="4013285437" sldId="300"/>
            <ac:picMk id="10" creationId="{F4830976-56F8-4FA1-D124-512EB51FDE09}"/>
          </ac:picMkLst>
        </pc:picChg>
        <pc:picChg chg="add mod modCrop">
          <ac:chgData name="Nivede Issur" userId="82a65f10-0737-4e14-b5e7-e3c13bdda898" providerId="ADAL" clId="{CE91ED2D-411E-4473-B2C7-A8724F3F61BA}" dt="2024-09-23T15:57:24.547" v="5265" actId="1076"/>
          <ac:picMkLst>
            <pc:docMk/>
            <pc:sldMk cId="4013285437" sldId="300"/>
            <ac:picMk id="12" creationId="{0268D63D-B406-42D5-C4F0-883B8D52DFAD}"/>
          </ac:picMkLst>
        </pc:picChg>
      </pc:sldChg>
      <pc:sldChg chg="addSp delSp modSp new del mod">
        <pc:chgData name="Nivede Issur" userId="82a65f10-0737-4e14-b5e7-e3c13bdda898" providerId="ADAL" clId="{CE91ED2D-411E-4473-B2C7-A8724F3F61BA}" dt="2024-09-23T16:02:04.168" v="5616" actId="2696"/>
        <pc:sldMkLst>
          <pc:docMk/>
          <pc:sldMk cId="3608479131" sldId="301"/>
        </pc:sldMkLst>
        <pc:spChg chg="del">
          <ac:chgData name="Nivede Issur" userId="82a65f10-0737-4e14-b5e7-e3c13bdda898" providerId="ADAL" clId="{CE91ED2D-411E-4473-B2C7-A8724F3F61BA}" dt="2024-09-23T15:51:57.069" v="4907" actId="34307"/>
          <ac:spMkLst>
            <pc:docMk/>
            <pc:sldMk cId="3608479131" sldId="301"/>
            <ac:spMk id="3" creationId="{23E0C9B1-2788-2DC5-6017-254C30B42739}"/>
          </ac:spMkLst>
        </pc:spChg>
        <pc:picChg chg="add mod ord">
          <ac:chgData name="Nivede Issur" userId="82a65f10-0737-4e14-b5e7-e3c13bdda898" providerId="ADAL" clId="{CE91ED2D-411E-4473-B2C7-A8724F3F61BA}" dt="2024-09-23T15:51:57.069" v="4907" actId="34307"/>
          <ac:picMkLst>
            <pc:docMk/>
            <pc:sldMk cId="3608479131" sldId="301"/>
            <ac:picMk id="7" creationId="{90033FDF-C1E3-3FF9-1505-3107A25DE711}"/>
          </ac:picMkLst>
        </pc:picChg>
        <pc:picChg chg="add del mod">
          <ac:chgData name="Nivede Issur" userId="82a65f10-0737-4e14-b5e7-e3c13bdda898" providerId="ADAL" clId="{CE91ED2D-411E-4473-B2C7-A8724F3F61BA}" dt="2024-09-23T15:54:32.824" v="5005" actId="21"/>
          <ac:picMkLst>
            <pc:docMk/>
            <pc:sldMk cId="3608479131" sldId="301"/>
            <ac:picMk id="8" creationId="{0875367B-DDEC-989B-11B5-70D1FE1FC131}"/>
          </ac:picMkLst>
        </pc:picChg>
      </pc:sldChg>
      <pc:sldChg chg="addSp delSp modSp add mod">
        <pc:chgData name="Nivede Issur" userId="82a65f10-0737-4e14-b5e7-e3c13bdda898" providerId="ADAL" clId="{CE91ED2D-411E-4473-B2C7-A8724F3F61BA}" dt="2024-09-23T16:01:27.809" v="5615" actId="1076"/>
        <pc:sldMkLst>
          <pc:docMk/>
          <pc:sldMk cId="1731011621" sldId="302"/>
        </pc:sldMkLst>
        <pc:spChg chg="mod">
          <ac:chgData name="Nivede Issur" userId="82a65f10-0737-4e14-b5e7-e3c13bdda898" providerId="ADAL" clId="{CE91ED2D-411E-4473-B2C7-A8724F3F61BA}" dt="2024-09-23T16:01:13.450" v="5613" actId="20577"/>
          <ac:spMkLst>
            <pc:docMk/>
            <pc:sldMk cId="1731011621" sldId="302"/>
            <ac:spMk id="3" creationId="{F2840FAD-3938-9521-DB05-16BEEF9B7239}"/>
          </ac:spMkLst>
        </pc:spChg>
        <pc:picChg chg="add mod">
          <ac:chgData name="Nivede Issur" userId="82a65f10-0737-4e14-b5e7-e3c13bdda898" providerId="ADAL" clId="{CE91ED2D-411E-4473-B2C7-A8724F3F61BA}" dt="2024-09-23T15:58:56.670" v="5419" actId="14100"/>
          <ac:picMkLst>
            <pc:docMk/>
            <pc:sldMk cId="1731011621" sldId="302"/>
            <ac:picMk id="8" creationId="{9022F198-7A74-09D2-9549-5E42C6A4EE1B}"/>
          </ac:picMkLst>
        </pc:picChg>
        <pc:picChg chg="del">
          <ac:chgData name="Nivede Issur" userId="82a65f10-0737-4e14-b5e7-e3c13bdda898" providerId="ADAL" clId="{CE91ED2D-411E-4473-B2C7-A8724F3F61BA}" dt="2024-09-23T15:58:08.008" v="5343" actId="478"/>
          <ac:picMkLst>
            <pc:docMk/>
            <pc:sldMk cId="1731011621" sldId="302"/>
            <ac:picMk id="10" creationId="{F4830976-56F8-4FA1-D124-512EB51FDE09}"/>
          </ac:picMkLst>
        </pc:picChg>
        <pc:picChg chg="add mod">
          <ac:chgData name="Nivede Issur" userId="82a65f10-0737-4e14-b5e7-e3c13bdda898" providerId="ADAL" clId="{CE91ED2D-411E-4473-B2C7-A8724F3F61BA}" dt="2024-09-23T16:01:27.809" v="5615" actId="1076"/>
          <ac:picMkLst>
            <pc:docMk/>
            <pc:sldMk cId="1731011621" sldId="302"/>
            <ac:picMk id="11" creationId="{54A9FD74-2873-F6A9-F8FA-7984B5CD546D}"/>
          </ac:picMkLst>
        </pc:picChg>
        <pc:picChg chg="del">
          <ac:chgData name="Nivede Issur" userId="82a65f10-0737-4e14-b5e7-e3c13bdda898" providerId="ADAL" clId="{CE91ED2D-411E-4473-B2C7-A8724F3F61BA}" dt="2024-09-23T15:58:08.570" v="5344" actId="478"/>
          <ac:picMkLst>
            <pc:docMk/>
            <pc:sldMk cId="1731011621" sldId="302"/>
            <ac:picMk id="12" creationId="{0268D63D-B406-42D5-C4F0-883B8D52DFAD}"/>
          </ac:picMkLst>
        </pc:picChg>
      </pc:sldChg>
      <pc:sldChg chg="new del">
        <pc:chgData name="Nivede Issur" userId="82a65f10-0737-4e14-b5e7-e3c13bdda898" providerId="ADAL" clId="{CE91ED2D-411E-4473-B2C7-A8724F3F61BA}" dt="2024-09-23T16:05:10.615" v="5705" actId="47"/>
        <pc:sldMkLst>
          <pc:docMk/>
          <pc:sldMk cId="1030352497" sldId="303"/>
        </pc:sldMkLst>
      </pc:sldChg>
      <pc:sldMasterChg chg="del delSldLayout">
        <pc:chgData name="Nivede Issur" userId="82a65f10-0737-4e14-b5e7-e3c13bdda898" providerId="ADAL" clId="{CE91ED2D-411E-4473-B2C7-A8724F3F61BA}" dt="2024-09-22T18:28:36.031" v="2786" actId="700"/>
        <pc:sldMasterMkLst>
          <pc:docMk/>
          <pc:sldMasterMk cId="3700241488" sldId="2147483648"/>
        </pc:sldMasterMkLst>
        <pc:sldLayoutChg chg="del">
          <pc:chgData name="Nivede Issur" userId="82a65f10-0737-4e14-b5e7-e3c13bdda898" providerId="ADAL" clId="{CE91ED2D-411E-4473-B2C7-A8724F3F61BA}" dt="2024-09-22T18:28:36.031" v="2786" actId="700"/>
          <pc:sldLayoutMkLst>
            <pc:docMk/>
            <pc:sldMasterMk cId="3700241488" sldId="2147483648"/>
            <pc:sldLayoutMk cId="1367507671" sldId="2147483649"/>
          </pc:sldLayoutMkLst>
        </pc:sldLayoutChg>
        <pc:sldLayoutChg chg="del">
          <pc:chgData name="Nivede Issur" userId="82a65f10-0737-4e14-b5e7-e3c13bdda898" providerId="ADAL" clId="{CE91ED2D-411E-4473-B2C7-A8724F3F61BA}" dt="2024-09-22T18:28:36.031" v="2786" actId="700"/>
          <pc:sldLayoutMkLst>
            <pc:docMk/>
            <pc:sldMasterMk cId="3700241488" sldId="2147483648"/>
            <pc:sldLayoutMk cId="707392033" sldId="2147483650"/>
          </pc:sldLayoutMkLst>
        </pc:sldLayoutChg>
        <pc:sldLayoutChg chg="del">
          <pc:chgData name="Nivede Issur" userId="82a65f10-0737-4e14-b5e7-e3c13bdda898" providerId="ADAL" clId="{CE91ED2D-411E-4473-B2C7-A8724F3F61BA}" dt="2024-09-22T18:28:36.031" v="2786" actId="700"/>
          <pc:sldLayoutMkLst>
            <pc:docMk/>
            <pc:sldMasterMk cId="3700241488" sldId="2147483648"/>
            <pc:sldLayoutMk cId="2959267670" sldId="2147483651"/>
          </pc:sldLayoutMkLst>
        </pc:sldLayoutChg>
        <pc:sldLayoutChg chg="del">
          <pc:chgData name="Nivede Issur" userId="82a65f10-0737-4e14-b5e7-e3c13bdda898" providerId="ADAL" clId="{CE91ED2D-411E-4473-B2C7-A8724F3F61BA}" dt="2024-09-22T18:28:36.031" v="2786" actId="700"/>
          <pc:sldLayoutMkLst>
            <pc:docMk/>
            <pc:sldMasterMk cId="3700241488" sldId="2147483648"/>
            <pc:sldLayoutMk cId="4253982657" sldId="2147483652"/>
          </pc:sldLayoutMkLst>
        </pc:sldLayoutChg>
        <pc:sldLayoutChg chg="del">
          <pc:chgData name="Nivede Issur" userId="82a65f10-0737-4e14-b5e7-e3c13bdda898" providerId="ADAL" clId="{CE91ED2D-411E-4473-B2C7-A8724F3F61BA}" dt="2024-09-22T18:28:36.031" v="2786" actId="700"/>
          <pc:sldLayoutMkLst>
            <pc:docMk/>
            <pc:sldMasterMk cId="3700241488" sldId="2147483648"/>
            <pc:sldLayoutMk cId="4103441913" sldId="2147483653"/>
          </pc:sldLayoutMkLst>
        </pc:sldLayoutChg>
        <pc:sldLayoutChg chg="del">
          <pc:chgData name="Nivede Issur" userId="82a65f10-0737-4e14-b5e7-e3c13bdda898" providerId="ADAL" clId="{CE91ED2D-411E-4473-B2C7-A8724F3F61BA}" dt="2024-09-22T18:28:36.031" v="2786" actId="700"/>
          <pc:sldLayoutMkLst>
            <pc:docMk/>
            <pc:sldMasterMk cId="3700241488" sldId="2147483648"/>
            <pc:sldLayoutMk cId="3841024415" sldId="2147483654"/>
          </pc:sldLayoutMkLst>
        </pc:sldLayoutChg>
        <pc:sldLayoutChg chg="del">
          <pc:chgData name="Nivede Issur" userId="82a65f10-0737-4e14-b5e7-e3c13bdda898" providerId="ADAL" clId="{CE91ED2D-411E-4473-B2C7-A8724F3F61BA}" dt="2024-09-22T18:28:36.031" v="2786" actId="700"/>
          <pc:sldLayoutMkLst>
            <pc:docMk/>
            <pc:sldMasterMk cId="3700241488" sldId="2147483648"/>
            <pc:sldLayoutMk cId="798775814" sldId="2147483655"/>
          </pc:sldLayoutMkLst>
        </pc:sldLayoutChg>
        <pc:sldLayoutChg chg="del">
          <pc:chgData name="Nivede Issur" userId="82a65f10-0737-4e14-b5e7-e3c13bdda898" providerId="ADAL" clId="{CE91ED2D-411E-4473-B2C7-A8724F3F61BA}" dt="2024-09-22T18:28:36.031" v="2786" actId="700"/>
          <pc:sldLayoutMkLst>
            <pc:docMk/>
            <pc:sldMasterMk cId="3700241488" sldId="2147483648"/>
            <pc:sldLayoutMk cId="1873050122" sldId="2147483656"/>
          </pc:sldLayoutMkLst>
        </pc:sldLayoutChg>
        <pc:sldLayoutChg chg="del">
          <pc:chgData name="Nivede Issur" userId="82a65f10-0737-4e14-b5e7-e3c13bdda898" providerId="ADAL" clId="{CE91ED2D-411E-4473-B2C7-A8724F3F61BA}" dt="2024-09-22T18:28:36.031" v="2786" actId="700"/>
          <pc:sldLayoutMkLst>
            <pc:docMk/>
            <pc:sldMasterMk cId="3700241488" sldId="2147483648"/>
            <pc:sldLayoutMk cId="1031465499" sldId="2147483657"/>
          </pc:sldLayoutMkLst>
        </pc:sldLayoutChg>
        <pc:sldLayoutChg chg="del">
          <pc:chgData name="Nivede Issur" userId="82a65f10-0737-4e14-b5e7-e3c13bdda898" providerId="ADAL" clId="{CE91ED2D-411E-4473-B2C7-A8724F3F61BA}" dt="2024-09-22T18:28:36.031" v="2786" actId="700"/>
          <pc:sldLayoutMkLst>
            <pc:docMk/>
            <pc:sldMasterMk cId="3700241488" sldId="2147483648"/>
            <pc:sldLayoutMk cId="2066420129" sldId="2147483658"/>
          </pc:sldLayoutMkLst>
        </pc:sldLayoutChg>
        <pc:sldLayoutChg chg="del">
          <pc:chgData name="Nivede Issur" userId="82a65f10-0737-4e14-b5e7-e3c13bdda898" providerId="ADAL" clId="{CE91ED2D-411E-4473-B2C7-A8724F3F61BA}" dt="2024-09-22T18:28:36.031" v="2786" actId="700"/>
          <pc:sldLayoutMkLst>
            <pc:docMk/>
            <pc:sldMasterMk cId="3700241488" sldId="2147483648"/>
            <pc:sldLayoutMk cId="3738620809" sldId="2147483659"/>
          </pc:sldLayoutMkLst>
        </pc:sldLayoutChg>
      </pc:sldMasterChg>
      <pc:sldMasterChg chg="modSldLayout">
        <pc:chgData name="Nivede Issur" userId="82a65f10-0737-4e14-b5e7-e3c13bdda898" providerId="ADAL" clId="{CE91ED2D-411E-4473-B2C7-A8724F3F61BA}" dt="2024-09-22T18:37:36.826" v="2851" actId="2711"/>
        <pc:sldMasterMkLst>
          <pc:docMk/>
          <pc:sldMasterMk cId="2533015178" sldId="2147483660"/>
        </pc:sldMasterMkLst>
        <pc:sldLayoutChg chg="modSp">
          <pc:chgData name="Nivede Issur" userId="82a65f10-0737-4e14-b5e7-e3c13bdda898" providerId="ADAL" clId="{CE91ED2D-411E-4473-B2C7-A8724F3F61BA}" dt="2024-09-22T18:37:36.826" v="2851" actId="2711"/>
          <pc:sldLayoutMkLst>
            <pc:docMk/>
            <pc:sldMasterMk cId="2533015178" sldId="2147483660"/>
            <pc:sldLayoutMk cId="755124627" sldId="2147483662"/>
          </pc:sldLayoutMkLst>
          <pc:spChg chg="mod">
            <ac:chgData name="Nivede Issur" userId="82a65f10-0737-4e14-b5e7-e3c13bdda898" providerId="ADAL" clId="{CE91ED2D-411E-4473-B2C7-A8724F3F61BA}" dt="2024-09-22T18:37:36.826" v="2851" actId="2711"/>
            <ac:spMkLst>
              <pc:docMk/>
              <pc:sldMasterMk cId="2533015178" sldId="2147483660"/>
              <pc:sldLayoutMk cId="755124627" sldId="2147483662"/>
              <ac:spMk id="2" creationId="{C0B4E3EE-D485-45AA-9AB4-743F63F703BD}"/>
            </ac:spMkLst>
          </pc:spChg>
        </pc:sldLayoutChg>
      </pc:sldMasterChg>
    </pc:docChg>
  </pc:docChgLst>
  <pc:docChgLst>
    <pc:chgData name="Fredrick Adero" userId="S::f.o.adero@mdx.ac.uk::5b0dd55d-e62f-4b1f-bd7e-6bb629cfda68" providerId="AD" clId="Web-{9908E5C6-D088-6A97-D34C-9108BDFB5ED6}"/>
    <pc:docChg chg="sldOrd">
      <pc:chgData name="Fredrick Adero" userId="S::f.o.adero@mdx.ac.uk::5b0dd55d-e62f-4b1f-bd7e-6bb629cfda68" providerId="AD" clId="Web-{9908E5C6-D088-6A97-D34C-9108BDFB5ED6}" dt="2024-09-24T17:21:20.095" v="0"/>
      <pc:docMkLst>
        <pc:docMk/>
      </pc:docMkLst>
      <pc:sldChg chg="ord">
        <pc:chgData name="Fredrick Adero" userId="S::f.o.adero@mdx.ac.uk::5b0dd55d-e62f-4b1f-bd7e-6bb629cfda68" providerId="AD" clId="Web-{9908E5C6-D088-6A97-D34C-9108BDFB5ED6}" dt="2024-09-24T17:21:20.095" v="0"/>
        <pc:sldMkLst>
          <pc:docMk/>
          <pc:sldMk cId="1731159444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A19FEA-1DE3-7256-EB22-ADBAD3F9E2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70CA7-0461-BFA3-3A40-D437C17DC4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AFBF1-92B6-456E-A390-6FEFA2F017ED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8733E-CE6D-CD37-AFC1-53788BCF3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7A574-6393-BBC1-E8BF-753F8C86EB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75BB-7FF1-4923-BEE7-444A93882A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534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8EB1A-B568-42CB-9F10-0C944EA9DD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73543-25C6-4AA2-9A07-DEDDCD4A7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5939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8F14-9C4F-43DE-B4CA-B917A27AF3F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88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095B-68A6-8DF5-2CF3-6DE59A68F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E6FA5-CD00-F57C-5FBD-8CD3DFDD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A6A28-5A15-0B27-7BFC-19FB38EA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D0FE-3AA7-DC8B-7AE5-0E3D8D11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197E-04E6-6C09-519E-45AFA5D6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35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0456-4232-C97C-9B1B-E39E00B8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6E4AF-F78E-C2A6-29F8-052B9AAB8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8D11-8460-450D-1064-2A0EEE43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3386-F511-9F47-2015-D890D6BB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EA74-D914-ECA9-9C5B-C453AF3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66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48B09-4861-9392-331C-0532F2FEB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1C552-0C83-16D3-2092-FFD5C68A8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F2AE-F0EB-A821-7EB2-AA10F607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E675-8A11-1BFB-DCD3-57F8F892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BAE26-1180-FBFB-A78E-44E7F72E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0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E3EE-D485-45AA-9AB4-743F63F7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167A-38BC-EDD1-6F9D-CC714D08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8183-D0A0-F540-E27A-DD097364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8B50C-999E-7B1B-B458-2F602FFF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F36E-397D-95E1-D57C-5FC2DB4E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12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C3CB-50B3-1287-4298-A553FF6E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354BD-88D0-D8EA-F2B3-891F1F0D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D517-64C9-0570-DDB3-DF8C3AAE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9763-A95D-711F-5D84-0BC86002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B602-8BFB-7DD6-8CC7-D563F6BD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0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7426-9DF7-20B9-2911-EB37CB7C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46E3-9509-B5A1-1B7B-5E601649A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B75A4-531E-0892-FC42-E86000FE9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7C5B5-18F3-6F8A-F5E4-653CDC03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7440-6371-BA14-4D4D-074B1030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D679-78A4-2960-AB79-DB73C130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19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1FB96-F69C-97FE-D7A0-01513F69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872D5-95F7-1AA5-04ED-A5B023012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6FD95-7388-7AA1-24A8-D179A1213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92E48-45DC-1E33-A7F2-24B74AAF1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887E3-62BB-4B1E-BD18-340B20A07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EF043-F3BA-72F9-BB66-E7BA4F61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C7CA7-FA02-1B04-5450-78C6D987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D5774-4742-A026-A43E-7815B464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E792-C25A-915C-D573-7A84194E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DA7D4-9F37-A38C-799F-7C5B2B9F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BF01F-BA92-7DA5-D72F-2762AC3D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12047-F9E0-AE04-ADC0-C960DDE5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6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43E9D-CD9A-6FD3-5F4A-EA4C8B3D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5B370-66E1-F2C3-E422-53AB571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B133-57F7-5A32-5255-BF0851BB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5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AF5C-CD0B-5E20-03AA-1990B01A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3802-8ADF-7277-74B5-50764539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17BAC-7720-F17C-7DF6-29CF70DB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8B4C-FBBE-D952-0ACF-2908A405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92E98-F1BB-CCF5-F9F8-0F9A178D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1937C-4774-0010-157E-97DBA973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3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FD2F-A25A-D64A-B5A7-D5A3A1D2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29336-A8E4-948A-3311-7534FFCC3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D1A7B-E7D5-5A08-57FB-13A344D7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E687E-5E2B-895B-E56F-50DD452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F7B26-C6AA-F850-1764-6116B97C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9619-6DFD-32C5-1EEA-F84F1529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00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3C577-660C-313D-1163-790CD84B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213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2D6D-08F5-93D0-76EC-06E69F467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D7B59-2872-6FE9-1A0E-388262CFE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059D-B5A3-985D-F7E5-E817AA7B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BA0BC-80B0-3878-0640-86F3860DF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2906B-0D48-4D44-A2FA-F5590F1ECEE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DC215-43F2-50A0-ACAE-30F212EEB9DB}"/>
              </a:ext>
            </a:extLst>
          </p:cNvPr>
          <p:cNvSpPr/>
          <p:nvPr userDrawn="1"/>
        </p:nvSpPr>
        <p:spPr>
          <a:xfrm>
            <a:off x="9931940" y="262647"/>
            <a:ext cx="2062264" cy="836579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01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8763419/adaptive-threshold-parameters-confusion" TargetMode="External"/><Relationship Id="rId2" Type="http://schemas.openxmlformats.org/officeDocument/2006/relationships/hyperlink" Target="https://docs.opencv.org/3.4/db/d8e/tutorial_threshol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pencv.org/4.x/d7/d4d/tutorial_py_thresholding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13/tutorial_py_filtering.html" TargetMode="External"/><Relationship Id="rId2" Type="http://schemas.openxmlformats.org/officeDocument/2006/relationships/hyperlink" Target="http://setosa.io/ev/image-kernel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392956/explanation-for-ddepth-parameter-in-cv2-filter2d-opencv" TargetMode="External"/><Relationship Id="rId2" Type="http://schemas.openxmlformats.org/officeDocument/2006/relationships/hyperlink" Target="https://docs.opencv.org/3.4/d3/dc1/tutorial_basic_linear_transfor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dip/concept_of_blurring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cvonlinewiki/home/generic-computer-vision-methods" TargetMode="External"/><Relationship Id="rId2" Type="http://schemas.openxmlformats.org/officeDocument/2006/relationships/hyperlink" Target="http://homepages.inf.ed.ac.uk/rbf/CVonlin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pencv.org/4.5.0/d2/d96/tutorial_py_table_of_contents_imgproc.html" TargetMode="External"/><Relationship Id="rId4" Type="http://schemas.openxmlformats.org/officeDocument/2006/relationships/hyperlink" Target="https://docs.opencv.org/4.5.0/d9/df8/tutorial_roo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PDE </a:t>
            </a:r>
            <a:r>
              <a:rPr lang="tr-TR" dirty="0"/>
              <a:t>3802</a:t>
            </a:r>
            <a:br>
              <a:rPr lang="en-GB" dirty="0"/>
            </a:br>
            <a:r>
              <a:rPr lang="en-GB" dirty="0"/>
              <a:t>Intelligent Sensing for Robotics</a:t>
            </a:r>
            <a:br>
              <a:rPr lang="en-GB" dirty="0"/>
            </a:br>
            <a:r>
              <a:rPr lang="tr-TR" dirty="0"/>
              <a:t>Week 2b:OpenCV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C245ED-8B9E-4D78-646A-FD33B93AC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Department of Design Engineering and Mathematics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6C61A-BE25-A8B8-CED8-26CE68FB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DF501-26BB-EBA2-0B44-F4E990AC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7595A-DD95-405E-674B-69D103DC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393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F75531-8AF3-D2F4-7030-5743CD64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2B8BCE-33A8-DEC3-8869-98C67C6B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this section we will begin building an understanding of how to use the OpenCV library.</a:t>
            </a:r>
          </a:p>
          <a:p>
            <a:r>
              <a:rPr lang="en-US" sz="3200" dirty="0"/>
              <a:t>Specifically how to open images and draw on them.</a:t>
            </a:r>
          </a:p>
          <a:p>
            <a:r>
              <a:rPr lang="en-US" sz="3200" dirty="0"/>
              <a:t>Later on we will expand on this.</a:t>
            </a:r>
          </a:p>
          <a:p>
            <a:endParaRPr lang="tr-TR" sz="32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24E0A4B-9D48-6358-6EB8-8E4086293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10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B2EE0-05B8-8B33-B9C1-250AEC08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55A15-A74F-3E32-2E2D-064EF052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225485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B56E3B-9960-2E3E-3EE9-A8502AE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OpenCV</a:t>
            </a:r>
            <a:r>
              <a:rPr lang="tr-TR" dirty="0"/>
              <a:t> Basics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1B09B6-A76B-7F47-501B-415760C6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OpenCV (Open Source Computer Vision) is a library of programming functions mainly aimed at real-time computer vision.</a:t>
            </a:r>
          </a:p>
          <a:p>
            <a:r>
              <a:rPr lang="en-US" sz="3200" dirty="0"/>
              <a:t>Created by Intel in 1999, it is written in C++ (we will be using the Python bindings)</a:t>
            </a:r>
            <a:endParaRPr lang="tr-TR" sz="3200" dirty="0"/>
          </a:p>
          <a:p>
            <a:r>
              <a:rPr lang="en-US" sz="3200" dirty="0"/>
              <a:t>It contains many popular algorithms for computer vision, including object detection and tracking algorithms built-in.</a:t>
            </a:r>
          </a:p>
          <a:p>
            <a:r>
              <a:rPr lang="en-US" sz="3200" dirty="0"/>
              <a:t>We’ll start with the basics and slowly work our way up!</a:t>
            </a:r>
          </a:p>
          <a:p>
            <a:endParaRPr lang="en-US" sz="3200" dirty="0"/>
          </a:p>
          <a:p>
            <a:endParaRPr lang="tr-TR" sz="32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DC75B7A-BEBF-8475-2535-DE7C14CE22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11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1065B-2665-02E0-0B8F-6BEAA5D7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B40B9-D9FB-8FF3-CC9A-82427993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210085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151944-6D08-DD38-9E0C-316FA375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OpenCV</a:t>
            </a:r>
            <a:r>
              <a:rPr lang="tr-TR" dirty="0"/>
              <a:t> Basics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4D8455-4C8D-29F0-8876-5D3CC57A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Goals:</a:t>
            </a:r>
          </a:p>
          <a:p>
            <a:pPr marL="9144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open image files with OpenCV in both a notebook and a python script.</a:t>
            </a:r>
          </a:p>
          <a:p>
            <a:pPr marL="9144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Draw simple geometries on images.</a:t>
            </a:r>
          </a:p>
          <a:p>
            <a:pPr marL="914400" lvl="1" indent="-41275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-US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interact with an image through callbacks.</a:t>
            </a:r>
            <a:endParaRPr lang="tr-TR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6350" lvl="2" indent="-412750"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tr-TR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an </a:t>
            </a:r>
            <a:r>
              <a:rPr lang="tr-TR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</a:t>
            </a:r>
            <a:r>
              <a:rPr lang="tr-TR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tr-TR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click</a:t>
            </a:r>
            <a:r>
              <a:rPr lang="tr-TR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it </a:t>
            </a:r>
            <a:r>
              <a:rPr lang="tr-TR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tr-TR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tr-TR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tr-TR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draw</a:t>
            </a:r>
            <a:r>
              <a:rPr lang="tr-TR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</a:t>
            </a:r>
            <a:r>
              <a:rPr lang="tr-TR" sz="2900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object</a:t>
            </a:r>
            <a:endParaRPr lang="en-US"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D4F5E1A-296D-F08B-48BC-716A5E27D3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12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B03E1-396E-9365-43DC-375026B1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5130B-7620-641C-75E7-3EFA0D91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152208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55283-B59B-4FB7-007C-274FED86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Opening</a:t>
            </a:r>
            <a:r>
              <a:rPr lang="tr-TR" dirty="0"/>
              <a:t> Image </a:t>
            </a:r>
            <a:r>
              <a:rPr lang="tr-TR" dirty="0" err="1"/>
              <a:t>Files</a:t>
            </a:r>
            <a:r>
              <a:rPr lang="tr-TR" dirty="0"/>
              <a:t> on Notebook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8B19A9-EC8B-98D5-3786-4C689098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91" y="1331709"/>
            <a:ext cx="9404586" cy="516116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/>
              <a:t>Open Week 2b_1-Opening-Image-Files-in-a-Notebook.ipynb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/>
              <a:t>How to open image files in a Notebook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numpy</a:t>
            </a:r>
            <a:r>
              <a:rPr lang="tr-TR" dirty="0"/>
              <a:t> as </a:t>
            </a:r>
            <a:r>
              <a:rPr lang="tr-TR" dirty="0" err="1"/>
              <a:t>np</a:t>
            </a:r>
            <a:endParaRPr lang="tr-T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 err="1"/>
              <a:t>import</a:t>
            </a:r>
            <a:r>
              <a:rPr lang="tr-TR" dirty="0"/>
              <a:t> cv2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matplotlib.pyplot</a:t>
            </a:r>
            <a:r>
              <a:rPr lang="tr-TR" dirty="0"/>
              <a:t> as </a:t>
            </a:r>
            <a:r>
              <a:rPr lang="tr-TR" dirty="0" err="1"/>
              <a:t>plt</a:t>
            </a:r>
            <a:endParaRPr lang="tr-T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img</a:t>
            </a:r>
            <a:r>
              <a:rPr lang="en-US" dirty="0"/>
              <a:t> = cv2.imread(</a:t>
            </a:r>
            <a:r>
              <a:rPr lang="tr-TR" dirty="0"/>
              <a:t>«</a:t>
            </a:r>
            <a:r>
              <a:rPr lang="tr-TR" dirty="0" err="1"/>
              <a:t>path</a:t>
            </a:r>
            <a:r>
              <a:rPr lang="tr-TR" dirty="0"/>
              <a:t>»</a:t>
            </a:r>
            <a:r>
              <a:rPr lang="en-US" dirty="0"/>
              <a:t>)</a:t>
            </a:r>
            <a:endParaRPr lang="tr-T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 err="1"/>
              <a:t>plt.imshow</a:t>
            </a:r>
            <a:r>
              <a:rPr lang="tr-TR" dirty="0"/>
              <a:t>(</a:t>
            </a:r>
            <a:r>
              <a:rPr lang="tr-TR" dirty="0" err="1"/>
              <a:t>img_bgr</a:t>
            </a:r>
            <a:r>
              <a:rPr lang="tr-TR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 err="1"/>
              <a:t>img_rgb</a:t>
            </a:r>
            <a:r>
              <a:rPr lang="tr-TR" dirty="0"/>
              <a:t> = cv2.cvtColor(</a:t>
            </a:r>
            <a:r>
              <a:rPr lang="tr-TR" dirty="0" err="1"/>
              <a:t>img</a:t>
            </a:r>
            <a:r>
              <a:rPr lang="tr-TR" dirty="0"/>
              <a:t>, cv2.COLOR_BGR2RGB)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img_gray</a:t>
            </a:r>
            <a:r>
              <a:rPr lang="en-US" dirty="0"/>
              <a:t> = cv2.imread('puppy.jpg',cv2.IMREAD_GRAYSCALE)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img_gray,cmap</a:t>
            </a:r>
            <a:r>
              <a:rPr lang="en-US" dirty="0"/>
              <a:t>='gray’)</a:t>
            </a:r>
            <a:endParaRPr lang="tr-T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dirty="0" err="1"/>
              <a:t>img_rgb.shape</a:t>
            </a:r>
            <a:endParaRPr lang="tr-T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img</a:t>
            </a:r>
            <a:r>
              <a:rPr lang="en-US" dirty="0"/>
              <a:t> =cv2.resize(</a:t>
            </a:r>
            <a:r>
              <a:rPr lang="en-US" dirty="0" err="1"/>
              <a:t>img_rgb</a:t>
            </a:r>
            <a:r>
              <a:rPr lang="en-US" dirty="0"/>
              <a:t>,(1300,275))</a:t>
            </a:r>
            <a:endParaRPr lang="tr-T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new_img</a:t>
            </a:r>
            <a:r>
              <a:rPr lang="en-US" dirty="0"/>
              <a:t> =cv2.resize(</a:t>
            </a:r>
            <a:r>
              <a:rPr lang="en-US" dirty="0" err="1"/>
              <a:t>img_rgb</a:t>
            </a:r>
            <a:r>
              <a:rPr lang="en-US" dirty="0"/>
              <a:t>,(0,0),</a:t>
            </a:r>
            <a:r>
              <a:rPr lang="en-US" dirty="0" err="1"/>
              <a:t>img,w_ratio,h_ratio</a:t>
            </a:r>
            <a:r>
              <a:rPr lang="en-US" dirty="0"/>
              <a:t>)</a:t>
            </a:r>
            <a:endParaRPr lang="tr-TR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new_img</a:t>
            </a:r>
            <a:r>
              <a:rPr lang="en-US" dirty="0"/>
              <a:t> = cv2.flip(new_img,0)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new_img</a:t>
            </a:r>
            <a:r>
              <a:rPr lang="en-US" dirty="0"/>
              <a:t> = cv2.flip(new_img,-1)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cv2.imwrite('my_new_picture.jpg',</a:t>
            </a:r>
            <a:r>
              <a:rPr lang="en-US" dirty="0" err="1"/>
              <a:t>new_img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9C805E1-35E1-34DE-4912-7828CBE04E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13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ED53B-75E5-8EC0-D2E1-64204E7D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616A9-4392-6AFE-3657-334A829C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204079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2C6F9B-F28B-D3D0-F70F-BFDF2D71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Montserrat"/>
                <a:cs typeface="Montserrat"/>
                <a:sym typeface="Montserrat"/>
              </a:rPr>
              <a:t>Opening Image Files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47D73E-EA2B-D80E-09B9-003448F7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Week 2b_2-Opening-Images-with-OpenCV.ipynb</a:t>
            </a:r>
          </a:p>
          <a:p>
            <a:r>
              <a:rPr lang="tr-TR" dirty="0"/>
              <a:t>Open CV Python Script</a:t>
            </a:r>
          </a:p>
          <a:p>
            <a:r>
              <a:rPr lang="en-US" sz="2400" dirty="0"/>
              <a:t>In this </a:t>
            </a:r>
            <a:r>
              <a:rPr lang="tr-TR" sz="2400" dirty="0" err="1"/>
              <a:t>part</a:t>
            </a:r>
            <a:r>
              <a:rPr lang="en-US" sz="2400" dirty="0"/>
              <a:t> we will use OpenCV to display images in their own separate window outside of </a:t>
            </a:r>
            <a:r>
              <a:rPr lang="en-US" sz="2400" dirty="0" err="1"/>
              <a:t>Jupyter</a:t>
            </a:r>
            <a:r>
              <a:rPr lang="en-US" sz="2400" dirty="0"/>
              <a:t>.</a:t>
            </a:r>
          </a:p>
          <a:p>
            <a:r>
              <a:rPr lang="en-US" sz="2400" dirty="0"/>
              <a:t>For more complex video and image analysis, we’ll need to display outside of </a:t>
            </a:r>
            <a:r>
              <a:rPr lang="en-US" sz="2400" dirty="0" err="1"/>
              <a:t>Jupyter</a:t>
            </a:r>
            <a:r>
              <a:rPr lang="en-US" sz="2400" dirty="0"/>
              <a:t>.</a:t>
            </a:r>
          </a:p>
          <a:p>
            <a:r>
              <a:rPr lang="en-US" sz="2400" dirty="0"/>
              <a:t>While we often will just use </a:t>
            </a:r>
            <a:r>
              <a:rPr lang="en-US" sz="2400" dirty="0" err="1"/>
              <a:t>plt.imshow</a:t>
            </a:r>
            <a:r>
              <a:rPr lang="en-US" sz="2400" dirty="0"/>
              <a:t> to display images inside of a notebook, sometimes we want to use OpenCV on its own to display images in their own window.</a:t>
            </a:r>
          </a:p>
          <a:p>
            <a:r>
              <a:rPr lang="en-US" sz="2400" dirty="0"/>
              <a:t>Often </a:t>
            </a:r>
            <a:r>
              <a:rPr lang="en-US" sz="2400" dirty="0" err="1"/>
              <a:t>Jupyter</a:t>
            </a:r>
            <a:r>
              <a:rPr lang="en-US" sz="2400" dirty="0"/>
              <a:t> (being browser based) interferes with closing the window.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A6C62C-F602-61E3-F33A-29C42EA91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14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B3B0A-32D8-3028-1E6A-B469B8D1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888A4-BB4C-92D4-D38B-54D12344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300752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D45FFC-095E-E57E-3604-2CBC7F5E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OpenCV</a:t>
            </a:r>
            <a:r>
              <a:rPr lang="tr-TR" dirty="0"/>
              <a:t> Basics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E7EDCB-8F9A-73E6-E9A9-09D25B36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</a:t>
            </a:r>
            <a:r>
              <a:rPr lang="en-US" dirty="0" err="1"/>
              <a:t>JupyterLab</a:t>
            </a:r>
            <a:r>
              <a:rPr lang="en-US" dirty="0"/>
              <a:t> can display a new window with no issues, but the kernel crashes when the OpenCV window is closed.</a:t>
            </a:r>
          </a:p>
          <a:p>
            <a:r>
              <a:rPr lang="en-US" dirty="0"/>
              <a:t>To fix this potential issue, simply restart the kernel.</a:t>
            </a:r>
          </a:p>
          <a:p>
            <a:r>
              <a:rPr lang="en-US" dirty="0"/>
              <a:t>These issues appear more on MacOS and Linux than Windows.</a:t>
            </a:r>
          </a:p>
          <a:p>
            <a:r>
              <a:rPr lang="en-US" dirty="0"/>
              <a:t>If you get the kernel error often, simply run the code as a separate Python script.</a:t>
            </a:r>
          </a:p>
          <a:p>
            <a:r>
              <a:rPr lang="en-US" dirty="0"/>
              <a:t>Let’s show how to open and display images directly with OpenCV both in the notebook and as a script!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B4AFAC4-9CB7-8BC4-3D22-95544E50B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15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416E-E2BA-0218-23BF-87081BD4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FA257-5AAF-3669-5F65-F63B18F7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349732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8F6FD0-65FF-7CF0-7A49-C26EABA6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OpenCV</a:t>
            </a:r>
            <a:r>
              <a:rPr lang="tr-TR" dirty="0"/>
              <a:t> Basics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1DDDCF-B7A6-96C0-67AA-B5D0610B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08" y="1478996"/>
            <a:ext cx="10654192" cy="46979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1800" dirty="0"/>
              <a:t>Open Week 2b-OpenImage.py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Let’s now see how to open files using OpenCV and a normal Python .</a:t>
            </a:r>
            <a:r>
              <a:rPr lang="en-US" sz="1800" dirty="0" err="1"/>
              <a:t>py</a:t>
            </a:r>
            <a:r>
              <a:rPr lang="en-US" sz="1800" dirty="0"/>
              <a:t> script.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1800" dirty="0"/>
              <a:t>I </a:t>
            </a:r>
            <a:r>
              <a:rPr lang="tr-TR" sz="1800" dirty="0" err="1"/>
              <a:t>will</a:t>
            </a:r>
            <a:r>
              <a:rPr lang="tr-TR" sz="1800" dirty="0"/>
              <a:t> </a:t>
            </a:r>
            <a:r>
              <a:rPr lang="tr-TR" sz="1800" dirty="0" err="1"/>
              <a:t>use</a:t>
            </a:r>
            <a:r>
              <a:rPr lang="tr-TR" sz="1800" dirty="0"/>
              <a:t> </a:t>
            </a:r>
            <a:r>
              <a:rPr lang="tr-TR" sz="1800" dirty="0" err="1"/>
              <a:t>VsCode</a:t>
            </a:r>
            <a:endParaRPr lang="tr-TR" sz="18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sz="1800" dirty="0" err="1"/>
              <a:t>You</a:t>
            </a:r>
            <a:r>
              <a:rPr lang="tr-TR" sz="1800" dirty="0"/>
              <a:t> </a:t>
            </a:r>
            <a:r>
              <a:rPr lang="tr-TR" sz="1800" dirty="0" err="1"/>
              <a:t>can’t</a:t>
            </a:r>
            <a:r>
              <a:rPr lang="tr-TR" sz="1800" dirty="0"/>
              <a:t> </a:t>
            </a:r>
            <a:r>
              <a:rPr lang="tr-TR" sz="1800" dirty="0" err="1"/>
              <a:t>resize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dirty="0" err="1"/>
              <a:t>image</a:t>
            </a:r>
            <a:r>
              <a:rPr lang="tr-TR" sz="1800" dirty="0"/>
              <a:t>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import cv2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 err="1"/>
              <a:t>img</a:t>
            </a:r>
            <a:r>
              <a:rPr lang="en-US" sz="1800" dirty="0"/>
              <a:t> = cv2.imread('puppy.jpg',cv2.IMREAD_GRAYSCALE)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while True: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# Show the image with OpenCV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cv2.imshow('window_name',</a:t>
            </a:r>
            <a:r>
              <a:rPr lang="en-US" sz="1800" dirty="0" err="1"/>
              <a:t>img</a:t>
            </a:r>
            <a:r>
              <a:rPr lang="en-US" sz="1800" dirty="0"/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# Wait for something on keyboard to be pressed to close window.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#if we've waited at least one 1msec AND we've pressed the escape key (27)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if cv2.waitKey(1) &amp; 0xFF==27: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        break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cv2.destroyAllWindows()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/>
              <a:t>#    cv2.waitKey()</a:t>
            </a:r>
            <a:endParaRPr lang="tr-TR" sz="1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0DA774A-D841-3C47-E3BA-18335649B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16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F893-A45F-AEC4-DE48-8ADBD96B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2D480-8B3E-8F6C-8A43-6AF4C75B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358070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AD9E6B-0E96-2B4C-792A-1FEC8F3D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Drawing</a:t>
            </a:r>
            <a:r>
              <a:rPr lang="tr-TR" dirty="0"/>
              <a:t> on </a:t>
            </a:r>
            <a:r>
              <a:rPr lang="tr-TR" dirty="0" err="1"/>
              <a:t>Images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5251E7-582B-FD8F-C3F6-6755BCB4B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Open Week 2b_3-Drawing-on-Images.ipynb</a:t>
            </a:r>
          </a:p>
          <a:p>
            <a:r>
              <a:rPr lang="tr-TR" dirty="0"/>
              <a:t>blank_img = np.zeros(shape=(512,512,3),dtype=np.int16)</a:t>
            </a:r>
          </a:p>
          <a:p>
            <a:r>
              <a:rPr lang="en-US" dirty="0"/>
              <a:t>cv2.rectangle(blank_img,pt1=(384,10),pt2=(500,150),color=(255,255,0),thickness=5) #this is </a:t>
            </a:r>
            <a:r>
              <a:rPr lang="en-US" dirty="0" err="1"/>
              <a:t>inplace</a:t>
            </a:r>
            <a:r>
              <a:rPr lang="en-US" dirty="0"/>
              <a:t>!!</a:t>
            </a:r>
            <a:endParaRPr lang="tr-TR" dirty="0"/>
          </a:p>
          <a:p>
            <a:r>
              <a:rPr lang="en-US" dirty="0"/>
              <a:t>cv2.rectangle(blank_img,pt1=(200,200),pt2=(300,300),color=(0,0,255),thickness=5)</a:t>
            </a:r>
          </a:p>
          <a:p>
            <a:r>
              <a:rPr lang="en-US" dirty="0"/>
              <a:t>cv2.circle(</a:t>
            </a:r>
            <a:r>
              <a:rPr lang="en-US" dirty="0" err="1"/>
              <a:t>img</a:t>
            </a:r>
            <a:r>
              <a:rPr lang="en-US" dirty="0"/>
              <a:t>=</a:t>
            </a:r>
            <a:r>
              <a:rPr lang="en-US" dirty="0" err="1"/>
              <a:t>blank_img</a:t>
            </a:r>
            <a:r>
              <a:rPr lang="en-US" dirty="0"/>
              <a:t>, center=(100,100), radius=50, color=(255,0,0), thickness=5)</a:t>
            </a:r>
          </a:p>
          <a:p>
            <a:r>
              <a:rPr lang="en-US" dirty="0"/>
              <a:t>cv2.circle(</a:t>
            </a:r>
            <a:r>
              <a:rPr lang="en-US" dirty="0" err="1"/>
              <a:t>img</a:t>
            </a:r>
            <a:r>
              <a:rPr lang="en-US" dirty="0"/>
              <a:t>=</a:t>
            </a:r>
            <a:r>
              <a:rPr lang="en-US" dirty="0" err="1"/>
              <a:t>blank_img</a:t>
            </a:r>
            <a:r>
              <a:rPr lang="en-US" dirty="0"/>
              <a:t>, center=(400,400), radius=50, color=(255,0,0), thickness=-1)</a:t>
            </a:r>
          </a:p>
          <a:p>
            <a:r>
              <a:rPr lang="en-US" dirty="0"/>
              <a:t>cv2.line(blank_img,pt1=(0,0),pt2=(511,511),color=(102, 255, 255),thickness=5)</a:t>
            </a:r>
          </a:p>
          <a:p>
            <a:r>
              <a:rPr lang="tr-TR" dirty="0"/>
              <a:t>font = cv2.FONT_HERSHEY_SIMPLEX</a:t>
            </a:r>
          </a:p>
          <a:p>
            <a:r>
              <a:rPr lang="tr-TR" dirty="0"/>
              <a:t>cv2.putText(</a:t>
            </a:r>
            <a:r>
              <a:rPr lang="tr-TR" dirty="0" err="1"/>
              <a:t>blank_img,text</a:t>
            </a:r>
            <a:r>
              <a:rPr lang="tr-TR" dirty="0"/>
              <a:t>='</a:t>
            </a:r>
            <a:r>
              <a:rPr lang="tr-TR" dirty="0" err="1"/>
              <a:t>Hello</a:t>
            </a:r>
            <a:r>
              <a:rPr lang="tr-TR" dirty="0"/>
              <a:t>',org=(10,500), </a:t>
            </a:r>
            <a:r>
              <a:rPr lang="tr-TR" dirty="0" err="1"/>
              <a:t>fontFace</a:t>
            </a:r>
            <a:r>
              <a:rPr lang="tr-TR" dirty="0"/>
              <a:t>=</a:t>
            </a:r>
            <a:r>
              <a:rPr lang="tr-TR" dirty="0" err="1"/>
              <a:t>font,fontScale</a:t>
            </a:r>
            <a:r>
              <a:rPr lang="tr-TR" dirty="0"/>
              <a:t>= 4,color=(255,255,255),</a:t>
            </a:r>
            <a:r>
              <a:rPr lang="tr-TR" dirty="0" err="1"/>
              <a:t>thickness</a:t>
            </a:r>
            <a:r>
              <a:rPr lang="tr-TR" dirty="0"/>
              <a:t>=2,lineType=cv2.LINE_AA)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2282DB0-0319-CF34-39F6-2EE9963C1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17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AD42B-4D8D-71C4-255D-CEAB77F6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95DC0-40FC-5EA9-4E9B-A884E90A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26883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616" y="1268760"/>
            <a:ext cx="7344816" cy="46805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600" dirty="0"/>
              <a:t>PDE </a:t>
            </a:r>
            <a:r>
              <a:rPr lang="tr-TR" sz="3600" dirty="0"/>
              <a:t>3802</a:t>
            </a:r>
            <a:br>
              <a:rPr lang="tr-TR" sz="3600" dirty="0"/>
            </a:br>
            <a:r>
              <a:rPr lang="tr-TR" sz="3600" dirty="0"/>
              <a:t>Week 2b</a:t>
            </a:r>
            <a:br>
              <a:rPr lang="en-GB" sz="3200" dirty="0"/>
            </a:br>
            <a:br>
              <a:rPr lang="en-GB" sz="3200" dirty="0"/>
            </a:br>
            <a:br>
              <a:rPr lang="en-GB" sz="3200" dirty="0"/>
            </a:br>
            <a:r>
              <a:rPr lang="tr-TR" sz="3200" dirty="0"/>
              <a:t>Image </a:t>
            </a:r>
            <a:r>
              <a:rPr lang="tr-TR" sz="3200" dirty="0" err="1"/>
              <a:t>Processing</a:t>
            </a:r>
            <a:br>
              <a:rPr lang="en-GB" sz="3200" dirty="0"/>
            </a:br>
            <a:r>
              <a:rPr lang="tr-TR" sz="2000" i="1" dirty="0"/>
              <a:t>Tolga Girici</a:t>
            </a:r>
            <a:endParaRPr lang="en-GB" sz="2000" i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756E5-3236-1E15-CB0D-85EACA70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4075D-CD66-334D-A2EF-75FB4F35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BB635-CF13-0858-CBA6-B51FB738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60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F75531-8AF3-D2F4-7030-5743CD64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2B8BCE-33A8-DEC3-8869-98C67C6B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Goals</a:t>
            </a:r>
          </a:p>
          <a:p>
            <a:pPr lvl="2"/>
            <a:r>
              <a:rPr lang="en-US" sz="2800" dirty="0"/>
              <a:t>Learn various image processing operations.</a:t>
            </a:r>
          </a:p>
          <a:p>
            <a:pPr lvl="2"/>
            <a:r>
              <a:rPr lang="en-US" sz="2800" dirty="0"/>
              <a:t>Perform image operations such as Smoothing, Blurring, Morphological Operations.</a:t>
            </a:r>
          </a:p>
          <a:p>
            <a:pPr lvl="2"/>
            <a:r>
              <a:rPr lang="en-US" sz="2800" dirty="0"/>
              <a:t>Grab properties such as color spaces and histograms.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24E0A4B-9D48-6358-6EB8-8E40862931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19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4E580-323A-0778-649A-2B7A659D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5CA95-952A-FC43-8449-D5833B19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59475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9E7FF58C-D736-CC31-9D7F-56FAEBCD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Setup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course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E0D055A-F376-B7A9-5921-DA1BF5ED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Anaconda</a:t>
            </a:r>
          </a:p>
          <a:p>
            <a:r>
              <a:rPr lang="en-US" dirty="0"/>
              <a:t>Create a virtual environment (different files depending on your OS)</a:t>
            </a:r>
          </a:p>
          <a:p>
            <a:r>
              <a:rPr lang="en-US" dirty="0"/>
              <a:t>Open 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en-US" dirty="0"/>
              <a:t>Work with both notebooks and .</a:t>
            </a:r>
            <a:r>
              <a:rPr lang="en-US" dirty="0" err="1"/>
              <a:t>py</a:t>
            </a:r>
            <a:r>
              <a:rPr lang="en-US" dirty="0"/>
              <a:t> scripts with 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tr-TR" dirty="0"/>
              <a:t> </a:t>
            </a:r>
            <a:r>
              <a:rPr lang="tr-TR" dirty="0">
                <a:hlinkClick r:id="rId2"/>
              </a:rPr>
              <a:t>https://www.anaconda.com/download/</a:t>
            </a:r>
            <a:r>
              <a:rPr lang="tr-TR" dirty="0"/>
              <a:t> </a:t>
            </a:r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56880A1-2052-91A9-0030-B9D041818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| </a:t>
            </a:r>
            <a:r>
              <a:rPr lang="en-US" altLang="en-US">
                <a:solidFill>
                  <a:srgbClr val="6E6E6E"/>
                </a:solidFill>
              </a:rPr>
              <a:t> </a:t>
            </a:r>
            <a:fld id="{D632EEF2-B391-451D-AACE-FE5B58638044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2</a:t>
            </a:fld>
            <a:endParaRPr lang="en-US" altLang="en-US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7535D-8418-6EB7-80DB-00C6ADF6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C4468-DD56-1E3F-A512-3DBD1F2F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1630530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3970-EDA8-52BD-262A-E2479515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analysis – Understand an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32C5-303A-802C-DD61-17E177E0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Fundamental steps in image analysis: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Acquisition: </a:t>
            </a:r>
            <a:r>
              <a:rPr lang="en-US" sz="1800" dirty="0"/>
              <a:t>to acquire a digital image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Preprocessing:</a:t>
            </a:r>
            <a:r>
              <a:rPr lang="en-US" sz="1800" dirty="0"/>
              <a:t> to improve the image in ways that increase the chances for success of the other processes.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Segmentation: </a:t>
            </a:r>
            <a:r>
              <a:rPr lang="en-US" sz="1800" dirty="0"/>
              <a:t>to partition an input image into its constituent parts or objects.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Representation: </a:t>
            </a:r>
            <a:r>
              <a:rPr lang="en-US" sz="1800" dirty="0"/>
              <a:t>to convert the input data to a form suitable for computer processing.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Description: </a:t>
            </a:r>
            <a:r>
              <a:rPr lang="en-US" sz="1800" dirty="0"/>
              <a:t>to extract features that result in some quantitative information of interest or features that are basic for differentiating one class of objects from another.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Recognition: </a:t>
            </a:r>
            <a:r>
              <a:rPr lang="en-US" sz="1800" dirty="0"/>
              <a:t>to assign a label to an object based on the information provided by its descriptors.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Interpretation: </a:t>
            </a:r>
            <a:r>
              <a:rPr lang="en-US" sz="1800" dirty="0"/>
              <a:t>to assign meaning to an ensemble of recognized objects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E0BC-072F-7118-7ECA-0562DDF9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8B9C-1E75-2A10-A49E-958D1C26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AD41-DD06-7AF7-F05B-69C6D432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12906B-0D48-4D44-A2FA-F5590F1ECEEB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396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0F5-5994-AAA0-7496-FE7E5E86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processing (pixel manipulation)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6FD8F-66F6-A41D-BB9E-9613ED51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Fundamental tasks in image processing: (not necessarily sequential!)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Conversion: </a:t>
            </a:r>
            <a:r>
              <a:rPr lang="en-US" sz="1800" dirty="0"/>
              <a:t>convert the image to the format most suitable for the processing goals (resolution, channels, </a:t>
            </a:r>
            <a:r>
              <a:rPr lang="en-US" sz="1800" dirty="0" err="1"/>
              <a:t>colour</a:t>
            </a:r>
            <a:r>
              <a:rPr lang="en-US" sz="1800" dirty="0"/>
              <a:t> space, …)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Geometric transformations: </a:t>
            </a:r>
            <a:r>
              <a:rPr lang="en-US" sz="1800" dirty="0"/>
              <a:t>adjust the image spatial properties (crop, resize, rescale, rotate, …)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Smoothing/sharpening: </a:t>
            </a:r>
            <a:r>
              <a:rPr lang="en-US" sz="1800" dirty="0"/>
              <a:t>apply filters to reduce the image noise or enhance features and contrasts, …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Thresholding: </a:t>
            </a:r>
            <a:r>
              <a:rPr lang="en-US" sz="1800" dirty="0"/>
              <a:t>convert the image into binary format to separate relevant features from background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Morphological transformations: </a:t>
            </a:r>
            <a:r>
              <a:rPr lang="en-US" sz="1800" dirty="0"/>
              <a:t>clean-up binary image by eliminating false positive and false negative pixels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800" b="1" dirty="0"/>
              <a:t>Gradients: </a:t>
            </a:r>
            <a:r>
              <a:rPr lang="en-US" sz="1800" dirty="0"/>
              <a:t>fine edges, corners and other salient features</a:t>
            </a:r>
            <a:endParaRPr lang="en-GB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C9C7-8B21-6443-1B16-725D0979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B619-C801-EAC0-F439-E44F64E1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331E8-5947-0713-077F-9179BB0A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12906B-0D48-4D44-A2FA-F5590F1ECEEB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852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9712A3-558F-607F-2C9F-45933D5D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Spaces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8FE1B-E8CF-8D92-CB0C-AF420F38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e</a:t>
            </a:r>
            <a:r>
              <a:rPr lang="tr-TR" dirty="0"/>
              <a:t> </a:t>
            </a:r>
            <a:r>
              <a:rPr lang="tr-TR" dirty="0" err="1"/>
              <a:t>usually</a:t>
            </a:r>
            <a:r>
              <a:rPr lang="tr-TR" dirty="0"/>
              <a:t> </a:t>
            </a:r>
            <a:r>
              <a:rPr lang="en-US" dirty="0"/>
              <a:t>work with RGB color spaces, </a:t>
            </a:r>
            <a:endParaRPr lang="tr-TR" dirty="0"/>
          </a:p>
          <a:p>
            <a:pPr lvl="2"/>
            <a:r>
              <a:rPr lang="en-US" dirty="0"/>
              <a:t>in RGB coding, colors are modeled as a combination of Red, Green, and Blue.</a:t>
            </a:r>
          </a:p>
          <a:p>
            <a:pPr lvl="2"/>
            <a:r>
              <a:rPr lang="en-US" dirty="0"/>
              <a:t>In the 1970s HSL (hue, saturation, lightness) and HSV (hue, saturation, value) were developed as alternative color models.</a:t>
            </a:r>
          </a:p>
          <a:p>
            <a:r>
              <a:rPr lang="en-US" dirty="0"/>
              <a:t>HSL and HSV are more closely aligned with the way human vision actually perceives color.</a:t>
            </a:r>
          </a:p>
          <a:p>
            <a:r>
              <a:rPr lang="en-US" dirty="0"/>
              <a:t>While in the course we will deal almost exclusively with RGB images, its a good idea to understand how to convert to HSL and HSV </a:t>
            </a:r>
            <a:r>
              <a:rPr lang="en-US" dirty="0" err="1"/>
              <a:t>colorspaces</a:t>
            </a:r>
            <a:r>
              <a:rPr lang="en-US" dirty="0"/>
              <a:t>. 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9C95441-8470-233F-C1D6-25BDCB8B1E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22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4751B-4334-9084-E0A8-E1D57634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77E69-44B3-CED3-EBC1-B3CEC08C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1424740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362E2E-CC80-469A-01F3-595AF638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Spaces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D04B81-1099-C85D-CE9B-88426FE4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Model Representation of Colors</a:t>
            </a:r>
            <a:endParaRPr lang="tr-TR" dirty="0"/>
          </a:p>
          <a:p>
            <a:r>
              <a:rPr lang="tr-TR" dirty="0"/>
              <a:t>0 </a:t>
            </a:r>
            <a:r>
              <a:rPr lang="tr-TR" dirty="0" err="1"/>
              <a:t>to</a:t>
            </a:r>
            <a:r>
              <a:rPr lang="tr-TR" dirty="0"/>
              <a:t> 255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Red</a:t>
            </a:r>
            <a:r>
              <a:rPr lang="tr-TR" dirty="0"/>
              <a:t> </a:t>
            </a:r>
            <a:r>
              <a:rPr lang="tr-TR" dirty="0" err="1"/>
              <a:t>Green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Blue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29939AD-DAB5-CD65-4213-C27A5EBBA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23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pic>
        <p:nvPicPr>
          <p:cNvPr id="5" name="Google Shape;98;p18">
            <a:extLst>
              <a:ext uri="{FF2B5EF4-FFF2-40B4-BE49-F238E27FC236}">
                <a16:creationId xmlns:a16="http://schemas.microsoft.com/office/drawing/2014/main" id="{F5B4570E-B1F8-C8C3-3697-8EA4985BB2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69900" y="2774336"/>
            <a:ext cx="2793100" cy="20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9;p18">
            <a:extLst>
              <a:ext uri="{FF2B5EF4-FFF2-40B4-BE49-F238E27FC236}">
                <a16:creationId xmlns:a16="http://schemas.microsoft.com/office/drawing/2014/main" id="{E0A8F7CE-EB87-4891-6415-0BB9A75FCD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750" y="2774336"/>
            <a:ext cx="2793100" cy="20948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85DE4-236E-929E-A33F-49167056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22796-77EE-A6C3-FF99-7C9D2A0A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1606988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E5131-1785-3A07-7529-D7B5767E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Spaces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3B1B0E6-2A64-1D26-3EE9-6B4DB719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HSL </a:t>
            </a:r>
            <a:r>
              <a:rPr lang="tr-TR" dirty="0" err="1"/>
              <a:t>Cylinder</a:t>
            </a:r>
            <a:r>
              <a:rPr lang="tr-TR" dirty="0"/>
              <a:t> Model</a:t>
            </a:r>
          </a:p>
          <a:p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colors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around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cylinder</a:t>
            </a:r>
            <a:r>
              <a:rPr lang="tr-TR" dirty="0"/>
              <a:t> (</a:t>
            </a:r>
            <a:r>
              <a:rPr lang="tr-TR" dirty="0" err="1"/>
              <a:t>hue</a:t>
            </a:r>
            <a:r>
              <a:rPr lang="tr-TR" dirty="0"/>
              <a:t>)</a:t>
            </a:r>
          </a:p>
          <a:p>
            <a:r>
              <a:rPr lang="tr-TR" dirty="0" err="1"/>
              <a:t>Saturation</a:t>
            </a:r>
            <a:r>
              <a:rPr lang="tr-TR" dirty="0"/>
              <a:t>: how </a:t>
            </a:r>
            <a:r>
              <a:rPr lang="tr-TR" dirty="0" err="1"/>
              <a:t>much</a:t>
            </a:r>
            <a:r>
              <a:rPr lang="tr-TR" dirty="0"/>
              <a:t> of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hue</a:t>
            </a:r>
            <a:r>
              <a:rPr lang="tr-TR" dirty="0"/>
              <a:t> </a:t>
            </a:r>
            <a:r>
              <a:rPr lang="tr-TR" dirty="0" err="1"/>
              <a:t>exists</a:t>
            </a:r>
            <a:endParaRPr lang="tr-TR" dirty="0"/>
          </a:p>
          <a:p>
            <a:r>
              <a:rPr lang="tr-TR" dirty="0" err="1"/>
              <a:t>Lightness</a:t>
            </a:r>
            <a:r>
              <a:rPr lang="tr-TR" dirty="0"/>
              <a:t>: How </a:t>
            </a:r>
            <a:r>
              <a:rPr lang="tr-TR" dirty="0" err="1"/>
              <a:t>light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color</a:t>
            </a:r>
            <a:endParaRPr lang="tr-TR" dirty="0"/>
          </a:p>
          <a:p>
            <a:r>
              <a:rPr lang="tr-TR" dirty="0"/>
              <a:t>White is at </a:t>
            </a:r>
            <a:r>
              <a:rPr lang="tr-TR" dirty="0" err="1"/>
              <a:t>the</a:t>
            </a:r>
            <a:r>
              <a:rPr lang="tr-TR" dirty="0"/>
              <a:t> top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08BE267-5286-1BBC-06B3-7AD2B9916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24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pic>
        <p:nvPicPr>
          <p:cNvPr id="5" name="Google Shape;108;p19">
            <a:extLst>
              <a:ext uri="{FF2B5EF4-FFF2-40B4-BE49-F238E27FC236}">
                <a16:creationId xmlns:a16="http://schemas.microsoft.com/office/drawing/2014/main" id="{658C1B48-034D-65EF-B0B2-080CED1243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7212" y="3429000"/>
            <a:ext cx="3312375" cy="24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2C6FC5-60B6-CFDD-DA11-8E3B8D23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B1EF76-C2B6-E533-591B-0DFACBFF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323713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ECD51D-8E2B-9DDF-3157-C3497109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Spaces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E71054-5B5F-5FC6-ADED-039CFF3F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66" y="1331710"/>
            <a:ext cx="10611234" cy="4845253"/>
          </a:xfrm>
        </p:spPr>
        <p:txBody>
          <a:bodyPr/>
          <a:lstStyle/>
          <a:p>
            <a:r>
              <a:rPr lang="tr-TR" dirty="0"/>
              <a:t>HSV </a:t>
            </a:r>
            <a:r>
              <a:rPr lang="tr-TR" dirty="0" err="1"/>
              <a:t>Cylinder</a:t>
            </a:r>
            <a:r>
              <a:rPr lang="tr-TR" dirty="0"/>
              <a:t> Model</a:t>
            </a:r>
          </a:p>
          <a:p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HSL (</a:t>
            </a:r>
            <a:r>
              <a:rPr lang="tr-TR" dirty="0" err="1"/>
              <a:t>Hue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saturation</a:t>
            </a:r>
            <a:r>
              <a:rPr lang="tr-TR" dirty="0"/>
              <a:t>)</a:t>
            </a:r>
          </a:p>
          <a:p>
            <a:r>
              <a:rPr lang="tr-TR" dirty="0" err="1"/>
              <a:t>Instead</a:t>
            </a:r>
            <a:r>
              <a:rPr lang="tr-TR" dirty="0"/>
              <a:t> of </a:t>
            </a:r>
            <a:r>
              <a:rPr lang="tr-TR" dirty="0" err="1"/>
              <a:t>lightness</a:t>
            </a:r>
            <a:r>
              <a:rPr lang="tr-TR" dirty="0"/>
              <a:t> 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value</a:t>
            </a:r>
            <a:r>
              <a:rPr lang="tr-TR" dirty="0"/>
              <a:t>.</a:t>
            </a:r>
          </a:p>
          <a:p>
            <a:r>
              <a:rPr lang="tr-TR" dirty="0"/>
              <a:t>White is at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center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D6192F6-5289-38D4-0039-8ACBB3BEF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25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pic>
        <p:nvPicPr>
          <p:cNvPr id="5" name="Google Shape;117;p20">
            <a:extLst>
              <a:ext uri="{FF2B5EF4-FFF2-40B4-BE49-F238E27FC236}">
                <a16:creationId xmlns:a16="http://schemas.microsoft.com/office/drawing/2014/main" id="{E51FC6CE-F13F-707E-1003-A7603849FD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19575" y="3502443"/>
            <a:ext cx="375285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A8EB44-9B4B-761D-CC61-C9EF32A3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34CA5B-0343-9771-15AA-9B69DA5A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42378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F6F45E-FB17-D81B-B223-A0E279A5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Color</a:t>
            </a:r>
            <a:r>
              <a:rPr lang="tr-TR" dirty="0"/>
              <a:t> </a:t>
            </a:r>
            <a:r>
              <a:rPr lang="tr-TR" dirty="0" err="1"/>
              <a:t>Spaces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FC8AC6-82D3-341E-3EA5-20FAF4D34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will be a quick review on using the </a:t>
            </a:r>
            <a:r>
              <a:rPr lang="en-US" b="1" dirty="0" err="1"/>
              <a:t>cvtColor</a:t>
            </a:r>
            <a:r>
              <a:rPr lang="en-US" dirty="0"/>
              <a:t> function to change </a:t>
            </a:r>
            <a:r>
              <a:rPr lang="en-US" dirty="0" err="1"/>
              <a:t>colorspaces</a:t>
            </a:r>
            <a:r>
              <a:rPr lang="en-US" dirty="0"/>
              <a:t>.</a:t>
            </a:r>
          </a:p>
          <a:p>
            <a:r>
              <a:rPr lang="en-US" dirty="0"/>
              <a:t>We won’t have to deal with HSL or HSV based color images in the rest of the course.</a:t>
            </a:r>
            <a:endParaRPr lang="tr-TR" dirty="0"/>
          </a:p>
          <a:p>
            <a:r>
              <a:rPr lang="tr-TR" dirty="0"/>
              <a:t>Open Week15_5-Color-Mappings notebook.</a:t>
            </a:r>
            <a:r>
              <a:rPr lang="en-US" dirty="0"/>
              <a:t>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A2A959A-A6D9-FEDC-F7BC-C7C9DF9CBE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26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2F47B-406C-023F-4E9A-DC8DE292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B672B-0CBD-BD41-3D6E-02C6DAFC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762165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479DC9-64E4-5340-F26E-7622D61D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Image </a:t>
            </a:r>
            <a:r>
              <a:rPr lang="tr-TR" dirty="0" err="1"/>
              <a:t>Thresholding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E6DA74-9D96-9194-E976-2F720509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156" y="1393079"/>
            <a:ext cx="10629644" cy="3436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some CV Applications it is often necessary to convert color images to grayscale, since only edges and shapes end up being important.</a:t>
            </a:r>
          </a:p>
          <a:p>
            <a:r>
              <a:rPr lang="en-US" dirty="0"/>
              <a:t>Similarly, some applications only require a binary image showing general shapes</a:t>
            </a:r>
            <a:endParaRPr lang="tr-TR" dirty="0"/>
          </a:p>
          <a:p>
            <a:r>
              <a:rPr lang="en-US" dirty="0"/>
              <a:t>Thresholding is fundamentally a very simple method of segmenting an image into different parts.</a:t>
            </a:r>
          </a:p>
          <a:p>
            <a:r>
              <a:rPr lang="en-US" dirty="0"/>
              <a:t>Thresholding will convert an image to consist of only two values, white</a:t>
            </a:r>
            <a:r>
              <a:rPr lang="tr-TR" dirty="0"/>
              <a:t> (255)</a:t>
            </a:r>
            <a:r>
              <a:rPr lang="en-US" dirty="0"/>
              <a:t> or black</a:t>
            </a:r>
            <a:r>
              <a:rPr lang="tr-TR" dirty="0"/>
              <a:t> (0)</a:t>
            </a:r>
            <a:r>
              <a:rPr lang="en-US" dirty="0"/>
              <a:t>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E3111B-3538-726B-7F87-5997CC1867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27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pic>
        <p:nvPicPr>
          <p:cNvPr id="5" name="Google Shape;237;p34">
            <a:extLst>
              <a:ext uri="{FF2B5EF4-FFF2-40B4-BE49-F238E27FC236}">
                <a16:creationId xmlns:a16="http://schemas.microsoft.com/office/drawing/2014/main" id="{81A16045-0D39-E93A-7E29-6A441CD6968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5811" y="4850885"/>
            <a:ext cx="2187445" cy="1744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38;p34">
            <a:extLst>
              <a:ext uri="{FF2B5EF4-FFF2-40B4-BE49-F238E27FC236}">
                <a16:creationId xmlns:a16="http://schemas.microsoft.com/office/drawing/2014/main" id="{551EA05B-303A-3212-F579-D4A6A31F30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595" y="4829255"/>
            <a:ext cx="2275335" cy="18141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39;p34">
            <a:extLst>
              <a:ext uri="{FF2B5EF4-FFF2-40B4-BE49-F238E27FC236}">
                <a16:creationId xmlns:a16="http://schemas.microsoft.com/office/drawing/2014/main" id="{105B332C-C522-3C09-3A07-385F9ADC5D0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883256" y="5722924"/>
            <a:ext cx="2841339" cy="13410"/>
          </a:xfrm>
          <a:prstGeom prst="straightConnector1">
            <a:avLst/>
          </a:prstGeom>
          <a:noFill/>
          <a:ln w="762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332A45-20F5-CEFE-9121-1DDF91C3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EBC109-113B-46C3-E614-D4323116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4040963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5AED50-5059-5A9C-4DA3-7477ADE3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Image </a:t>
            </a:r>
            <a:r>
              <a:rPr lang="tr-TR" dirty="0" err="1"/>
              <a:t>Thresholding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F866DE-44DA-EF65-88CF-86185EE2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Open W15_6-Image-Thresholding notebook</a:t>
            </a:r>
          </a:p>
          <a:p>
            <a:r>
              <a:rPr lang="tr-TR" dirty="0"/>
              <a:t>cv2.threshold(image, threshold, maxvalue, option)</a:t>
            </a:r>
          </a:p>
          <a:p>
            <a:r>
              <a:rPr lang="en-US" dirty="0"/>
              <a:t>cv2.threshold(img,127,</a:t>
            </a:r>
            <a:r>
              <a:rPr lang="tr-TR" dirty="0"/>
              <a:t> </a:t>
            </a:r>
            <a:r>
              <a:rPr lang="en-US" dirty="0"/>
              <a:t>255,cv2.THRESH_BINARY_INV)</a:t>
            </a:r>
            <a:endParaRPr lang="tr-TR" dirty="0"/>
          </a:p>
          <a:p>
            <a:r>
              <a:rPr lang="en-US" dirty="0"/>
              <a:t>cv2.threshold(img,127,255,cv2.THRESH_TRUNC)</a:t>
            </a:r>
            <a:endParaRPr lang="tr-TR" dirty="0"/>
          </a:p>
          <a:p>
            <a:r>
              <a:rPr lang="tr-TR" dirty="0" err="1">
                <a:hlinkClick r:id="rId2"/>
              </a:rPr>
              <a:t>Documentation</a:t>
            </a:r>
            <a:endParaRPr lang="tr-TR" dirty="0">
              <a:hlinkClick r:id="rId2"/>
            </a:endParaRPr>
          </a:p>
          <a:p>
            <a:r>
              <a:rPr lang="en-US" dirty="0">
                <a:hlinkClick r:id="rId2"/>
              </a:rPr>
              <a:t>https://docs.opencv.org/3.4/db/d8e/tutorial_threshold.html</a:t>
            </a:r>
            <a:r>
              <a:rPr lang="tr-TR" dirty="0"/>
              <a:t> </a:t>
            </a:r>
            <a:endParaRPr lang="en-US" dirty="0"/>
          </a:p>
          <a:p>
            <a:r>
              <a:rPr lang="tr-TR" dirty="0" err="1"/>
              <a:t>Crossword</a:t>
            </a:r>
            <a:r>
              <a:rPr lang="tr-TR" dirty="0"/>
              <a:t> </a:t>
            </a:r>
            <a:r>
              <a:rPr lang="tr-TR" dirty="0" err="1"/>
              <a:t>puzzle</a:t>
            </a:r>
            <a:r>
              <a:rPr lang="tr-TR" dirty="0"/>
              <a:t> (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gray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)</a:t>
            </a:r>
          </a:p>
          <a:p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anywhere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ink</a:t>
            </a:r>
            <a:r>
              <a:rPr lang="tr-TR" dirty="0"/>
              <a:t> , </a:t>
            </a:r>
            <a:r>
              <a:rPr lang="tr-TR" dirty="0" err="1"/>
              <a:t>black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rest, </a:t>
            </a:r>
            <a:r>
              <a:rPr lang="tr-TR" dirty="0" err="1"/>
              <a:t>white</a:t>
            </a:r>
            <a:endParaRPr lang="tr-TR" dirty="0"/>
          </a:p>
          <a:p>
            <a:r>
              <a:rPr lang="tr-TR" dirty="0">
                <a:hlinkClick r:id="rId3"/>
              </a:rPr>
              <a:t>https://stackoverflow.com/questions/28763419/adaptive-threshold-parameters-confusion</a:t>
            </a:r>
            <a:r>
              <a:rPr lang="tr-TR" dirty="0"/>
              <a:t> </a:t>
            </a:r>
          </a:p>
          <a:p>
            <a:r>
              <a:rPr lang="tr-TR" dirty="0">
                <a:hlinkClick r:id="rId4"/>
              </a:rPr>
              <a:t>https://docs.opencv.org/4.x/d7/d4d/tutorial_py_thresholding.html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0F2BA03-8E31-7953-8CC5-9458E0371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28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2ECBF-0940-76DA-8CDA-D7B04EB0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420CE-713B-C4D7-DD18-4A4CEA47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3003497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CD857D-6252-90E1-99A4-99028F7A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Image </a:t>
            </a:r>
            <a:r>
              <a:rPr lang="tr-TR" dirty="0" err="1"/>
              <a:t>Blurring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A7BFB1-D292-E0F0-6165-DAE8AFEA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common operation for image processing is blurring or smoothing an image.</a:t>
            </a:r>
          </a:p>
          <a:p>
            <a:r>
              <a:rPr lang="en-US" dirty="0"/>
              <a:t>Smoothing an image can help get rid of noise, or help an application focus on general details.</a:t>
            </a:r>
          </a:p>
          <a:p>
            <a:r>
              <a:rPr lang="en-US" dirty="0"/>
              <a:t>There are many methods of blurring and smoothing.</a:t>
            </a:r>
          </a:p>
          <a:p>
            <a:r>
              <a:rPr lang="en-US" dirty="0"/>
              <a:t>Often blurring or smoothing is combined with edge detection.</a:t>
            </a:r>
          </a:p>
          <a:p>
            <a:r>
              <a:rPr lang="en-US" dirty="0"/>
              <a:t>Edge detection algorithms detect too many edges when shown a high resolution image without any blurring.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FDC1762-4346-AAAD-07D5-9262932701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29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0E83-77A3-E0A0-9F3E-40313E8A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D087A-36AC-FED0-323C-1FDC1167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33477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268C60-846F-FC51-AF95-E8C7542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your</a:t>
            </a:r>
            <a:r>
              <a:rPr lang="tr-TR" dirty="0"/>
              <a:t> </a:t>
            </a:r>
            <a:r>
              <a:rPr lang="tr-TR" dirty="0" err="1"/>
              <a:t>operating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024B1805-1893-1D37-39C1-4E5E38F4B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477" y="1196975"/>
            <a:ext cx="7164435" cy="5130800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4D781E-B95F-AB54-CF06-C0F58FB9C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r>
              <a:rPr lang="en-US" altLang="en-US">
                <a:solidFill>
                  <a:srgbClr val="6E6E6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3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D1DFF-E8E7-828D-2749-BF458E80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5237-5A61-200D-5E7F-D0ABBE73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16366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A096B3-1834-5CE0-7370-49C2A44B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B145CD-B2E8-CC38-2977-3815E6CE0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043" y="1976086"/>
            <a:ext cx="9429133" cy="1943475"/>
          </a:xfrm>
        </p:spPr>
        <p:txBody>
          <a:bodyPr/>
          <a:lstStyle/>
          <a:p>
            <a:r>
              <a:rPr lang="en-US" dirty="0"/>
              <a:t>Often blurring or smoothing is combined with edge detection.</a:t>
            </a:r>
            <a:endParaRPr lang="tr-TR" dirty="0"/>
          </a:p>
          <a:p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be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noisy</a:t>
            </a:r>
            <a:r>
              <a:rPr lang="tr-TR" dirty="0"/>
              <a:t> (</a:t>
            </a:r>
            <a:r>
              <a:rPr lang="tr-TR" dirty="0" err="1"/>
              <a:t>middle</a:t>
            </a:r>
            <a:r>
              <a:rPr lang="tr-TR" dirty="0"/>
              <a:t> </a:t>
            </a:r>
            <a:r>
              <a:rPr lang="tr-TR" dirty="0" err="1"/>
              <a:t>figure</a:t>
            </a:r>
            <a:r>
              <a:rPr lang="tr-TR" dirty="0"/>
              <a:t>)</a:t>
            </a:r>
          </a:p>
          <a:p>
            <a:r>
              <a:rPr lang="tr-TR" dirty="0" err="1"/>
              <a:t>Edge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can be done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blurring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7C6A962-F383-855B-2B24-4ADDAF02AC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30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pic>
        <p:nvPicPr>
          <p:cNvPr id="5" name="Google Shape;280;p39">
            <a:extLst>
              <a:ext uri="{FF2B5EF4-FFF2-40B4-BE49-F238E27FC236}">
                <a16:creationId xmlns:a16="http://schemas.microsoft.com/office/drawing/2014/main" id="{5F61DAC4-F2F3-5FCE-F8C8-F854D943FF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6399" y="4295087"/>
            <a:ext cx="2671075" cy="20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81;p39">
            <a:extLst>
              <a:ext uri="{FF2B5EF4-FFF2-40B4-BE49-F238E27FC236}">
                <a16:creationId xmlns:a16="http://schemas.microsoft.com/office/drawing/2014/main" id="{B963D156-53F5-B5A9-1D34-C6E66FF04A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041" y="4274824"/>
            <a:ext cx="2723372" cy="2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82;p39">
            <a:extLst>
              <a:ext uri="{FF2B5EF4-FFF2-40B4-BE49-F238E27FC236}">
                <a16:creationId xmlns:a16="http://schemas.microsoft.com/office/drawing/2014/main" id="{733C4A46-2FB6-9727-A6EF-8F2ACF4E0DC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3979" y="4207962"/>
            <a:ext cx="2895821" cy="224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F05CF97-9501-DD10-356F-4E95BF7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45F6B39-D5A1-355E-424D-8C22E035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341466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7FB0DF-F7E5-E7C1-FE18-C20C82D3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Image </a:t>
            </a:r>
            <a:r>
              <a:rPr lang="tr-TR" dirty="0" err="1"/>
              <a:t>Blurring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E6646F-8F5E-5EAD-842A-CACE475C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we’ll be exploring</a:t>
            </a:r>
          </a:p>
          <a:p>
            <a:pPr lvl="2"/>
            <a:r>
              <a:rPr lang="en-US" dirty="0"/>
              <a:t>Gamma Correction</a:t>
            </a:r>
          </a:p>
          <a:p>
            <a:pPr lvl="2"/>
            <a:r>
              <a:rPr lang="en-US" dirty="0"/>
              <a:t>Gamma correction can be applied to an image to make it appear brighter or darker depending on the Gamma value chosen.</a:t>
            </a:r>
            <a:endParaRPr lang="tr-TR" dirty="0"/>
          </a:p>
          <a:p>
            <a:r>
              <a:rPr lang="en-US" dirty="0"/>
              <a:t>Methods we’ll be exploring</a:t>
            </a:r>
          </a:p>
          <a:p>
            <a:pPr lvl="2"/>
            <a:r>
              <a:rPr lang="en-US" dirty="0"/>
              <a:t>Kernel Based Filters</a:t>
            </a:r>
          </a:p>
          <a:p>
            <a:pPr lvl="2"/>
            <a:r>
              <a:rPr lang="en-US" dirty="0"/>
              <a:t>Kernels can be applied over an image to produce a variety of effects.</a:t>
            </a:r>
          </a:p>
          <a:p>
            <a:pPr lvl="2"/>
            <a:r>
              <a:rPr lang="en-US" dirty="0"/>
              <a:t>The best way to explain this is through an interactive visualization.</a:t>
            </a:r>
          </a:p>
          <a:p>
            <a:pPr lvl="2"/>
            <a:r>
              <a:rPr lang="en-US" dirty="0"/>
              <a:t>Go to: </a:t>
            </a:r>
            <a:r>
              <a:rPr lang="en-US" dirty="0">
                <a:hlinkClick r:id="rId2"/>
              </a:rPr>
              <a:t>http://setosa.io/ev/image-kernels/</a:t>
            </a:r>
            <a:r>
              <a:rPr lang="tr-TR" dirty="0"/>
              <a:t> </a:t>
            </a:r>
            <a:r>
              <a:rPr lang="en-US" dirty="0"/>
              <a:t> </a:t>
            </a:r>
            <a:r>
              <a:rPr lang="tr-TR" dirty="0"/>
              <a:t> </a:t>
            </a:r>
          </a:p>
          <a:p>
            <a:pPr lvl="2"/>
            <a:r>
              <a:rPr lang="tr-TR" dirty="0"/>
              <a:t>A Kernel is  a </a:t>
            </a:r>
            <a:r>
              <a:rPr lang="tr-TR" dirty="0" err="1"/>
              <a:t>matrix</a:t>
            </a:r>
            <a:r>
              <a:rPr lang="tr-TR" dirty="0"/>
              <a:t> 		</a:t>
            </a:r>
          </a:p>
          <a:p>
            <a:pPr lvl="1"/>
            <a:r>
              <a:rPr lang="en-US" dirty="0">
                <a:hlinkClick r:id="rId3"/>
              </a:rPr>
              <a:t>https://docs.opencv.org/4.x/d4/d13/tutorial_py_filtering.html</a:t>
            </a:r>
            <a:r>
              <a:rPr lang="tr-TR" dirty="0"/>
              <a:t> </a:t>
            </a:r>
          </a:p>
          <a:p>
            <a:pPr lvl="1"/>
            <a:endParaRPr lang="en-US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36D0A85-85DF-4266-9194-0EEDC2BEDB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31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4E04B-40D8-FF50-DC08-F6B6995B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828AC-313B-3D6E-A3FC-5F31E9FC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2834077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7E8A0D-BE28-944B-CD0C-0FCD17B0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Image </a:t>
            </a:r>
            <a:r>
              <a:rPr lang="tr-TR" dirty="0" err="1"/>
              <a:t>Blurring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D3A006-4CCD-39C3-944A-EC77D082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1602657"/>
            <a:ext cx="9728918" cy="4725117"/>
          </a:xfrm>
        </p:spPr>
        <p:txBody>
          <a:bodyPr>
            <a:normAutofit lnSpcReduction="10000"/>
          </a:bodyPr>
          <a:lstStyle/>
          <a:p>
            <a:r>
              <a:rPr lang="tr-TR" dirty="0"/>
              <a:t>Open W2b_-Blurring-and-Smoothing notebook</a:t>
            </a:r>
          </a:p>
          <a:p>
            <a:r>
              <a:rPr lang="tr-TR" dirty="0"/>
              <a:t>Gamma </a:t>
            </a:r>
            <a:r>
              <a:rPr lang="tr-TR" dirty="0" err="1"/>
              <a:t>correction</a:t>
            </a:r>
            <a:endParaRPr lang="tr-TR" dirty="0"/>
          </a:p>
          <a:p>
            <a:pPr lvl="2"/>
            <a:r>
              <a:rPr lang="tr-TR" dirty="0">
                <a:hlinkClick r:id="rId2"/>
              </a:rPr>
              <a:t>https://docs.opencv.org/3.4/d3/dc1/tutorial_basic_linear_transform.html</a:t>
            </a:r>
            <a:r>
              <a:rPr lang="tr-TR" dirty="0"/>
              <a:t> </a:t>
            </a:r>
          </a:p>
          <a:p>
            <a:pPr lvl="2"/>
            <a:r>
              <a:rPr lang="tr-TR" dirty="0" err="1"/>
              <a:t>np.power</a:t>
            </a:r>
            <a:r>
              <a:rPr lang="tr-TR" dirty="0"/>
              <a:t>(</a:t>
            </a:r>
            <a:r>
              <a:rPr lang="tr-TR" dirty="0" err="1"/>
              <a:t>img</a:t>
            </a:r>
            <a:r>
              <a:rPr lang="tr-TR" dirty="0"/>
              <a:t>, gamma)</a:t>
            </a:r>
          </a:p>
          <a:p>
            <a:pPr lvl="2"/>
            <a:r>
              <a:rPr lang="tr-TR" dirty="0"/>
              <a:t>Image </a:t>
            </a:r>
            <a:r>
              <a:rPr lang="tr-TR" dirty="0" err="1"/>
              <a:t>gets</a:t>
            </a:r>
            <a:r>
              <a:rPr lang="tr-TR" dirty="0"/>
              <a:t> </a:t>
            </a:r>
            <a:r>
              <a:rPr lang="tr-TR" dirty="0" err="1"/>
              <a:t>brighter</a:t>
            </a:r>
            <a:r>
              <a:rPr lang="tr-TR" dirty="0"/>
              <a:t> as gamma is </a:t>
            </a:r>
            <a:r>
              <a:rPr lang="tr-TR" dirty="0" err="1"/>
              <a:t>decreased</a:t>
            </a:r>
            <a:endParaRPr lang="tr-TR" dirty="0"/>
          </a:p>
          <a:p>
            <a:r>
              <a:rPr lang="tr-TR" dirty="0"/>
              <a:t>Kernel </a:t>
            </a:r>
            <a:r>
              <a:rPr lang="tr-TR" dirty="0" err="1"/>
              <a:t>methods</a:t>
            </a:r>
            <a:endParaRPr lang="tr-TR" dirty="0"/>
          </a:p>
          <a:p>
            <a:pPr lvl="2"/>
            <a:r>
              <a:rPr lang="tr-TR" dirty="0"/>
              <a:t>cv2.filter2D(img,-1,kernel)</a:t>
            </a:r>
          </a:p>
          <a:p>
            <a:pPr lvl="2"/>
            <a:r>
              <a:rPr lang="tr-TR" dirty="0">
                <a:hlinkClick r:id="rId3"/>
              </a:rPr>
              <a:t>https://stackoverflow.com/questions/43392956/explanation-for-ddepth-parameter-in-cv2-filter2d-opencv</a:t>
            </a:r>
            <a:r>
              <a:rPr lang="tr-TR" dirty="0"/>
              <a:t> </a:t>
            </a:r>
          </a:p>
          <a:p>
            <a:pPr lvl="2"/>
            <a:r>
              <a:rPr lang="en-US" dirty="0"/>
              <a:t>cv2.blur(</a:t>
            </a:r>
            <a:r>
              <a:rPr lang="en-US" dirty="0" err="1"/>
              <a:t>img,ksize</a:t>
            </a:r>
            <a:r>
              <a:rPr lang="en-US" dirty="0"/>
              <a:t>=(5,5))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blurring</a:t>
            </a:r>
            <a:r>
              <a:rPr lang="tr-TR" dirty="0"/>
              <a:t> Kernel</a:t>
            </a:r>
          </a:p>
          <a:p>
            <a:pPr lvl="2"/>
            <a:r>
              <a:rPr lang="tr-TR" dirty="0"/>
              <a:t>cv2.medianBlur(img,5) </a:t>
            </a:r>
            <a:r>
              <a:rPr lang="tr-TR" dirty="0" err="1"/>
              <a:t>Median</a:t>
            </a:r>
            <a:r>
              <a:rPr lang="tr-TR" dirty="0"/>
              <a:t> </a:t>
            </a:r>
            <a:r>
              <a:rPr lang="tr-TR" dirty="0" err="1"/>
              <a:t>Blur</a:t>
            </a:r>
            <a:r>
              <a:rPr lang="tr-TR" dirty="0"/>
              <a:t> (</a:t>
            </a:r>
            <a:r>
              <a:rPr lang="tr-TR" dirty="0" err="1"/>
              <a:t>removes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)</a:t>
            </a:r>
          </a:p>
          <a:p>
            <a:pPr lvl="2"/>
            <a:r>
              <a:rPr lang="tr-TR" dirty="0"/>
              <a:t> cv2.GaussianBlur(</a:t>
            </a:r>
            <a:r>
              <a:rPr lang="tr-TR" dirty="0" err="1"/>
              <a:t>img</a:t>
            </a:r>
            <a:r>
              <a:rPr lang="tr-TR" dirty="0"/>
              <a:t>,(5,5),10) </a:t>
            </a: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Blur</a:t>
            </a:r>
            <a:endParaRPr lang="tr-TR" dirty="0">
              <a:hlinkClick r:id="" action="ppaction://noaction"/>
            </a:endParaRPr>
          </a:p>
          <a:p>
            <a:pPr lvl="2"/>
            <a:r>
              <a:rPr lang="tr-TR" dirty="0">
                <a:hlinkClick r:id="" action="ppaction://noaction"/>
              </a:rPr>
              <a:t>https://en.wikipedia.org/wiki/Gaussian_blur</a:t>
            </a:r>
            <a:r>
              <a:rPr lang="tr-TR" dirty="0"/>
              <a:t> </a:t>
            </a:r>
          </a:p>
          <a:p>
            <a:pPr lvl="2"/>
            <a:r>
              <a:rPr lang="tr-TR" dirty="0">
                <a:hlinkClick r:id="rId4"/>
              </a:rPr>
              <a:t>https://www.tutorialspoint.com/dip/concept_of_blurring.htm</a:t>
            </a:r>
            <a:r>
              <a:rPr lang="tr-TR" dirty="0"/>
              <a:t> </a:t>
            </a:r>
          </a:p>
          <a:p>
            <a:pPr lvl="2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51DBD68-EB05-C9C0-320A-3B91C290B0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32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68BD8-DADE-7AD2-8233-6C94143E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6513-19F1-23BF-BB16-061526A5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148393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583BAB-9D6A-BFE1-C543-66E636BA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operating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C4F55B37-C99C-F246-26E6-6DA652EE6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213" y="1430875"/>
            <a:ext cx="8208962" cy="4663001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9DFC7BC-EB6E-B8C1-96D1-6CA2A835E2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r>
              <a:rPr lang="en-US" altLang="en-US">
                <a:solidFill>
                  <a:srgbClr val="6E6E6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4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6FDC-DBAD-AFBE-318F-81F7FA9F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A8A4-1BCC-BE95-8720-AD4A946A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364469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5D4021-00C2-4C6D-419C-9367B36A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46F13-BC73-9332-29BA-93EBD30E1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spaces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username</a:t>
            </a:r>
            <a:endParaRPr lang="tr-TR" dirty="0"/>
          </a:p>
          <a:p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Anaconda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variable</a:t>
            </a:r>
            <a:endParaRPr lang="tr-TR" dirty="0"/>
          </a:p>
          <a:p>
            <a:r>
              <a:rPr lang="en-US" dirty="0"/>
              <a:t>After installation we now need to download the libraries used for this course.</a:t>
            </a:r>
          </a:p>
          <a:p>
            <a:r>
              <a:rPr lang="en-US" dirty="0"/>
              <a:t>The installation has installed the Anaconda Prompt command line tool.</a:t>
            </a:r>
          </a:p>
          <a:p>
            <a:r>
              <a:rPr lang="en-US" dirty="0"/>
              <a:t>We’ll be using it for these next step</a:t>
            </a:r>
            <a:endParaRPr lang="tr-TR" dirty="0"/>
          </a:p>
          <a:p>
            <a:r>
              <a:rPr lang="tr-TR" dirty="0" err="1"/>
              <a:t>Create</a:t>
            </a:r>
            <a:r>
              <a:rPr lang="tr-TR" dirty="0"/>
              <a:t> a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environment</a:t>
            </a:r>
            <a:endParaRPr lang="tr-TR" dirty="0"/>
          </a:p>
          <a:p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JupyterLab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Jupyter</a:t>
            </a:r>
            <a:r>
              <a:rPr lang="tr-TR" dirty="0"/>
              <a:t> Notebook in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environment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346F816-07BB-8084-D511-9E6A777549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r>
              <a:rPr lang="en-US" altLang="en-US">
                <a:solidFill>
                  <a:srgbClr val="6E6E6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5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88FA8-E8B9-05CB-B638-FDB3421F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A5F4-E6F5-E166-1E1B-99916BF3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291053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4C61E6-17A2-BB93-C021-18B4C9FF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Numpy</a:t>
            </a:r>
            <a:r>
              <a:rPr lang="tr-TR" dirty="0"/>
              <a:t> </a:t>
            </a:r>
            <a:r>
              <a:rPr lang="tr-TR" dirty="0" err="1"/>
              <a:t>Arrays</a:t>
            </a:r>
            <a:r>
              <a:rPr lang="tr-TR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E90E1D-102F-9A31-51FB-F5D5221A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811" y="1540365"/>
            <a:ext cx="8821366" cy="4787411"/>
          </a:xfrm>
        </p:spPr>
        <p:txBody>
          <a:bodyPr>
            <a:normAutofit lnSpcReduction="10000"/>
          </a:bodyPr>
          <a:lstStyle/>
          <a:p>
            <a:r>
              <a:rPr lang="tr-TR" dirty="0"/>
              <a:t>Open 00-NumPy-Arrays</a:t>
            </a:r>
          </a:p>
          <a:p>
            <a:r>
              <a:rPr lang="tr-TR" dirty="0"/>
              <a:t>Run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shift-enter</a:t>
            </a:r>
            <a:endParaRPr lang="tr-TR" dirty="0"/>
          </a:p>
          <a:p>
            <a:r>
              <a:rPr lang="tr-TR" dirty="0" err="1"/>
              <a:t>Arrays</a:t>
            </a:r>
            <a:endParaRPr lang="tr-TR" dirty="0"/>
          </a:p>
          <a:p>
            <a:pPr lvl="2"/>
            <a:r>
              <a:rPr lang="tr-TR" dirty="0" err="1"/>
              <a:t>Numpy</a:t>
            </a:r>
            <a:r>
              <a:rPr lang="tr-TR" dirty="0"/>
              <a:t>: </a:t>
            </a:r>
          </a:p>
          <a:p>
            <a:pPr lvl="2"/>
            <a:r>
              <a:rPr lang="tr-TR" dirty="0" err="1"/>
              <a:t>List</a:t>
            </a:r>
            <a:endParaRPr lang="tr-TR" dirty="0"/>
          </a:p>
          <a:p>
            <a:pPr lvl="2"/>
            <a:r>
              <a:rPr lang="tr-TR" dirty="0" err="1"/>
              <a:t>Np.array</a:t>
            </a:r>
            <a:endParaRPr lang="tr-TR" dirty="0"/>
          </a:p>
          <a:p>
            <a:pPr lvl="2"/>
            <a:r>
              <a:rPr lang="tr-TR" dirty="0" err="1"/>
              <a:t>Np.arange</a:t>
            </a:r>
            <a:endParaRPr lang="tr-TR" dirty="0"/>
          </a:p>
          <a:p>
            <a:pPr lvl="2"/>
            <a:r>
              <a:rPr lang="tr-TR" dirty="0" err="1"/>
              <a:t>Np.zeros</a:t>
            </a:r>
            <a:r>
              <a:rPr lang="tr-TR" dirty="0"/>
              <a:t>, </a:t>
            </a:r>
            <a:r>
              <a:rPr lang="tr-TR" dirty="0" err="1"/>
              <a:t>np.ones</a:t>
            </a:r>
            <a:endParaRPr lang="tr-TR" dirty="0"/>
          </a:p>
          <a:p>
            <a:r>
              <a:rPr lang="tr-TR" dirty="0"/>
              <a:t>Operations</a:t>
            </a:r>
          </a:p>
          <a:p>
            <a:pPr lvl="2"/>
            <a:r>
              <a:rPr lang="tr-TR" dirty="0" err="1"/>
              <a:t>Np.random.randint</a:t>
            </a:r>
            <a:endParaRPr lang="tr-TR" dirty="0"/>
          </a:p>
          <a:p>
            <a:pPr lvl="2"/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following</a:t>
            </a:r>
            <a:r>
              <a:rPr lang="tr-TR" dirty="0"/>
              <a:t> on </a:t>
            </a:r>
            <a:r>
              <a:rPr lang="tr-TR" dirty="0" err="1"/>
              <a:t>numpy</a:t>
            </a:r>
            <a:r>
              <a:rPr lang="tr-TR" dirty="0"/>
              <a:t> </a:t>
            </a:r>
            <a:r>
              <a:rPr lang="tr-TR" dirty="0" err="1"/>
              <a:t>arrays</a:t>
            </a:r>
            <a:endParaRPr lang="tr-TR" dirty="0"/>
          </a:p>
          <a:p>
            <a:pPr lvl="3"/>
            <a:r>
              <a:rPr lang="tr-TR" dirty="0" err="1"/>
              <a:t>Max</a:t>
            </a:r>
            <a:r>
              <a:rPr lang="tr-TR" dirty="0"/>
              <a:t>, </a:t>
            </a:r>
            <a:r>
              <a:rPr lang="tr-TR" dirty="0" err="1"/>
              <a:t>min</a:t>
            </a:r>
            <a:r>
              <a:rPr lang="tr-TR" dirty="0"/>
              <a:t>, </a:t>
            </a:r>
            <a:r>
              <a:rPr lang="tr-TR" dirty="0" err="1"/>
              <a:t>mean</a:t>
            </a:r>
            <a:r>
              <a:rPr lang="tr-TR" dirty="0"/>
              <a:t>, </a:t>
            </a:r>
            <a:r>
              <a:rPr lang="tr-TR" dirty="0" err="1"/>
              <a:t>argmin</a:t>
            </a:r>
            <a:r>
              <a:rPr lang="tr-TR" dirty="0"/>
              <a:t>, </a:t>
            </a:r>
            <a:r>
              <a:rPr lang="tr-TR" dirty="0" err="1"/>
              <a:t>argmax</a:t>
            </a:r>
            <a:r>
              <a:rPr lang="tr-TR" dirty="0"/>
              <a:t>, </a:t>
            </a:r>
            <a:r>
              <a:rPr lang="tr-TR" dirty="0" err="1"/>
              <a:t>reshape</a:t>
            </a:r>
            <a:endParaRPr lang="tr-TR" dirty="0"/>
          </a:p>
          <a:p>
            <a:pPr lvl="3"/>
            <a:r>
              <a:rPr lang="tr-TR" dirty="0" err="1"/>
              <a:t>Np.arange.reshape</a:t>
            </a:r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59F3C06-FA11-BBC9-EC9F-531C763A0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r>
              <a:rPr lang="en-US" altLang="en-US">
                <a:solidFill>
                  <a:srgbClr val="6E6E6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6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56C40-B14F-22E4-3B3F-828CCF8A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5549D-8EEA-C750-CEE8-76440248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408178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985097-C853-9626-6C09-43790D5F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Images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Numpy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EFE1E9-BCE8-E918-4FD5-90FF85D1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Open Week 2b_0-Images-and-NumPy.ipynb</a:t>
            </a:r>
          </a:p>
          <a:p>
            <a:r>
              <a:rPr lang="tr-TR" dirty="0"/>
              <a:t>from PIL import Image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tr-TR" dirty="0"/>
          </a:p>
          <a:p>
            <a:pPr lvl="2"/>
            <a:r>
              <a:rPr lang="tr-TR" dirty="0" err="1"/>
              <a:t>Image.open</a:t>
            </a:r>
            <a:endParaRPr lang="tr-TR" dirty="0"/>
          </a:p>
          <a:p>
            <a:pPr lvl="2"/>
            <a:r>
              <a:rPr lang="tr-TR" dirty="0" err="1"/>
              <a:t>np.asarray</a:t>
            </a:r>
            <a:r>
              <a:rPr lang="tr-TR" dirty="0"/>
              <a:t>(</a:t>
            </a:r>
            <a:r>
              <a:rPr lang="tr-TR" dirty="0" err="1"/>
              <a:t>pic</a:t>
            </a:r>
            <a:r>
              <a:rPr lang="tr-TR" dirty="0"/>
              <a:t>)</a:t>
            </a:r>
          </a:p>
          <a:p>
            <a:pPr lvl="2"/>
            <a:r>
              <a:rPr lang="tr-TR" dirty="0" err="1"/>
              <a:t>pic_arr.shape</a:t>
            </a:r>
            <a:r>
              <a:rPr lang="tr-TR" dirty="0"/>
              <a:t>: (1300,1950,3) </a:t>
            </a:r>
            <a:r>
              <a:rPr lang="tr-TR" dirty="0" err="1"/>
              <a:t>shape</a:t>
            </a:r>
            <a:endParaRPr lang="tr-TR" dirty="0"/>
          </a:p>
          <a:p>
            <a:pPr lvl="2"/>
            <a:r>
              <a:rPr lang="tr-TR" dirty="0" err="1"/>
              <a:t>plt.imshow</a:t>
            </a:r>
            <a:r>
              <a:rPr lang="tr-TR" dirty="0"/>
              <a:t>(</a:t>
            </a:r>
            <a:r>
              <a:rPr lang="tr-TR" dirty="0" err="1"/>
              <a:t>pic_arr</a:t>
            </a:r>
            <a:r>
              <a:rPr lang="tr-TR" dirty="0"/>
              <a:t>)</a:t>
            </a:r>
          </a:p>
          <a:p>
            <a:pPr lvl="2"/>
            <a:r>
              <a:rPr lang="en-US" dirty="0" err="1"/>
              <a:t>pic_red</a:t>
            </a:r>
            <a:r>
              <a:rPr lang="en-US" dirty="0"/>
              <a:t> = </a:t>
            </a:r>
            <a:r>
              <a:rPr lang="en-US" dirty="0" err="1"/>
              <a:t>pic_arr.copy</a:t>
            </a:r>
            <a:r>
              <a:rPr lang="en-US" dirty="0"/>
              <a:t>()</a:t>
            </a:r>
            <a:r>
              <a:rPr lang="tr-TR" dirty="0"/>
              <a:t>, </a:t>
            </a:r>
            <a:r>
              <a:rPr lang="tr-TR" dirty="0" err="1"/>
              <a:t>pic_red</a:t>
            </a:r>
            <a:r>
              <a:rPr lang="tr-TR" dirty="0"/>
              <a:t>[:, :, 1] = 0 , </a:t>
            </a:r>
            <a:r>
              <a:rPr lang="tr-TR" dirty="0" err="1"/>
              <a:t>pic_red</a:t>
            </a:r>
            <a:r>
              <a:rPr lang="tr-TR" dirty="0"/>
              <a:t>[:, :, 2] = 0 </a:t>
            </a:r>
          </a:p>
          <a:p>
            <a:pPr lvl="2"/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B4DCF3B-658B-E879-F6A9-74A9E5C04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r>
              <a:rPr lang="en-US" altLang="en-US">
                <a:solidFill>
                  <a:srgbClr val="6E6E6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7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1B65B-33FB-703C-4D1B-2B1DFF00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D27AA-784D-6984-6CAE-C2D977B6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101656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EE93-6937-4072-B19E-04F34717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68A8-3ED2-4F57-9C7D-1FB13133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Open Anaconda Prompt</a:t>
            </a:r>
          </a:p>
          <a:p>
            <a:pPr marL="0" indent="0">
              <a:buNone/>
            </a:pPr>
            <a:r>
              <a:rPr lang="en-GB" dirty="0"/>
              <a:t>Type (or paste):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-python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This should install OpenCV 4 (.</a:t>
            </a:r>
            <a:r>
              <a:rPr lang="tr-TR" dirty="0"/>
              <a:t>11</a:t>
            </a:r>
            <a:r>
              <a:rPr lang="en-GB" dirty="0"/>
              <a:t> latest stable version)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5DCFC-1134-4E5D-91E0-4A72C9D46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D52B1E"/>
                </a:solidFill>
              </a:rPr>
              <a:t> </a:t>
            </a:r>
            <a:fld id="{260ABF00-7C60-44FA-BF09-EBB1D0BB95EA}" type="slidenum">
              <a:rPr lang="en-US" altLang="en-US" smtClean="0">
                <a:solidFill>
                  <a:srgbClr val="6E6E6E"/>
                </a:solidFill>
              </a:rPr>
              <a:pPr>
                <a:defRPr/>
              </a:pPr>
              <a:t>8</a:t>
            </a:fld>
            <a:endParaRPr lang="en-US" altLang="en-US" dirty="0">
              <a:solidFill>
                <a:srgbClr val="6E6E6E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D66CC-385E-1FC1-6A48-4BDC5FB1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547A2-82DC-B8C5-62B6-06FB9CB1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</p:spTree>
    <p:extLst>
      <p:ext uri="{BB962C8B-B14F-4D97-AF65-F5344CB8AC3E}">
        <p14:creationId xmlns:p14="http://schemas.microsoft.com/office/powerpoint/2010/main" val="379170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resources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394" y="1533831"/>
            <a:ext cx="9243558" cy="4542503"/>
          </a:xfrm>
        </p:spPr>
        <p:txBody>
          <a:bodyPr>
            <a:normAutofit/>
          </a:bodyPr>
          <a:lstStyle/>
          <a:p>
            <a:pPr marL="355600" lvl="2" indent="363538" defTabSz="179388">
              <a:spcBef>
                <a:spcPts val="1200"/>
              </a:spcBef>
              <a:spcAft>
                <a:spcPts val="1200"/>
              </a:spcAft>
            </a:pPr>
            <a:r>
              <a:rPr lang="en-GB" altLang="en-US" sz="1400" dirty="0"/>
              <a:t>On-line Computer Vision Compendium (University of Edinburgh):</a:t>
            </a:r>
          </a:p>
          <a:p>
            <a:pPr marL="355600" lvl="2" indent="0" defTabSz="179388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1400" dirty="0">
                <a:latin typeface="Consolas" panose="020B0609020204030204" pitchFamily="49" charset="0"/>
              </a:rPr>
              <a:t>	</a:t>
            </a:r>
            <a:r>
              <a:rPr lang="en-GB" altLang="en-US" sz="1400" dirty="0"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http://homepages.inf.ed.ac.uk/rbf/CVonline/</a:t>
            </a:r>
            <a:endParaRPr lang="en-GB" altLang="en-US" sz="1400" dirty="0">
              <a:latin typeface="Consolas" panose="020B0609020204030204" pitchFamily="49" charset="0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GB" altLang="en-US" sz="1400" dirty="0"/>
              <a:t>Comprehensive list of computer vision methods:</a:t>
            </a:r>
          </a:p>
          <a:p>
            <a:pPr marL="395287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1400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https://sites.google.com/site/cvonlinewiki/home/generic-computer-vision-methods</a:t>
            </a:r>
            <a:endParaRPr lang="en-GB" altLang="en-US" sz="1400" dirty="0">
              <a:latin typeface="Consolas" panose="020B0609020204030204" pitchFamily="49" charset="0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GB" altLang="en-US" sz="1400" dirty="0"/>
              <a:t>OpenCV tutorials:</a:t>
            </a:r>
          </a:p>
          <a:p>
            <a:pPr marL="395287" lvl="2" indent="0" defTabSz="179388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1400" dirty="0"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https://docs.opencv.org/4.5.0/d9/df8/tutorial_root.html</a:t>
            </a:r>
            <a:endParaRPr lang="en-GB" altLang="en-US" sz="1400" dirty="0">
              <a:latin typeface="Consolas" panose="020B0609020204030204" pitchFamily="49" charset="0"/>
            </a:endParaRP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en-GB" altLang="en-US" sz="1400" dirty="0"/>
              <a:t>Image processing in OpenCV (but not only):</a:t>
            </a:r>
          </a:p>
          <a:p>
            <a:pPr marL="395287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US" sz="1400" dirty="0">
                <a:latin typeface="Consolas" panose="020B0609020204030204" pitchFamily="49" charset="0"/>
                <a:hlinkClick r:id="rId5"/>
              </a:rPr>
              <a:t>https://docs.opencv.org/4.5.0/d2/d96/tutorial_py_table_of_contents_imgproc.html</a:t>
            </a:r>
            <a:endParaRPr lang="en-GB" altLang="en-US" sz="1400" dirty="0">
              <a:latin typeface="Consolas" panose="020B0609020204030204" pitchFamily="49" charset="0"/>
            </a:endParaRPr>
          </a:p>
          <a:p>
            <a:pPr marL="395287" lvl="2" indent="0">
              <a:spcBef>
                <a:spcPts val="0"/>
              </a:spcBef>
              <a:buNone/>
            </a:pPr>
            <a:endParaRPr lang="en-GB" altLang="en-US" sz="1400" dirty="0"/>
          </a:p>
          <a:p>
            <a:pPr marL="395287" lvl="2" indent="0">
              <a:spcBef>
                <a:spcPts val="1700"/>
              </a:spcBef>
              <a:buNone/>
            </a:pPr>
            <a:endParaRPr lang="en-GB" altLang="en-US" sz="1800" b="1" dirty="0">
              <a:cs typeface="Consolas" panose="020B0609020204030204" pitchFamily="49" charset="0"/>
            </a:endParaRPr>
          </a:p>
          <a:p>
            <a:pPr marL="0" lvl="2" indent="0">
              <a:spcBef>
                <a:spcPts val="1700"/>
              </a:spcBef>
              <a:buNone/>
            </a:pPr>
            <a:r>
              <a:rPr lang="en-GB" altLang="en-US" sz="1800" b="1" dirty="0">
                <a:cs typeface="Consolas" panose="020B0609020204030204" pitchFamily="49" charset="0"/>
              </a:rPr>
              <a:t>In </a:t>
            </a:r>
            <a:r>
              <a:rPr lang="en-GB" altLang="en-US" sz="1800" b="1" dirty="0" err="1">
                <a:cs typeface="Consolas" panose="020B0609020204030204" pitchFamily="49" charset="0"/>
              </a:rPr>
              <a:t>OpenCV</a:t>
            </a:r>
            <a:r>
              <a:rPr lang="en-GB" altLang="en-US" sz="1800" b="1" dirty="0">
                <a:cs typeface="Consolas" panose="020B0609020204030204" pitchFamily="49" charset="0"/>
              </a:rPr>
              <a:t>, make sure you are looking at the Python code, not C++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24278-AC1D-7973-0128-85E7DBDE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2025-26 Fall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C9B4A-75AB-CB05-48DF-78654939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PDE3802 – AI for Robotics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34165-4EA9-A778-97AE-85E6E963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906B-0D48-4D44-A2FA-F5590F1ECEE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765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2591</Words>
  <Application>Microsoft Office PowerPoint</Application>
  <PresentationFormat>Widescreen</PresentationFormat>
  <Paragraphs>324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Aptos</vt:lpstr>
      <vt:lpstr>Arial</vt:lpstr>
      <vt:lpstr>Calibri</vt:lpstr>
      <vt:lpstr>Calibri Light</vt:lpstr>
      <vt:lpstr>Consolas</vt:lpstr>
      <vt:lpstr>Courier New</vt:lpstr>
      <vt:lpstr>Montserrat</vt:lpstr>
      <vt:lpstr>1_Office Theme</vt:lpstr>
      <vt:lpstr>PDE 3802 Intelligent Sensing for Robotics Week 2b:OpenCV</vt:lpstr>
      <vt:lpstr>Setup for the course</vt:lpstr>
      <vt:lpstr>Choose your operating system</vt:lpstr>
      <vt:lpstr>Choose you operating system</vt:lpstr>
      <vt:lpstr>PowerPoint Presentation</vt:lpstr>
      <vt:lpstr>Numpy Arrays </vt:lpstr>
      <vt:lpstr>Images and Numpy</vt:lpstr>
      <vt:lpstr>OpenCV</vt:lpstr>
      <vt:lpstr>Some resources</vt:lpstr>
      <vt:lpstr>Introduction</vt:lpstr>
      <vt:lpstr>OpenCV Basics</vt:lpstr>
      <vt:lpstr>OpenCV Basics</vt:lpstr>
      <vt:lpstr>Opening Image Files on Notebook</vt:lpstr>
      <vt:lpstr>Opening Image Files</vt:lpstr>
      <vt:lpstr>OpenCV Basics</vt:lpstr>
      <vt:lpstr>OpenCV Basics</vt:lpstr>
      <vt:lpstr>Drawing on Images</vt:lpstr>
      <vt:lpstr>PDE 3802 Week 2b   Image Processing Tolga Girici</vt:lpstr>
      <vt:lpstr>Introduction</vt:lpstr>
      <vt:lpstr>Image analysis – Understand an image</vt:lpstr>
      <vt:lpstr>Image processing (pixel manipulation)</vt:lpstr>
      <vt:lpstr>Color Spaces</vt:lpstr>
      <vt:lpstr>Color Spaces</vt:lpstr>
      <vt:lpstr>Color Spaces</vt:lpstr>
      <vt:lpstr>Color Spaces</vt:lpstr>
      <vt:lpstr>Color Spaces</vt:lpstr>
      <vt:lpstr>Image Thresholding</vt:lpstr>
      <vt:lpstr>Image Thresholding</vt:lpstr>
      <vt:lpstr>Image Blurring</vt:lpstr>
      <vt:lpstr>PowerPoint Presentation</vt:lpstr>
      <vt:lpstr>Image Blurring</vt:lpstr>
      <vt:lpstr>Image Blurring</vt:lpstr>
    </vt:vector>
  </TitlesOfParts>
  <Company>Middlesex University Mauritius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Artificial Intelligence for Robotics  PDE3821 - Lecture 1 2024-2025  By Nivede Issur </dc:title>
  <dc:creator>Nivede Issur</dc:creator>
  <cp:lastModifiedBy>Tolga Girici</cp:lastModifiedBy>
  <cp:revision>76</cp:revision>
  <dcterms:created xsi:type="dcterms:W3CDTF">2024-09-22T13:49:41Z</dcterms:created>
  <dcterms:modified xsi:type="dcterms:W3CDTF">2025-09-26T19:04:55Z</dcterms:modified>
</cp:coreProperties>
</file>