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5" r:id="rId2"/>
    <p:sldId id="329" r:id="rId3"/>
    <p:sldId id="257"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36" r:id="rId18"/>
    <p:sldId id="337" r:id="rId19"/>
    <p:sldId id="330" r:id="rId20"/>
    <p:sldId id="331" r:id="rId21"/>
    <p:sldId id="332" r:id="rId22"/>
    <p:sldId id="338" r:id="rId23"/>
    <p:sldId id="339" r:id="rId24"/>
    <p:sldId id="333" r:id="rId25"/>
    <p:sldId id="334" r:id="rId26"/>
    <p:sldId id="335" r:id="rId27"/>
    <p:sldId id="34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91" d="100"/>
          <a:sy n="91" d="100"/>
        </p:scale>
        <p:origin x="52"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095B-68A6-8DF5-2CF3-6DE59A68F8F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12BE6FA5-CD00-F57C-5FBD-8CD3DFDDB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A8A6A28-5A15-0B27-7BFC-19FB38EAC8E4}"/>
              </a:ext>
            </a:extLst>
          </p:cNvPr>
          <p:cNvSpPr>
            <a:spLocks noGrp="1"/>
          </p:cNvSpPr>
          <p:nvPr>
            <p:ph type="dt" sz="half" idx="10"/>
          </p:nvPr>
        </p:nvSpPr>
        <p:spPr/>
        <p:txBody>
          <a:bodyPr/>
          <a:lstStyle/>
          <a:p>
            <a:r>
              <a:rPr lang="en-US"/>
              <a:t>2025-26 Fall</a:t>
            </a:r>
            <a:endParaRPr lang="en-GB" dirty="0"/>
          </a:p>
        </p:txBody>
      </p:sp>
      <p:sp>
        <p:nvSpPr>
          <p:cNvPr id="5" name="Footer Placeholder 4">
            <a:extLst>
              <a:ext uri="{FF2B5EF4-FFF2-40B4-BE49-F238E27FC236}">
                <a16:creationId xmlns:a16="http://schemas.microsoft.com/office/drawing/2014/main" id="{920FD0FE-3AA7-DC8B-7AE5-0E3D8D113521}"/>
              </a:ext>
            </a:extLst>
          </p:cNvPr>
          <p:cNvSpPr>
            <a:spLocks noGrp="1"/>
          </p:cNvSpPr>
          <p:nvPr>
            <p:ph type="ftr" sz="quarter" idx="11"/>
          </p:nvPr>
        </p:nvSpPr>
        <p:spPr/>
        <p:txBody>
          <a:bodyPr/>
          <a:lstStyle/>
          <a:p>
            <a:r>
              <a:rPr lang="en-GB"/>
              <a:t>PDE3802 – Artificial Intelligence in Robotics</a:t>
            </a:r>
            <a:endParaRPr lang="en-GB" dirty="0"/>
          </a:p>
        </p:txBody>
      </p:sp>
      <p:sp>
        <p:nvSpPr>
          <p:cNvPr id="6" name="Slide Number Placeholder 5">
            <a:extLst>
              <a:ext uri="{FF2B5EF4-FFF2-40B4-BE49-F238E27FC236}">
                <a16:creationId xmlns:a16="http://schemas.microsoft.com/office/drawing/2014/main" id="{5EDB197E-04E6-6C09-519E-45AFA5D6ECEB}"/>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42025101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0456-4232-C97C-9B1B-E39E00B8C3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D6E4AF-F78E-C2A6-29F8-052B9AAB8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068D11-8460-450D-1064-2A0EEE435578}"/>
              </a:ext>
            </a:extLst>
          </p:cNvPr>
          <p:cNvSpPr>
            <a:spLocks noGrp="1"/>
          </p:cNvSpPr>
          <p:nvPr>
            <p:ph type="dt" sz="half" idx="10"/>
          </p:nvPr>
        </p:nvSpPr>
        <p:spPr/>
        <p:txBody>
          <a:bodyPr/>
          <a:lstStyle/>
          <a:p>
            <a:r>
              <a:rPr lang="en-US"/>
              <a:t>2025-26 Fall</a:t>
            </a:r>
            <a:endParaRPr lang="en-GB" dirty="0"/>
          </a:p>
        </p:txBody>
      </p:sp>
      <p:sp>
        <p:nvSpPr>
          <p:cNvPr id="5" name="Footer Placeholder 4">
            <a:extLst>
              <a:ext uri="{FF2B5EF4-FFF2-40B4-BE49-F238E27FC236}">
                <a16:creationId xmlns:a16="http://schemas.microsoft.com/office/drawing/2014/main" id="{287F3386-F511-9F47-2015-D890D6BB85F6}"/>
              </a:ext>
            </a:extLst>
          </p:cNvPr>
          <p:cNvSpPr>
            <a:spLocks noGrp="1"/>
          </p:cNvSpPr>
          <p:nvPr>
            <p:ph type="ftr" sz="quarter" idx="11"/>
          </p:nvPr>
        </p:nvSpPr>
        <p:spPr/>
        <p:txBody>
          <a:bodyPr/>
          <a:lstStyle/>
          <a:p>
            <a:r>
              <a:rPr lang="en-GB"/>
              <a:t>PDE3802 – Artificial Intelligence in Robotics</a:t>
            </a:r>
            <a:endParaRPr lang="en-GB" dirty="0"/>
          </a:p>
        </p:txBody>
      </p:sp>
      <p:sp>
        <p:nvSpPr>
          <p:cNvPr id="6" name="Slide Number Placeholder 5">
            <a:extLst>
              <a:ext uri="{FF2B5EF4-FFF2-40B4-BE49-F238E27FC236}">
                <a16:creationId xmlns:a16="http://schemas.microsoft.com/office/drawing/2014/main" id="{0634EA74-D914-ECA9-9C5B-C453AF36771F}"/>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295237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848B09-4861-9392-331C-0532F2FEB0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81C552-0C83-16D3-2092-FFD5C68A8D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D2F2AE-F0EB-A821-7EB2-AA10F6072123}"/>
              </a:ext>
            </a:extLst>
          </p:cNvPr>
          <p:cNvSpPr>
            <a:spLocks noGrp="1"/>
          </p:cNvSpPr>
          <p:nvPr>
            <p:ph type="dt" sz="half" idx="10"/>
          </p:nvPr>
        </p:nvSpPr>
        <p:spPr/>
        <p:txBody>
          <a:bodyPr/>
          <a:lstStyle/>
          <a:p>
            <a:r>
              <a:rPr lang="en-US"/>
              <a:t>2025-26 Fall</a:t>
            </a:r>
            <a:endParaRPr lang="en-GB" dirty="0"/>
          </a:p>
        </p:txBody>
      </p:sp>
      <p:sp>
        <p:nvSpPr>
          <p:cNvPr id="5" name="Footer Placeholder 4">
            <a:extLst>
              <a:ext uri="{FF2B5EF4-FFF2-40B4-BE49-F238E27FC236}">
                <a16:creationId xmlns:a16="http://schemas.microsoft.com/office/drawing/2014/main" id="{7D4FE675-8A11-1BFB-DCD3-57F8F892B85D}"/>
              </a:ext>
            </a:extLst>
          </p:cNvPr>
          <p:cNvSpPr>
            <a:spLocks noGrp="1"/>
          </p:cNvSpPr>
          <p:nvPr>
            <p:ph type="ftr" sz="quarter" idx="11"/>
          </p:nvPr>
        </p:nvSpPr>
        <p:spPr/>
        <p:txBody>
          <a:bodyPr/>
          <a:lstStyle/>
          <a:p>
            <a:r>
              <a:rPr lang="en-GB"/>
              <a:t>PDE3802 – Artificial Intelligence in Robotics</a:t>
            </a:r>
            <a:endParaRPr lang="en-GB" dirty="0"/>
          </a:p>
        </p:txBody>
      </p:sp>
      <p:sp>
        <p:nvSpPr>
          <p:cNvPr id="6" name="Slide Number Placeholder 5">
            <a:extLst>
              <a:ext uri="{FF2B5EF4-FFF2-40B4-BE49-F238E27FC236}">
                <a16:creationId xmlns:a16="http://schemas.microsoft.com/office/drawing/2014/main" id="{833BAE26-1180-FBFB-A78E-44E7F72E44B7}"/>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173098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E3EE-D485-45AA-9AB4-743F63F703BD}"/>
              </a:ext>
            </a:extLst>
          </p:cNvPr>
          <p:cNvSpPr>
            <a:spLocks noGrp="1"/>
          </p:cNvSpPr>
          <p:nvPr>
            <p:ph type="title"/>
          </p:nvPr>
        </p:nvSpPr>
        <p:spPr/>
        <p:txBody>
          <a:bodyPr/>
          <a:lstStyle>
            <a:lvl1pPr>
              <a:defRPr>
                <a:latin typeface="+mn-lt"/>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DA0B167A-38BC-EDD1-6F9D-CC714D082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368183-D0A0-F540-E27A-DD097364957C}"/>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0E18B50C-999E-7B1B-B458-2F602FFF2A83}"/>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3295F36E-397D-95E1-D57C-5FC2DB4E980E}"/>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417842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C3CB-50B3-1287-4298-A553FF6E3CE8}"/>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CF354BD-88D0-D8EA-F2B3-891F1F0D8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6D517-64C9-0570-DDB3-DF8C3AAECBB5}"/>
              </a:ext>
            </a:extLst>
          </p:cNvPr>
          <p:cNvSpPr>
            <a:spLocks noGrp="1"/>
          </p:cNvSpPr>
          <p:nvPr>
            <p:ph type="dt" sz="half" idx="10"/>
          </p:nvPr>
        </p:nvSpPr>
        <p:spPr/>
        <p:txBody>
          <a:bodyPr/>
          <a:lstStyle/>
          <a:p>
            <a:r>
              <a:rPr lang="en-US"/>
              <a:t>2025-26 Fall</a:t>
            </a:r>
            <a:endParaRPr lang="en-GB" dirty="0"/>
          </a:p>
        </p:txBody>
      </p:sp>
      <p:sp>
        <p:nvSpPr>
          <p:cNvPr id="5" name="Footer Placeholder 4">
            <a:extLst>
              <a:ext uri="{FF2B5EF4-FFF2-40B4-BE49-F238E27FC236}">
                <a16:creationId xmlns:a16="http://schemas.microsoft.com/office/drawing/2014/main" id="{7B539763-A95D-711F-5D84-0BC86002812A}"/>
              </a:ext>
            </a:extLst>
          </p:cNvPr>
          <p:cNvSpPr>
            <a:spLocks noGrp="1"/>
          </p:cNvSpPr>
          <p:nvPr>
            <p:ph type="ftr" sz="quarter" idx="11"/>
          </p:nvPr>
        </p:nvSpPr>
        <p:spPr/>
        <p:txBody>
          <a:bodyPr/>
          <a:lstStyle/>
          <a:p>
            <a:r>
              <a:rPr lang="en-GB"/>
              <a:t>PDE3802 – Artificial Intelligence in Robotics</a:t>
            </a:r>
            <a:endParaRPr lang="en-GB" dirty="0"/>
          </a:p>
        </p:txBody>
      </p:sp>
      <p:sp>
        <p:nvSpPr>
          <p:cNvPr id="6" name="Slide Number Placeholder 5">
            <a:extLst>
              <a:ext uri="{FF2B5EF4-FFF2-40B4-BE49-F238E27FC236}">
                <a16:creationId xmlns:a16="http://schemas.microsoft.com/office/drawing/2014/main" id="{CADFB602-8BFB-7DD6-8CC7-D563F6BD57B5}"/>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104057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77426-9DF7-20B9-2911-EB37CB7C20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F5046E3-9509-B5A1-1B7B-5E601649A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2BB75A4-531E-0892-FC42-E86000FE9B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EC7C5B5-18F3-6F8A-F5E4-653CDC034FD5}"/>
              </a:ext>
            </a:extLst>
          </p:cNvPr>
          <p:cNvSpPr>
            <a:spLocks noGrp="1"/>
          </p:cNvSpPr>
          <p:nvPr>
            <p:ph type="dt" sz="half" idx="10"/>
          </p:nvPr>
        </p:nvSpPr>
        <p:spPr/>
        <p:txBody>
          <a:bodyPr/>
          <a:lstStyle/>
          <a:p>
            <a:r>
              <a:rPr lang="en-US"/>
              <a:t>2025-26 Fall</a:t>
            </a:r>
            <a:endParaRPr lang="en-GB" dirty="0"/>
          </a:p>
        </p:txBody>
      </p:sp>
      <p:sp>
        <p:nvSpPr>
          <p:cNvPr id="6" name="Footer Placeholder 5">
            <a:extLst>
              <a:ext uri="{FF2B5EF4-FFF2-40B4-BE49-F238E27FC236}">
                <a16:creationId xmlns:a16="http://schemas.microsoft.com/office/drawing/2014/main" id="{B5787440-6371-BA14-4D4D-074B1030521E}"/>
              </a:ext>
            </a:extLst>
          </p:cNvPr>
          <p:cNvSpPr>
            <a:spLocks noGrp="1"/>
          </p:cNvSpPr>
          <p:nvPr>
            <p:ph type="ftr" sz="quarter" idx="11"/>
          </p:nvPr>
        </p:nvSpPr>
        <p:spPr/>
        <p:txBody>
          <a:bodyPr/>
          <a:lstStyle/>
          <a:p>
            <a:r>
              <a:rPr lang="en-GB"/>
              <a:t>PDE3802 – Artificial Intelligence in Robotics</a:t>
            </a:r>
            <a:endParaRPr lang="en-GB" dirty="0"/>
          </a:p>
        </p:txBody>
      </p:sp>
      <p:sp>
        <p:nvSpPr>
          <p:cNvPr id="7" name="Slide Number Placeholder 6">
            <a:extLst>
              <a:ext uri="{FF2B5EF4-FFF2-40B4-BE49-F238E27FC236}">
                <a16:creationId xmlns:a16="http://schemas.microsoft.com/office/drawing/2014/main" id="{EABBD679-78A4-2960-AB79-DB73C13055BF}"/>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13831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FB96-F69C-97FE-D7A0-01513F69A1B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8872D5-95F7-1AA5-04ED-A5B023012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56FD95-7388-7AA1-24A8-D179A1213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4C92E48-45DC-1E33-A7F2-24B74AAF17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C887E3-62BB-4B1E-BD18-340B20A07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87EF043-F3BA-72F9-BB66-E7BA4F611D32}"/>
              </a:ext>
            </a:extLst>
          </p:cNvPr>
          <p:cNvSpPr>
            <a:spLocks noGrp="1"/>
          </p:cNvSpPr>
          <p:nvPr>
            <p:ph type="dt" sz="half" idx="10"/>
          </p:nvPr>
        </p:nvSpPr>
        <p:spPr/>
        <p:txBody>
          <a:bodyPr/>
          <a:lstStyle/>
          <a:p>
            <a:r>
              <a:rPr lang="en-US"/>
              <a:t>2025-26 Fall</a:t>
            </a:r>
            <a:endParaRPr lang="en-GB" dirty="0"/>
          </a:p>
        </p:txBody>
      </p:sp>
      <p:sp>
        <p:nvSpPr>
          <p:cNvPr id="8" name="Footer Placeholder 7">
            <a:extLst>
              <a:ext uri="{FF2B5EF4-FFF2-40B4-BE49-F238E27FC236}">
                <a16:creationId xmlns:a16="http://schemas.microsoft.com/office/drawing/2014/main" id="{537C7CA7-FA02-1B04-5450-78C6D9874F78}"/>
              </a:ext>
            </a:extLst>
          </p:cNvPr>
          <p:cNvSpPr>
            <a:spLocks noGrp="1"/>
          </p:cNvSpPr>
          <p:nvPr>
            <p:ph type="ftr" sz="quarter" idx="11"/>
          </p:nvPr>
        </p:nvSpPr>
        <p:spPr/>
        <p:txBody>
          <a:bodyPr/>
          <a:lstStyle/>
          <a:p>
            <a:r>
              <a:rPr lang="en-GB"/>
              <a:t>PDE3802 – Artificial Intelligence in Robotics</a:t>
            </a:r>
            <a:endParaRPr lang="en-GB" dirty="0"/>
          </a:p>
        </p:txBody>
      </p:sp>
      <p:sp>
        <p:nvSpPr>
          <p:cNvPr id="9" name="Slide Number Placeholder 8">
            <a:extLst>
              <a:ext uri="{FF2B5EF4-FFF2-40B4-BE49-F238E27FC236}">
                <a16:creationId xmlns:a16="http://schemas.microsoft.com/office/drawing/2014/main" id="{010D5774-4742-A026-A43E-7815B464C9DE}"/>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331063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E792-C25A-915C-D573-7A84194E516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E9DA7D4-9F37-A38C-799F-7C5B2B9F37A2}"/>
              </a:ext>
            </a:extLst>
          </p:cNvPr>
          <p:cNvSpPr>
            <a:spLocks noGrp="1"/>
          </p:cNvSpPr>
          <p:nvPr>
            <p:ph type="dt" sz="half" idx="10"/>
          </p:nvPr>
        </p:nvSpPr>
        <p:spPr/>
        <p:txBody>
          <a:bodyPr/>
          <a:lstStyle/>
          <a:p>
            <a:r>
              <a:rPr lang="en-US"/>
              <a:t>2025-26 Fall</a:t>
            </a:r>
            <a:endParaRPr lang="en-GB" dirty="0"/>
          </a:p>
        </p:txBody>
      </p:sp>
      <p:sp>
        <p:nvSpPr>
          <p:cNvPr id="4" name="Footer Placeholder 3">
            <a:extLst>
              <a:ext uri="{FF2B5EF4-FFF2-40B4-BE49-F238E27FC236}">
                <a16:creationId xmlns:a16="http://schemas.microsoft.com/office/drawing/2014/main" id="{C36BF01F-BA92-7DA5-D72F-2762AC3DCC07}"/>
              </a:ext>
            </a:extLst>
          </p:cNvPr>
          <p:cNvSpPr>
            <a:spLocks noGrp="1"/>
          </p:cNvSpPr>
          <p:nvPr>
            <p:ph type="ftr" sz="quarter" idx="11"/>
          </p:nvPr>
        </p:nvSpPr>
        <p:spPr/>
        <p:txBody>
          <a:bodyPr/>
          <a:lstStyle/>
          <a:p>
            <a:r>
              <a:rPr lang="en-GB"/>
              <a:t>PDE3802 – Artificial Intelligence in Robotics</a:t>
            </a:r>
            <a:endParaRPr lang="en-GB" dirty="0"/>
          </a:p>
        </p:txBody>
      </p:sp>
      <p:sp>
        <p:nvSpPr>
          <p:cNvPr id="5" name="Slide Number Placeholder 4">
            <a:extLst>
              <a:ext uri="{FF2B5EF4-FFF2-40B4-BE49-F238E27FC236}">
                <a16:creationId xmlns:a16="http://schemas.microsoft.com/office/drawing/2014/main" id="{2E612047-F9E0-AE04-ADC0-C960DDE56779}"/>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399482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643E9D-CD9A-6FD3-5F4A-EA4C8B3D24F2}"/>
              </a:ext>
            </a:extLst>
          </p:cNvPr>
          <p:cNvSpPr>
            <a:spLocks noGrp="1"/>
          </p:cNvSpPr>
          <p:nvPr>
            <p:ph type="dt" sz="half" idx="10"/>
          </p:nvPr>
        </p:nvSpPr>
        <p:spPr/>
        <p:txBody>
          <a:bodyPr/>
          <a:lstStyle/>
          <a:p>
            <a:r>
              <a:rPr lang="en-US"/>
              <a:t>2025-26 Fall</a:t>
            </a:r>
            <a:endParaRPr lang="en-GB" dirty="0"/>
          </a:p>
        </p:txBody>
      </p:sp>
      <p:sp>
        <p:nvSpPr>
          <p:cNvPr id="3" name="Footer Placeholder 2">
            <a:extLst>
              <a:ext uri="{FF2B5EF4-FFF2-40B4-BE49-F238E27FC236}">
                <a16:creationId xmlns:a16="http://schemas.microsoft.com/office/drawing/2014/main" id="{6F95B370-66E1-F2C3-E422-53AB571F5524}"/>
              </a:ext>
            </a:extLst>
          </p:cNvPr>
          <p:cNvSpPr>
            <a:spLocks noGrp="1"/>
          </p:cNvSpPr>
          <p:nvPr>
            <p:ph type="ftr" sz="quarter" idx="11"/>
          </p:nvPr>
        </p:nvSpPr>
        <p:spPr/>
        <p:txBody>
          <a:bodyPr/>
          <a:lstStyle/>
          <a:p>
            <a:r>
              <a:rPr lang="en-GB"/>
              <a:t>PDE3802 – Artificial Intelligence in Robotics</a:t>
            </a:r>
            <a:endParaRPr lang="en-GB" dirty="0"/>
          </a:p>
        </p:txBody>
      </p:sp>
      <p:sp>
        <p:nvSpPr>
          <p:cNvPr id="4" name="Slide Number Placeholder 3">
            <a:extLst>
              <a:ext uri="{FF2B5EF4-FFF2-40B4-BE49-F238E27FC236}">
                <a16:creationId xmlns:a16="http://schemas.microsoft.com/office/drawing/2014/main" id="{CA43B133-57F7-5A32-5255-BF0851BB6460}"/>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265546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AF5C-CD0B-5E20-03AA-1990B01A3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5383802-8ADF-7277-74B5-50764539B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617BAC-7720-F17C-7DF6-29CF70DBC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98B4C-FBBE-D952-0ACF-2908A4053963}"/>
              </a:ext>
            </a:extLst>
          </p:cNvPr>
          <p:cNvSpPr>
            <a:spLocks noGrp="1"/>
          </p:cNvSpPr>
          <p:nvPr>
            <p:ph type="dt" sz="half" idx="10"/>
          </p:nvPr>
        </p:nvSpPr>
        <p:spPr/>
        <p:txBody>
          <a:bodyPr/>
          <a:lstStyle/>
          <a:p>
            <a:r>
              <a:rPr lang="en-US"/>
              <a:t>2025-26 Fall</a:t>
            </a:r>
            <a:endParaRPr lang="en-GB" dirty="0"/>
          </a:p>
        </p:txBody>
      </p:sp>
      <p:sp>
        <p:nvSpPr>
          <p:cNvPr id="6" name="Footer Placeholder 5">
            <a:extLst>
              <a:ext uri="{FF2B5EF4-FFF2-40B4-BE49-F238E27FC236}">
                <a16:creationId xmlns:a16="http://schemas.microsoft.com/office/drawing/2014/main" id="{26B92E98-F1BB-CCF5-F9F8-0F9A178D8B0D}"/>
              </a:ext>
            </a:extLst>
          </p:cNvPr>
          <p:cNvSpPr>
            <a:spLocks noGrp="1"/>
          </p:cNvSpPr>
          <p:nvPr>
            <p:ph type="ftr" sz="quarter" idx="11"/>
          </p:nvPr>
        </p:nvSpPr>
        <p:spPr/>
        <p:txBody>
          <a:bodyPr/>
          <a:lstStyle/>
          <a:p>
            <a:r>
              <a:rPr lang="en-GB"/>
              <a:t>PDE3802 – Artificial Intelligence in Robotics</a:t>
            </a:r>
            <a:endParaRPr lang="en-GB" dirty="0"/>
          </a:p>
        </p:txBody>
      </p:sp>
      <p:sp>
        <p:nvSpPr>
          <p:cNvPr id="7" name="Slide Number Placeholder 6">
            <a:extLst>
              <a:ext uri="{FF2B5EF4-FFF2-40B4-BE49-F238E27FC236}">
                <a16:creationId xmlns:a16="http://schemas.microsoft.com/office/drawing/2014/main" id="{0E01937C-4774-0010-157E-97DBA9736465}"/>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58312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0FD2F-A25A-D64A-B5A7-D5A3A1D2C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729336-A8E4-948A-3311-7534FFCC3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BBD1A7B-E7D5-5A08-57FB-13A344D70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E687E-5E2B-895B-E56F-50DD452B7CF9}"/>
              </a:ext>
            </a:extLst>
          </p:cNvPr>
          <p:cNvSpPr>
            <a:spLocks noGrp="1"/>
          </p:cNvSpPr>
          <p:nvPr>
            <p:ph type="dt" sz="half" idx="10"/>
          </p:nvPr>
        </p:nvSpPr>
        <p:spPr/>
        <p:txBody>
          <a:bodyPr/>
          <a:lstStyle/>
          <a:p>
            <a:r>
              <a:rPr lang="en-US"/>
              <a:t>2025-26 Fall</a:t>
            </a:r>
            <a:endParaRPr lang="en-GB" dirty="0"/>
          </a:p>
        </p:txBody>
      </p:sp>
      <p:sp>
        <p:nvSpPr>
          <p:cNvPr id="6" name="Footer Placeholder 5">
            <a:extLst>
              <a:ext uri="{FF2B5EF4-FFF2-40B4-BE49-F238E27FC236}">
                <a16:creationId xmlns:a16="http://schemas.microsoft.com/office/drawing/2014/main" id="{EA1F7B26-C6AA-F850-1764-6116B97CBCB6}"/>
              </a:ext>
            </a:extLst>
          </p:cNvPr>
          <p:cNvSpPr>
            <a:spLocks noGrp="1"/>
          </p:cNvSpPr>
          <p:nvPr>
            <p:ph type="ftr" sz="quarter" idx="11"/>
          </p:nvPr>
        </p:nvSpPr>
        <p:spPr/>
        <p:txBody>
          <a:bodyPr/>
          <a:lstStyle/>
          <a:p>
            <a:r>
              <a:rPr lang="en-GB"/>
              <a:t>PDE3802 – Artificial Intelligence in Robotics</a:t>
            </a:r>
            <a:endParaRPr lang="en-GB" dirty="0"/>
          </a:p>
        </p:txBody>
      </p:sp>
      <p:sp>
        <p:nvSpPr>
          <p:cNvPr id="7" name="Slide Number Placeholder 6">
            <a:extLst>
              <a:ext uri="{FF2B5EF4-FFF2-40B4-BE49-F238E27FC236}">
                <a16:creationId xmlns:a16="http://schemas.microsoft.com/office/drawing/2014/main" id="{60A59619-6DFD-32C5-1EEA-F84F15299C64}"/>
              </a:ext>
            </a:extLst>
          </p:cNvPr>
          <p:cNvSpPr>
            <a:spLocks noGrp="1"/>
          </p:cNvSpPr>
          <p:nvPr>
            <p:ph type="sldNum" sz="quarter" idx="12"/>
          </p:nvPr>
        </p:nvSpPr>
        <p:spPr/>
        <p:txBody>
          <a:bodyPr/>
          <a:lstStyle/>
          <a:p>
            <a:fld id="{3612906B-0D48-4D44-A2FA-F5590F1ECEEB}" type="slidenum">
              <a:rPr lang="en-GB" smtClean="0"/>
              <a:t>‹#›</a:t>
            </a:fld>
            <a:endParaRPr lang="en-GB"/>
          </a:p>
        </p:txBody>
      </p:sp>
    </p:spTree>
    <p:extLst>
      <p:ext uri="{BB962C8B-B14F-4D97-AF65-F5344CB8AC3E}">
        <p14:creationId xmlns:p14="http://schemas.microsoft.com/office/powerpoint/2010/main" val="398832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3C577-660C-313D-1163-790CD84B614A}"/>
              </a:ext>
            </a:extLst>
          </p:cNvPr>
          <p:cNvSpPr>
            <a:spLocks noGrp="1"/>
          </p:cNvSpPr>
          <p:nvPr>
            <p:ph type="title"/>
          </p:nvPr>
        </p:nvSpPr>
        <p:spPr>
          <a:xfrm>
            <a:off x="838200" y="365125"/>
            <a:ext cx="8821366"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4F2D6D-08F5-93D0-76EC-06E69F467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82D7B59-2872-6FE9-1A0E-388262CFE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2025-26 Fall</a:t>
            </a:r>
            <a:endParaRPr lang="en-GB" dirty="0"/>
          </a:p>
        </p:txBody>
      </p:sp>
      <p:sp>
        <p:nvSpPr>
          <p:cNvPr id="5" name="Footer Placeholder 4">
            <a:extLst>
              <a:ext uri="{FF2B5EF4-FFF2-40B4-BE49-F238E27FC236}">
                <a16:creationId xmlns:a16="http://schemas.microsoft.com/office/drawing/2014/main" id="{5F6B059D-B5A3-985D-F7E5-E817AA7BDF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PDE3802 – Artificial Intelligence in Robotics</a:t>
            </a:r>
            <a:endParaRPr lang="en-GB" dirty="0"/>
          </a:p>
        </p:txBody>
      </p:sp>
      <p:sp>
        <p:nvSpPr>
          <p:cNvPr id="6" name="Slide Number Placeholder 5">
            <a:extLst>
              <a:ext uri="{FF2B5EF4-FFF2-40B4-BE49-F238E27FC236}">
                <a16:creationId xmlns:a16="http://schemas.microsoft.com/office/drawing/2014/main" id="{8FBBA0BC-80B0-3878-0640-86F3860DFD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2906B-0D48-4D44-A2FA-F5590F1ECEEB}" type="slidenum">
              <a:rPr lang="en-GB" smtClean="0"/>
              <a:t>‹#›</a:t>
            </a:fld>
            <a:endParaRPr lang="en-GB"/>
          </a:p>
        </p:txBody>
      </p:sp>
      <p:sp>
        <p:nvSpPr>
          <p:cNvPr id="7" name="Rectangle 6">
            <a:extLst>
              <a:ext uri="{FF2B5EF4-FFF2-40B4-BE49-F238E27FC236}">
                <a16:creationId xmlns:a16="http://schemas.microsoft.com/office/drawing/2014/main" id="{F63DC215-43F2-50A0-ACAE-30F212EEB9DB}"/>
              </a:ext>
            </a:extLst>
          </p:cNvPr>
          <p:cNvSpPr/>
          <p:nvPr userDrawn="1"/>
        </p:nvSpPr>
        <p:spPr>
          <a:xfrm>
            <a:off x="9931940" y="262647"/>
            <a:ext cx="2062264" cy="836579"/>
          </a:xfrm>
          <a:prstGeom prst="rect">
            <a:avLst/>
          </a:prstGeom>
          <a:blipFill>
            <a:blip r:embed="rId1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19168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leases.ubuntu.com/noble/" TargetMode="External"/><Relationship Id="rId2" Type="http://schemas.openxmlformats.org/officeDocument/2006/relationships/hyperlink" Target="https://www.virtualbox.org/wiki/Downloads"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releases.ubuntu.com/jamm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ubuntu.com/download/deskto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ros.org/en/humble/Installation/Ubuntu-Install-Deb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ros.org/en/jazzy/p/turtlebot4_setup/?utm_source=chatgpt.com" TargetMode="External"/><Relationship Id="rId2" Type="http://schemas.openxmlformats.org/officeDocument/2006/relationships/hyperlink" Target="https://docs.ros.org/en/jazzy/Installation/Ubuntu-Install-Debs.html?utm_source=chatgpt.com" TargetMode="External"/><Relationship Id="rId1" Type="http://schemas.openxmlformats.org/officeDocument/2006/relationships/slideLayout" Target="../slideLayouts/slideLayout2.xml"/><Relationship Id="rId6" Type="http://schemas.openxmlformats.org/officeDocument/2006/relationships/hyperlink" Target="https://emanual.robotis.com/docs/en/platform/turtlebot3/quick-start/?utm_source=chatgpt.com" TargetMode="External"/><Relationship Id="rId5" Type="http://schemas.openxmlformats.org/officeDocument/2006/relationships/hyperlink" Target="https://discourse.openrobotics.org/t/ros-2-humble-hawksbill-released/25729?utm_source=chatgpt.com" TargetMode="External"/><Relationship Id="rId4" Type="http://schemas.openxmlformats.org/officeDocument/2006/relationships/hyperlink" Target="https://docs.nvidia.com/cuda/cuda-installation-guide-linux/?utm_source=chatgpt.com"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ntoBrandi/Self-Driving-and-ROS-2-Learn-by-Doing-Odometry-Control" TargetMode="External"/><Relationship Id="rId2" Type="http://schemas.openxmlformats.org/officeDocument/2006/relationships/hyperlink" Target="https://wiki.ros.org/" TargetMode="External"/><Relationship Id="rId1" Type="http://schemas.openxmlformats.org/officeDocument/2006/relationships/slideLayout" Target="../slideLayouts/slideLayout2.xml"/><Relationship Id="rId4" Type="http://schemas.openxmlformats.org/officeDocument/2006/relationships/hyperlink" Target="https://robotics.stackexchange.com/"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AntoBrandi/Self-Driving-and-ROS-2-Learn-by-Doing-Odometry-Control.gi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leases.ubuntu.com/jammy/" TargetMode="External"/><Relationship Id="rId2" Type="http://schemas.openxmlformats.org/officeDocument/2006/relationships/hyperlink" Target="https://releases.ubuntu.com/nob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rufus.i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PDE </a:t>
            </a:r>
            <a:r>
              <a:rPr lang="tr-TR" dirty="0"/>
              <a:t>3802</a:t>
            </a:r>
            <a:br>
              <a:rPr lang="en-GB" dirty="0"/>
            </a:br>
            <a:r>
              <a:rPr lang="tr-TR" dirty="0"/>
              <a:t>Artificial Intelligence in</a:t>
            </a:r>
            <a:r>
              <a:rPr lang="en-GB" dirty="0"/>
              <a:t> Robotics</a:t>
            </a:r>
            <a:br>
              <a:rPr lang="en-GB" dirty="0"/>
            </a:br>
            <a:r>
              <a:rPr lang="tr-TR" dirty="0"/>
              <a:t>Install Ubuntu on WSL</a:t>
            </a:r>
            <a:endParaRPr lang="en-GB" dirty="0"/>
          </a:p>
        </p:txBody>
      </p:sp>
      <p:sp>
        <p:nvSpPr>
          <p:cNvPr id="4" name="Subtitle 3">
            <a:extLst>
              <a:ext uri="{FF2B5EF4-FFF2-40B4-BE49-F238E27FC236}">
                <a16:creationId xmlns:a16="http://schemas.microsoft.com/office/drawing/2014/main" id="{90C245ED-8B9E-4D78-646A-FD33B93ACFD0}"/>
              </a:ext>
            </a:extLst>
          </p:cNvPr>
          <p:cNvSpPr>
            <a:spLocks noGrp="1"/>
          </p:cNvSpPr>
          <p:nvPr>
            <p:ph type="subTitle" idx="1"/>
          </p:nvPr>
        </p:nvSpPr>
        <p:spPr/>
        <p:txBody>
          <a:bodyPr/>
          <a:lstStyle/>
          <a:p>
            <a:r>
              <a:rPr lang="en-GB" dirty="0"/>
              <a:t>Department of Design Engineering and Mathematics</a:t>
            </a:r>
          </a:p>
        </p:txBody>
      </p:sp>
      <p:sp>
        <p:nvSpPr>
          <p:cNvPr id="3" name="Date Placeholder 2">
            <a:extLst>
              <a:ext uri="{FF2B5EF4-FFF2-40B4-BE49-F238E27FC236}">
                <a16:creationId xmlns:a16="http://schemas.microsoft.com/office/drawing/2014/main" id="{EF76C61A-BE25-A8B8-CED8-26CE68FB5C3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2025-26 Fall</a:t>
            </a:r>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6CDF501-26BB-EBA2-0B44-F4E990AC448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PDE3802 – Artificial Intelligence in Robotics</a:t>
            </a:r>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417595A-DD95-405E-674B-69D103DCE9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12906B-0D48-4D44-A2FA-F5590F1ECEEB}"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39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B05C7-B176-4389-DC8A-76A9400698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52F0F-D343-AC93-7A49-E68101DFCA8E}"/>
              </a:ext>
            </a:extLst>
          </p:cNvPr>
          <p:cNvSpPr>
            <a:spLocks noGrp="1"/>
          </p:cNvSpPr>
          <p:nvPr>
            <p:ph type="title"/>
          </p:nvPr>
        </p:nvSpPr>
        <p:spPr>
          <a:xfrm>
            <a:off x="838200" y="365125"/>
            <a:ext cx="8821366" cy="486213"/>
          </a:xfrm>
        </p:spPr>
        <p:txBody>
          <a:bodyPr>
            <a:normAutofit fontScale="90000"/>
          </a:bodyPr>
          <a:lstStyle/>
          <a:p>
            <a:r>
              <a:rPr lang="en-GB" dirty="0"/>
              <a:t>Install Ubuntu on Dual Boot</a:t>
            </a:r>
          </a:p>
        </p:txBody>
      </p:sp>
      <p:sp>
        <p:nvSpPr>
          <p:cNvPr id="3" name="Content Placeholder 2">
            <a:extLst>
              <a:ext uri="{FF2B5EF4-FFF2-40B4-BE49-F238E27FC236}">
                <a16:creationId xmlns:a16="http://schemas.microsoft.com/office/drawing/2014/main" id="{51951F85-BFE3-B6D7-ADC7-C5C2AB1D9F25}"/>
              </a:ext>
            </a:extLst>
          </p:cNvPr>
          <p:cNvSpPr>
            <a:spLocks noGrp="1"/>
          </p:cNvSpPr>
          <p:nvPr>
            <p:ph idx="1"/>
          </p:nvPr>
        </p:nvSpPr>
        <p:spPr>
          <a:xfrm>
            <a:off x="445336" y="1114420"/>
            <a:ext cx="6423815" cy="5062543"/>
          </a:xfrm>
        </p:spPr>
        <p:txBody>
          <a:bodyPr>
            <a:normAutofit fontScale="92500" lnSpcReduction="20000"/>
          </a:bodyPr>
          <a:lstStyle/>
          <a:p>
            <a:r>
              <a:rPr lang="en-GB" dirty="0"/>
              <a:t>Preparing Windows for the Dual Boot</a:t>
            </a:r>
          </a:p>
          <a:p>
            <a:r>
              <a:rPr lang="en-GB" dirty="0"/>
              <a:t>Before installing Ubuntu, you need to reserve some space on your Hard Disk to be used by Ubuntu. </a:t>
            </a:r>
            <a:endParaRPr lang="tr-TR" dirty="0"/>
          </a:p>
          <a:p>
            <a:r>
              <a:rPr lang="tr-TR" dirty="0"/>
              <a:t>R</a:t>
            </a:r>
            <a:r>
              <a:rPr lang="en-GB" dirty="0" err="1"/>
              <a:t>eserve</a:t>
            </a:r>
            <a:r>
              <a:rPr lang="en-GB" dirty="0"/>
              <a:t> at least 30GB in order to install Ubuntu, ROS, and all the additional components needed.</a:t>
            </a:r>
          </a:p>
          <a:p>
            <a:r>
              <a:rPr lang="en-GB" dirty="0"/>
              <a:t>To create a partition in Windows click on Win + R and then </a:t>
            </a:r>
            <a:r>
              <a:rPr lang="en-GB" dirty="0" err="1"/>
              <a:t>diskmgmt.msc</a:t>
            </a:r>
            <a:r>
              <a:rPr lang="en-GB" dirty="0"/>
              <a:t> and click on "OK".</a:t>
            </a:r>
          </a:p>
          <a:p>
            <a:r>
              <a:rPr lang="en-GB" dirty="0"/>
              <a:t>This will show you the storage space available on your PC and you will be able to create partitions of the disk and reserve space for other operating systems on the same computer.</a:t>
            </a:r>
          </a:p>
          <a:p>
            <a:endParaRPr lang="en-GB" dirty="0"/>
          </a:p>
        </p:txBody>
      </p:sp>
      <p:sp>
        <p:nvSpPr>
          <p:cNvPr id="4" name="Date Placeholder 3">
            <a:extLst>
              <a:ext uri="{FF2B5EF4-FFF2-40B4-BE49-F238E27FC236}">
                <a16:creationId xmlns:a16="http://schemas.microsoft.com/office/drawing/2014/main" id="{781D98EB-4154-9B14-AA7C-CE3A7B31012F}"/>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53C7359F-242F-FA13-BE0D-30DA64FB6DC1}"/>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3C8E0F56-9777-38FC-9F16-D5B0176181CF}"/>
              </a:ext>
            </a:extLst>
          </p:cNvPr>
          <p:cNvSpPr>
            <a:spLocks noGrp="1"/>
          </p:cNvSpPr>
          <p:nvPr>
            <p:ph type="sldNum" sz="quarter" idx="12"/>
          </p:nvPr>
        </p:nvSpPr>
        <p:spPr/>
        <p:txBody>
          <a:bodyPr/>
          <a:lstStyle/>
          <a:p>
            <a:fld id="{3612906B-0D48-4D44-A2FA-F5590F1ECEEB}" type="slidenum">
              <a:rPr lang="en-GB" smtClean="0"/>
              <a:t>10</a:t>
            </a:fld>
            <a:endParaRPr lang="en-GB"/>
          </a:p>
        </p:txBody>
      </p:sp>
      <p:pic>
        <p:nvPicPr>
          <p:cNvPr id="2050" name="Picture 2">
            <a:extLst>
              <a:ext uri="{FF2B5EF4-FFF2-40B4-BE49-F238E27FC236}">
                <a16:creationId xmlns:a16="http://schemas.microsoft.com/office/drawing/2014/main" id="{17CFB3E6-F9A4-BE99-46ED-9DC60BDA1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1860" y="208156"/>
            <a:ext cx="2895213" cy="38248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66A0272-43DC-4219-98B7-2D7CB09A8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448" y="3429000"/>
            <a:ext cx="4255352" cy="284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67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DBE06-8329-1C49-0A0E-4BCA94220C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8C090-F850-4ED3-8776-5A5A20A1C95B}"/>
              </a:ext>
            </a:extLst>
          </p:cNvPr>
          <p:cNvSpPr>
            <a:spLocks noGrp="1"/>
          </p:cNvSpPr>
          <p:nvPr>
            <p:ph type="title"/>
          </p:nvPr>
        </p:nvSpPr>
        <p:spPr>
          <a:xfrm>
            <a:off x="838200" y="365125"/>
            <a:ext cx="8821366" cy="486213"/>
          </a:xfrm>
        </p:spPr>
        <p:txBody>
          <a:bodyPr>
            <a:normAutofit fontScale="90000"/>
          </a:bodyPr>
          <a:lstStyle/>
          <a:p>
            <a:r>
              <a:rPr lang="en-GB" dirty="0"/>
              <a:t>Install Ubuntu on Dual Boot</a:t>
            </a:r>
          </a:p>
        </p:txBody>
      </p:sp>
      <p:sp>
        <p:nvSpPr>
          <p:cNvPr id="3" name="Content Placeholder 2">
            <a:extLst>
              <a:ext uri="{FF2B5EF4-FFF2-40B4-BE49-F238E27FC236}">
                <a16:creationId xmlns:a16="http://schemas.microsoft.com/office/drawing/2014/main" id="{34FFB82B-FBCC-464D-559D-B99A66172536}"/>
              </a:ext>
            </a:extLst>
          </p:cNvPr>
          <p:cNvSpPr>
            <a:spLocks noGrp="1"/>
          </p:cNvSpPr>
          <p:nvPr>
            <p:ph idx="1"/>
          </p:nvPr>
        </p:nvSpPr>
        <p:spPr>
          <a:xfrm>
            <a:off x="445336" y="1114420"/>
            <a:ext cx="6423815" cy="5062543"/>
          </a:xfrm>
        </p:spPr>
        <p:txBody>
          <a:bodyPr>
            <a:normAutofit/>
          </a:bodyPr>
          <a:lstStyle/>
          <a:p>
            <a:r>
              <a:rPr lang="en-GB" dirty="0"/>
              <a:t>Then specify the size to be reserved for Ubuntu and once done click on "Shrink«</a:t>
            </a:r>
            <a:endParaRPr lang="tr-TR" dirty="0"/>
          </a:p>
          <a:p>
            <a:r>
              <a:rPr lang="en-GB" dirty="0"/>
              <a:t>This will create a partition of your hard disk of the specified size</a:t>
            </a:r>
          </a:p>
          <a:p>
            <a:r>
              <a:rPr lang="en-GB" dirty="0"/>
              <a:t>At this point, you are ready to install Ubuntu and all the components in this reserved area of the hard disk.</a:t>
            </a:r>
          </a:p>
          <a:p>
            <a:br>
              <a:rPr lang="en-GB" dirty="0"/>
            </a:br>
            <a:br>
              <a:rPr lang="en-GB" dirty="0"/>
            </a:br>
            <a:endParaRPr lang="en-GB" dirty="0"/>
          </a:p>
        </p:txBody>
      </p:sp>
      <p:sp>
        <p:nvSpPr>
          <p:cNvPr id="4" name="Date Placeholder 3">
            <a:extLst>
              <a:ext uri="{FF2B5EF4-FFF2-40B4-BE49-F238E27FC236}">
                <a16:creationId xmlns:a16="http://schemas.microsoft.com/office/drawing/2014/main" id="{8B7D603D-FA73-F6B6-1B26-D353FB6E75B1}"/>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759E6D7F-05DA-5CB5-5FAF-133EF03154BC}"/>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21BE32B9-74E5-22AD-5884-E418B3BA4CD3}"/>
              </a:ext>
            </a:extLst>
          </p:cNvPr>
          <p:cNvSpPr>
            <a:spLocks noGrp="1"/>
          </p:cNvSpPr>
          <p:nvPr>
            <p:ph type="sldNum" sz="quarter" idx="12"/>
          </p:nvPr>
        </p:nvSpPr>
        <p:spPr/>
        <p:txBody>
          <a:bodyPr/>
          <a:lstStyle/>
          <a:p>
            <a:fld id="{3612906B-0D48-4D44-A2FA-F5590F1ECEEB}" type="slidenum">
              <a:rPr lang="en-GB" smtClean="0"/>
              <a:t>11</a:t>
            </a:fld>
            <a:endParaRPr lang="en-GB"/>
          </a:p>
        </p:txBody>
      </p:sp>
      <p:pic>
        <p:nvPicPr>
          <p:cNvPr id="3074" name="Picture 2">
            <a:extLst>
              <a:ext uri="{FF2B5EF4-FFF2-40B4-BE49-F238E27FC236}">
                <a16:creationId xmlns:a16="http://schemas.microsoft.com/office/drawing/2014/main" id="{B4234C5D-B455-725A-5B52-5A72D411F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5970" y="851338"/>
            <a:ext cx="4673108" cy="276840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B339744-CA9C-912B-65DC-D165453C5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497" y="3680638"/>
            <a:ext cx="4450902" cy="267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808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9A736-4BBD-282B-6E10-8D20A56FBECB}"/>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9294A476-4F6E-4EE0-D72C-5CABEED7B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350" y="1030725"/>
            <a:ext cx="5504572" cy="309632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6902AF-80B0-4153-2C2C-77CE13ACA74E}"/>
              </a:ext>
            </a:extLst>
          </p:cNvPr>
          <p:cNvSpPr>
            <a:spLocks noGrp="1"/>
          </p:cNvSpPr>
          <p:nvPr>
            <p:ph type="title"/>
          </p:nvPr>
        </p:nvSpPr>
        <p:spPr>
          <a:xfrm>
            <a:off x="838200" y="365125"/>
            <a:ext cx="8821366" cy="486213"/>
          </a:xfrm>
        </p:spPr>
        <p:txBody>
          <a:bodyPr>
            <a:normAutofit fontScale="90000"/>
          </a:bodyPr>
          <a:lstStyle/>
          <a:p>
            <a:r>
              <a:rPr lang="en-GB" dirty="0"/>
              <a:t>Install Ubuntu on Dual Boot</a:t>
            </a:r>
          </a:p>
        </p:txBody>
      </p:sp>
      <p:sp>
        <p:nvSpPr>
          <p:cNvPr id="3" name="Content Placeholder 2">
            <a:extLst>
              <a:ext uri="{FF2B5EF4-FFF2-40B4-BE49-F238E27FC236}">
                <a16:creationId xmlns:a16="http://schemas.microsoft.com/office/drawing/2014/main" id="{DC0F2171-9239-13DB-6437-6A36169F8599}"/>
              </a:ext>
            </a:extLst>
          </p:cNvPr>
          <p:cNvSpPr>
            <a:spLocks noGrp="1"/>
          </p:cNvSpPr>
          <p:nvPr>
            <p:ph idx="1"/>
          </p:nvPr>
        </p:nvSpPr>
        <p:spPr>
          <a:xfrm>
            <a:off x="445336" y="1114420"/>
            <a:ext cx="6423815" cy="5062543"/>
          </a:xfrm>
        </p:spPr>
        <p:txBody>
          <a:bodyPr>
            <a:normAutofit/>
          </a:bodyPr>
          <a:lstStyle/>
          <a:p>
            <a:r>
              <a:rPr lang="en-GB" dirty="0"/>
              <a:t>Installing Ubuntu</a:t>
            </a:r>
          </a:p>
          <a:p>
            <a:r>
              <a:rPr lang="en-GB" dirty="0"/>
              <a:t>Plug the USB in your PC on which you installed Ubuntu and reboot your PC in advanced mode by clicking on "Advanced Startup". To do so, go into Windows settings and then "Update &amp; Security"</a:t>
            </a:r>
          </a:p>
          <a:p>
            <a:r>
              <a:rPr lang="en-GB" dirty="0"/>
              <a:t>Then go to the "Recovery" tab and click on "Advanced Startup" and then on "Restart Now"</a:t>
            </a:r>
          </a:p>
          <a:p>
            <a:br>
              <a:rPr lang="en-GB" dirty="0"/>
            </a:br>
            <a:endParaRPr lang="en-GB" dirty="0"/>
          </a:p>
        </p:txBody>
      </p:sp>
      <p:sp>
        <p:nvSpPr>
          <p:cNvPr id="4" name="Date Placeholder 3">
            <a:extLst>
              <a:ext uri="{FF2B5EF4-FFF2-40B4-BE49-F238E27FC236}">
                <a16:creationId xmlns:a16="http://schemas.microsoft.com/office/drawing/2014/main" id="{0611B2E6-9D35-BBE4-38FC-EB3CF4E4A535}"/>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B1A141E8-1935-164F-8510-D7092A5DDBE8}"/>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C2D094EC-9DA9-7868-37F8-C0EF005276A0}"/>
              </a:ext>
            </a:extLst>
          </p:cNvPr>
          <p:cNvSpPr>
            <a:spLocks noGrp="1"/>
          </p:cNvSpPr>
          <p:nvPr>
            <p:ph type="sldNum" sz="quarter" idx="12"/>
          </p:nvPr>
        </p:nvSpPr>
        <p:spPr/>
        <p:txBody>
          <a:bodyPr/>
          <a:lstStyle/>
          <a:p>
            <a:fld id="{3612906B-0D48-4D44-A2FA-F5590F1ECEEB}" type="slidenum">
              <a:rPr lang="en-GB" smtClean="0"/>
              <a:t>12</a:t>
            </a:fld>
            <a:endParaRPr lang="en-GB"/>
          </a:p>
        </p:txBody>
      </p:sp>
      <p:pic>
        <p:nvPicPr>
          <p:cNvPr id="4100" name="Picture 4">
            <a:extLst>
              <a:ext uri="{FF2B5EF4-FFF2-40B4-BE49-F238E27FC236}">
                <a16:creationId xmlns:a16="http://schemas.microsoft.com/office/drawing/2014/main" id="{7A99EB57-1DE6-D569-50E1-A090B78B2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5699" y="4049234"/>
            <a:ext cx="4239873" cy="2384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65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10274-8BB2-FB6B-7E3C-1ACB34EF9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3ABA1-F8AC-E202-1048-B54FFDF15214}"/>
              </a:ext>
            </a:extLst>
          </p:cNvPr>
          <p:cNvSpPr>
            <a:spLocks noGrp="1"/>
          </p:cNvSpPr>
          <p:nvPr>
            <p:ph type="title"/>
          </p:nvPr>
        </p:nvSpPr>
        <p:spPr>
          <a:xfrm>
            <a:off x="838200" y="365125"/>
            <a:ext cx="8821366" cy="486213"/>
          </a:xfrm>
        </p:spPr>
        <p:txBody>
          <a:bodyPr>
            <a:normAutofit fontScale="90000"/>
          </a:bodyPr>
          <a:lstStyle/>
          <a:p>
            <a:r>
              <a:rPr lang="en-GB" dirty="0"/>
              <a:t>Install Ubuntu on Dual Boot</a:t>
            </a:r>
          </a:p>
        </p:txBody>
      </p:sp>
      <p:sp>
        <p:nvSpPr>
          <p:cNvPr id="3" name="Content Placeholder 2">
            <a:extLst>
              <a:ext uri="{FF2B5EF4-FFF2-40B4-BE49-F238E27FC236}">
                <a16:creationId xmlns:a16="http://schemas.microsoft.com/office/drawing/2014/main" id="{3B895A8E-86D4-1608-F311-0E1550780C27}"/>
              </a:ext>
            </a:extLst>
          </p:cNvPr>
          <p:cNvSpPr>
            <a:spLocks noGrp="1"/>
          </p:cNvSpPr>
          <p:nvPr>
            <p:ph idx="1"/>
          </p:nvPr>
        </p:nvSpPr>
        <p:spPr>
          <a:xfrm>
            <a:off x="445336" y="1114420"/>
            <a:ext cx="6423815" cy="5062543"/>
          </a:xfrm>
        </p:spPr>
        <p:txBody>
          <a:bodyPr>
            <a:normAutofit/>
          </a:bodyPr>
          <a:lstStyle/>
          <a:p>
            <a:r>
              <a:rPr lang="en-GB" dirty="0"/>
              <a:t>Windows will reboot in advanced mode and will ask you which action to take. Here click on "Use a device" to reboot your PC with the Ubuntu Boot installed in the USB.</a:t>
            </a:r>
          </a:p>
          <a:p>
            <a:r>
              <a:rPr lang="en-GB" dirty="0"/>
              <a:t>On the next startup of the PC, it will booted with the operating system on the USB and you can start installing Ubuntu</a:t>
            </a:r>
          </a:p>
          <a:p>
            <a:br>
              <a:rPr lang="en-GB" dirty="0"/>
            </a:br>
            <a:br>
              <a:rPr lang="en-GB" dirty="0"/>
            </a:br>
            <a:endParaRPr lang="en-GB" dirty="0"/>
          </a:p>
        </p:txBody>
      </p:sp>
      <p:sp>
        <p:nvSpPr>
          <p:cNvPr id="4" name="Date Placeholder 3">
            <a:extLst>
              <a:ext uri="{FF2B5EF4-FFF2-40B4-BE49-F238E27FC236}">
                <a16:creationId xmlns:a16="http://schemas.microsoft.com/office/drawing/2014/main" id="{54FED2A1-45D9-BA51-0D95-FDB6D33F5F23}"/>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7C18F25B-DC2B-5033-50CE-5AFBB65CCD94}"/>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D9346DD2-5648-1B0A-2D13-31F12C4ADE7A}"/>
              </a:ext>
            </a:extLst>
          </p:cNvPr>
          <p:cNvSpPr>
            <a:spLocks noGrp="1"/>
          </p:cNvSpPr>
          <p:nvPr>
            <p:ph type="sldNum" sz="quarter" idx="12"/>
          </p:nvPr>
        </p:nvSpPr>
        <p:spPr/>
        <p:txBody>
          <a:bodyPr/>
          <a:lstStyle/>
          <a:p>
            <a:fld id="{3612906B-0D48-4D44-A2FA-F5590F1ECEEB}" type="slidenum">
              <a:rPr lang="en-GB" smtClean="0"/>
              <a:t>13</a:t>
            </a:fld>
            <a:endParaRPr lang="en-GB"/>
          </a:p>
        </p:txBody>
      </p:sp>
      <p:pic>
        <p:nvPicPr>
          <p:cNvPr id="5122" name="Picture 2">
            <a:extLst>
              <a:ext uri="{FF2B5EF4-FFF2-40B4-BE49-F238E27FC236}">
                <a16:creationId xmlns:a16="http://schemas.microsoft.com/office/drawing/2014/main" id="{E7BBBFC4-DE31-D119-F15B-B922870AC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399" y="932985"/>
            <a:ext cx="3535401" cy="260205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25DF5CC-C684-AC27-C865-F5E1F2B94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960" y="3612322"/>
            <a:ext cx="3821036" cy="274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222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9227B-2CDB-23CC-CE31-DE3F5CD7F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8D0DD-F000-C7D5-0C98-542D2531EC53}"/>
              </a:ext>
            </a:extLst>
          </p:cNvPr>
          <p:cNvSpPr>
            <a:spLocks noGrp="1"/>
          </p:cNvSpPr>
          <p:nvPr>
            <p:ph type="title"/>
          </p:nvPr>
        </p:nvSpPr>
        <p:spPr>
          <a:xfrm>
            <a:off x="838200" y="365125"/>
            <a:ext cx="8821366" cy="486213"/>
          </a:xfrm>
        </p:spPr>
        <p:txBody>
          <a:bodyPr>
            <a:normAutofit fontScale="90000"/>
          </a:bodyPr>
          <a:lstStyle/>
          <a:p>
            <a:r>
              <a:rPr lang="en-GB" dirty="0"/>
              <a:t>Install Ubuntu on Dual Boot</a:t>
            </a:r>
          </a:p>
        </p:txBody>
      </p:sp>
      <p:sp>
        <p:nvSpPr>
          <p:cNvPr id="3" name="Content Placeholder 2">
            <a:extLst>
              <a:ext uri="{FF2B5EF4-FFF2-40B4-BE49-F238E27FC236}">
                <a16:creationId xmlns:a16="http://schemas.microsoft.com/office/drawing/2014/main" id="{944BD295-2DF2-B5FB-2890-D32A92010EEE}"/>
              </a:ext>
            </a:extLst>
          </p:cNvPr>
          <p:cNvSpPr>
            <a:spLocks noGrp="1"/>
          </p:cNvSpPr>
          <p:nvPr>
            <p:ph idx="1"/>
          </p:nvPr>
        </p:nvSpPr>
        <p:spPr>
          <a:xfrm>
            <a:off x="445336" y="1114420"/>
            <a:ext cx="6423815" cy="5062543"/>
          </a:xfrm>
        </p:spPr>
        <p:txBody>
          <a:bodyPr>
            <a:normAutofit/>
          </a:bodyPr>
          <a:lstStyle/>
          <a:p>
            <a:r>
              <a:rPr lang="en-GB" dirty="0"/>
              <a:t>In the Ubuntu welcome window select "Install Ubuntu"</a:t>
            </a:r>
          </a:p>
          <a:p>
            <a:r>
              <a:rPr lang="en-GB" dirty="0"/>
              <a:t>Then choose the configuration of your keyboard and click on "Continue"</a:t>
            </a:r>
          </a:p>
          <a:p>
            <a:br>
              <a:rPr lang="en-GB" dirty="0"/>
            </a:br>
            <a:endParaRPr lang="tr-TR" dirty="0"/>
          </a:p>
          <a:p>
            <a:br>
              <a:rPr lang="en-GB" dirty="0"/>
            </a:br>
            <a:endParaRPr lang="en-GB" dirty="0"/>
          </a:p>
        </p:txBody>
      </p:sp>
      <p:sp>
        <p:nvSpPr>
          <p:cNvPr id="4" name="Date Placeholder 3">
            <a:extLst>
              <a:ext uri="{FF2B5EF4-FFF2-40B4-BE49-F238E27FC236}">
                <a16:creationId xmlns:a16="http://schemas.microsoft.com/office/drawing/2014/main" id="{C69FA99F-955D-50C2-6371-0361D870D405}"/>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51606DCE-0F0C-BCAA-CDA4-F3253C4ED3B0}"/>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04D61AA3-CE22-B39B-E1D9-95B6F3A935B9}"/>
              </a:ext>
            </a:extLst>
          </p:cNvPr>
          <p:cNvSpPr>
            <a:spLocks noGrp="1"/>
          </p:cNvSpPr>
          <p:nvPr>
            <p:ph type="sldNum" sz="quarter" idx="12"/>
          </p:nvPr>
        </p:nvSpPr>
        <p:spPr/>
        <p:txBody>
          <a:bodyPr/>
          <a:lstStyle/>
          <a:p>
            <a:fld id="{3612906B-0D48-4D44-A2FA-F5590F1ECEEB}" type="slidenum">
              <a:rPr lang="en-GB" smtClean="0"/>
              <a:t>14</a:t>
            </a:fld>
            <a:endParaRPr lang="en-GB"/>
          </a:p>
        </p:txBody>
      </p:sp>
      <p:pic>
        <p:nvPicPr>
          <p:cNvPr id="6146" name="Picture 2">
            <a:extLst>
              <a:ext uri="{FF2B5EF4-FFF2-40B4-BE49-F238E27FC236}">
                <a16:creationId xmlns:a16="http://schemas.microsoft.com/office/drawing/2014/main" id="{7C908402-D2C0-8077-8C52-B8C4C16C5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855" y="782584"/>
            <a:ext cx="4370339" cy="282125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1F8C5F11-7EBD-0A80-D332-B2FA1BDFD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812" y="3549992"/>
            <a:ext cx="3760076" cy="252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05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1BF25-C219-FC2D-519C-C4E9C65340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3100F-1442-24B5-49CB-402692206846}"/>
              </a:ext>
            </a:extLst>
          </p:cNvPr>
          <p:cNvSpPr>
            <a:spLocks noGrp="1"/>
          </p:cNvSpPr>
          <p:nvPr>
            <p:ph type="title"/>
          </p:nvPr>
        </p:nvSpPr>
        <p:spPr>
          <a:xfrm>
            <a:off x="838200" y="365125"/>
            <a:ext cx="8821366" cy="486213"/>
          </a:xfrm>
        </p:spPr>
        <p:txBody>
          <a:bodyPr>
            <a:normAutofit fontScale="90000"/>
          </a:bodyPr>
          <a:lstStyle/>
          <a:p>
            <a:r>
              <a:rPr lang="en-GB" dirty="0"/>
              <a:t>Install Ubuntu on Dual Boot</a:t>
            </a:r>
          </a:p>
        </p:txBody>
      </p:sp>
      <p:sp>
        <p:nvSpPr>
          <p:cNvPr id="3" name="Content Placeholder 2">
            <a:extLst>
              <a:ext uri="{FF2B5EF4-FFF2-40B4-BE49-F238E27FC236}">
                <a16:creationId xmlns:a16="http://schemas.microsoft.com/office/drawing/2014/main" id="{3B5057D5-D260-90CC-4B06-F9893A645148}"/>
              </a:ext>
            </a:extLst>
          </p:cNvPr>
          <p:cNvSpPr>
            <a:spLocks noGrp="1"/>
          </p:cNvSpPr>
          <p:nvPr>
            <p:ph idx="1"/>
          </p:nvPr>
        </p:nvSpPr>
        <p:spPr>
          <a:xfrm>
            <a:off x="445336" y="1114420"/>
            <a:ext cx="6423815" cy="5062543"/>
          </a:xfrm>
        </p:spPr>
        <p:txBody>
          <a:bodyPr>
            <a:normAutofit fontScale="62500" lnSpcReduction="20000"/>
          </a:bodyPr>
          <a:lstStyle/>
          <a:p>
            <a:r>
              <a:rPr lang="en-GB" dirty="0"/>
              <a:t>In the following window, you will be asked which kind of installation you want to execute.</a:t>
            </a:r>
            <a:endParaRPr lang="tr-TR" dirty="0"/>
          </a:p>
          <a:p>
            <a:r>
              <a:rPr lang="en-GB" dirty="0"/>
              <a:t> In order to have the full version of Ubuntu with all the components click on "Normal Installation" and during this phase, you will also be asked to automatically download the Ubuntu updates during the installation of the operating system. </a:t>
            </a:r>
            <a:endParaRPr lang="tr-TR" dirty="0"/>
          </a:p>
          <a:p>
            <a:r>
              <a:rPr lang="en-GB" dirty="0"/>
              <a:t>Also, you can choose to download and install third-party software like for example the drivers of your graphics card.</a:t>
            </a:r>
          </a:p>
          <a:p>
            <a:r>
              <a:rPr lang="en-GB" dirty="0"/>
              <a:t>I would suggest you at least to select the voice "Download updates while installing Ubuntu" and then click on "Continue"</a:t>
            </a:r>
          </a:p>
          <a:p>
            <a:r>
              <a:rPr lang="en-GB" dirty="0"/>
              <a:t>Finally, before proceeding with the installation of Ubuntu, you will be asked in which storage space you would like to install all the components. </a:t>
            </a:r>
            <a:endParaRPr lang="tr-TR" dirty="0"/>
          </a:p>
          <a:p>
            <a:r>
              <a:rPr lang="en-GB" dirty="0"/>
              <a:t>The system will automatically detect that you already have a version of Windows installed on your PC, so you'll see the option to "Install Ubuntu alongside Windows Boot Manager" and click "Continue”</a:t>
            </a:r>
            <a:br>
              <a:rPr lang="en-GB" dirty="0"/>
            </a:br>
            <a:endParaRPr lang="en-GB" dirty="0"/>
          </a:p>
        </p:txBody>
      </p:sp>
      <p:sp>
        <p:nvSpPr>
          <p:cNvPr id="4" name="Date Placeholder 3">
            <a:extLst>
              <a:ext uri="{FF2B5EF4-FFF2-40B4-BE49-F238E27FC236}">
                <a16:creationId xmlns:a16="http://schemas.microsoft.com/office/drawing/2014/main" id="{7596C11E-6BB8-4A16-3ABE-B4BC044063C6}"/>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319B6AA9-3CFF-1C1C-A912-11C6F0A43864}"/>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DF1CCD14-4167-EB92-401E-C037082CC521}"/>
              </a:ext>
            </a:extLst>
          </p:cNvPr>
          <p:cNvSpPr>
            <a:spLocks noGrp="1"/>
          </p:cNvSpPr>
          <p:nvPr>
            <p:ph type="sldNum" sz="quarter" idx="12"/>
          </p:nvPr>
        </p:nvSpPr>
        <p:spPr/>
        <p:txBody>
          <a:bodyPr/>
          <a:lstStyle/>
          <a:p>
            <a:fld id="{3612906B-0D48-4D44-A2FA-F5590F1ECEEB}" type="slidenum">
              <a:rPr lang="en-GB" smtClean="0"/>
              <a:t>15</a:t>
            </a:fld>
            <a:endParaRPr lang="en-GB"/>
          </a:p>
        </p:txBody>
      </p:sp>
      <p:pic>
        <p:nvPicPr>
          <p:cNvPr id="7170" name="Picture 2">
            <a:extLst>
              <a:ext uri="{FF2B5EF4-FFF2-40B4-BE49-F238E27FC236}">
                <a16:creationId xmlns:a16="http://schemas.microsoft.com/office/drawing/2014/main" id="{8AAB7599-7DE5-E945-2199-5A25AEF43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572" y="699448"/>
            <a:ext cx="5092138" cy="34768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B32D0D2-867E-41D7-7E9A-4B230E9AE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816" y="3335984"/>
            <a:ext cx="3825984" cy="272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4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4662B-1C49-C95C-0C1C-BEEC05DBF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84D75-3569-40E9-8B52-1C34428D70D8}"/>
              </a:ext>
            </a:extLst>
          </p:cNvPr>
          <p:cNvSpPr>
            <a:spLocks noGrp="1"/>
          </p:cNvSpPr>
          <p:nvPr>
            <p:ph type="title"/>
          </p:nvPr>
        </p:nvSpPr>
        <p:spPr>
          <a:xfrm>
            <a:off x="838200" y="365125"/>
            <a:ext cx="8821366" cy="486213"/>
          </a:xfrm>
        </p:spPr>
        <p:txBody>
          <a:bodyPr>
            <a:normAutofit fontScale="90000"/>
          </a:bodyPr>
          <a:lstStyle/>
          <a:p>
            <a:r>
              <a:rPr lang="en-GB" dirty="0"/>
              <a:t>Install Ubuntu on Dual Boot</a:t>
            </a:r>
          </a:p>
        </p:txBody>
      </p:sp>
      <p:sp>
        <p:nvSpPr>
          <p:cNvPr id="3" name="Content Placeholder 2">
            <a:extLst>
              <a:ext uri="{FF2B5EF4-FFF2-40B4-BE49-F238E27FC236}">
                <a16:creationId xmlns:a16="http://schemas.microsoft.com/office/drawing/2014/main" id="{A2CEC9B4-A17B-7C6E-1C9B-2229D66C78DA}"/>
              </a:ext>
            </a:extLst>
          </p:cNvPr>
          <p:cNvSpPr>
            <a:spLocks noGrp="1"/>
          </p:cNvSpPr>
          <p:nvPr>
            <p:ph idx="1"/>
          </p:nvPr>
        </p:nvSpPr>
        <p:spPr>
          <a:xfrm>
            <a:off x="445336" y="1114420"/>
            <a:ext cx="6423815" cy="5062543"/>
          </a:xfrm>
        </p:spPr>
        <p:txBody>
          <a:bodyPr>
            <a:normAutofit fontScale="77500" lnSpcReduction="20000"/>
          </a:bodyPr>
          <a:lstStyle/>
          <a:p>
            <a:r>
              <a:rPr lang="en-GB" dirty="0"/>
              <a:t>You can now choose the disk partition in which to install Ubuntu and then select the disk partition we freed in the previous steps and click "Install Now".</a:t>
            </a:r>
          </a:p>
          <a:p>
            <a:r>
              <a:rPr lang="en-GB" dirty="0"/>
              <a:t>The installation configuration is now complete and the system will begin installing Ubuntu on the indicated hard disk partition.</a:t>
            </a:r>
          </a:p>
          <a:p>
            <a:r>
              <a:rPr lang="en-GB" dirty="0"/>
              <a:t>During the installation procedure, you can start by configuring your PC with Ubuntu with the time zone of your area, username, and password for logging in to Ubuntu.</a:t>
            </a:r>
          </a:p>
          <a:p>
            <a:r>
              <a:rPr lang="en-GB" dirty="0"/>
              <a:t>Then restart your PC by clicking on "Restart Now«</a:t>
            </a:r>
            <a:endParaRPr lang="tr-TR" dirty="0"/>
          </a:p>
          <a:p>
            <a:r>
              <a:rPr lang="en-GB" dirty="0"/>
              <a:t>Now remove the USB with Ubuntu Boot that you inserted at the beginning of the installation and click "Enter" on your keyboard</a:t>
            </a:r>
          </a:p>
          <a:p>
            <a:br>
              <a:rPr lang="en-GB" dirty="0"/>
            </a:br>
            <a:br>
              <a:rPr lang="en-GB" dirty="0"/>
            </a:br>
            <a:endParaRPr lang="en-GB" dirty="0"/>
          </a:p>
        </p:txBody>
      </p:sp>
      <p:sp>
        <p:nvSpPr>
          <p:cNvPr id="4" name="Date Placeholder 3">
            <a:extLst>
              <a:ext uri="{FF2B5EF4-FFF2-40B4-BE49-F238E27FC236}">
                <a16:creationId xmlns:a16="http://schemas.microsoft.com/office/drawing/2014/main" id="{CF20AE1F-E94C-BB56-B0D4-F3A91012D53B}"/>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BAD69C7E-3E2C-8849-89A9-AD791218EC75}"/>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C9EDA305-D72C-FB52-5878-B3682C183BEF}"/>
              </a:ext>
            </a:extLst>
          </p:cNvPr>
          <p:cNvSpPr>
            <a:spLocks noGrp="1"/>
          </p:cNvSpPr>
          <p:nvPr>
            <p:ph type="sldNum" sz="quarter" idx="12"/>
          </p:nvPr>
        </p:nvSpPr>
        <p:spPr/>
        <p:txBody>
          <a:bodyPr/>
          <a:lstStyle/>
          <a:p>
            <a:fld id="{3612906B-0D48-4D44-A2FA-F5590F1ECEEB}" type="slidenum">
              <a:rPr lang="en-GB" smtClean="0"/>
              <a:t>16</a:t>
            </a:fld>
            <a:endParaRPr lang="en-GB"/>
          </a:p>
        </p:txBody>
      </p:sp>
      <p:pic>
        <p:nvPicPr>
          <p:cNvPr id="8194" name="Picture 2">
            <a:extLst>
              <a:ext uri="{FF2B5EF4-FFF2-40B4-BE49-F238E27FC236}">
                <a16:creationId xmlns:a16="http://schemas.microsoft.com/office/drawing/2014/main" id="{3F30558B-5B9A-6412-6326-3C4AEDD56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9525" y="365125"/>
            <a:ext cx="4701446" cy="333421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1168DAF-6C16-BBDA-DE29-264D60705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514" y="3580278"/>
            <a:ext cx="3347222" cy="2596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06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32F1-6505-9BAE-30B1-A7B0B201E664}"/>
              </a:ext>
            </a:extLst>
          </p:cNvPr>
          <p:cNvSpPr>
            <a:spLocks noGrp="1"/>
          </p:cNvSpPr>
          <p:nvPr>
            <p:ph type="title"/>
          </p:nvPr>
        </p:nvSpPr>
        <p:spPr>
          <a:xfrm>
            <a:off x="838200" y="365125"/>
            <a:ext cx="8821366" cy="912243"/>
          </a:xfrm>
        </p:spPr>
        <p:txBody>
          <a:bodyPr/>
          <a:lstStyle/>
          <a:p>
            <a:r>
              <a:rPr lang="tr-TR" dirty="0"/>
              <a:t>Install Ubuntu on VirtualBox</a:t>
            </a:r>
            <a:endParaRPr lang="en-GB" dirty="0"/>
          </a:p>
        </p:txBody>
      </p:sp>
      <p:sp>
        <p:nvSpPr>
          <p:cNvPr id="3" name="Content Placeholder 2">
            <a:extLst>
              <a:ext uri="{FF2B5EF4-FFF2-40B4-BE49-F238E27FC236}">
                <a16:creationId xmlns:a16="http://schemas.microsoft.com/office/drawing/2014/main" id="{810C19E6-0937-039B-966D-5B9544795DE4}"/>
              </a:ext>
            </a:extLst>
          </p:cNvPr>
          <p:cNvSpPr>
            <a:spLocks noGrp="1"/>
          </p:cNvSpPr>
          <p:nvPr>
            <p:ph idx="1"/>
          </p:nvPr>
        </p:nvSpPr>
        <p:spPr>
          <a:xfrm>
            <a:off x="628214" y="1382070"/>
            <a:ext cx="5884268" cy="4794893"/>
          </a:xfrm>
        </p:spPr>
        <p:txBody>
          <a:bodyPr>
            <a:normAutofit fontScale="92500" lnSpcReduction="10000"/>
          </a:bodyPr>
          <a:lstStyle/>
          <a:p>
            <a:r>
              <a:rPr lang="en-GB" dirty="0">
                <a:hlinkClick r:id="rId2"/>
              </a:rPr>
              <a:t>https://www.virtualbox.org/wiki/Downloads</a:t>
            </a:r>
            <a:r>
              <a:rPr lang="tr-TR" dirty="0"/>
              <a:t> </a:t>
            </a:r>
          </a:p>
          <a:p>
            <a:pPr lvl="1"/>
            <a:r>
              <a:rPr lang="tr-TR" dirty="0"/>
              <a:t>Choose your operating system</a:t>
            </a:r>
          </a:p>
          <a:p>
            <a:pPr lvl="1"/>
            <a:r>
              <a:rPr lang="tr-TR" dirty="0"/>
              <a:t>Follow the installation procedure</a:t>
            </a:r>
          </a:p>
          <a:p>
            <a:pPr lvl="1"/>
            <a:r>
              <a:rPr lang="tr-TR" dirty="0"/>
              <a:t>Install as an administrator</a:t>
            </a:r>
          </a:p>
          <a:p>
            <a:r>
              <a:rPr lang="en-GB" dirty="0"/>
              <a:t>Download the Ubuntu ISO using one of the following links:</a:t>
            </a:r>
          </a:p>
          <a:p>
            <a:pPr lvl="1"/>
            <a:r>
              <a:rPr lang="en-GB" dirty="0">
                <a:hlinkClick r:id="rId3"/>
              </a:rPr>
              <a:t>Ubuntu 24.04</a:t>
            </a:r>
            <a:endParaRPr lang="en-GB" dirty="0"/>
          </a:p>
          <a:p>
            <a:pPr lvl="1"/>
            <a:r>
              <a:rPr lang="en-GB" dirty="0">
                <a:hlinkClick r:id="rId4"/>
              </a:rPr>
              <a:t>Ubuntu 22.04</a:t>
            </a:r>
            <a:endParaRPr lang="en-GB" dirty="0"/>
          </a:p>
          <a:p>
            <a:pPr lvl="1"/>
            <a:r>
              <a:rPr lang="en-GB" dirty="0"/>
              <a:t>Once the download is finished, you can proceed with the configuration and installation of the Virtual Machine.</a:t>
            </a:r>
          </a:p>
          <a:p>
            <a:r>
              <a:rPr lang="en-GB" dirty="0"/>
              <a:t>In Oracle VM VirtualBox creates a new virtual machine by clicking on "New".</a:t>
            </a:r>
          </a:p>
          <a:p>
            <a:endParaRPr lang="en-GB" dirty="0"/>
          </a:p>
          <a:p>
            <a:endParaRPr lang="tr-TR" dirty="0"/>
          </a:p>
          <a:p>
            <a:endParaRPr lang="en-GB" dirty="0"/>
          </a:p>
        </p:txBody>
      </p:sp>
      <p:sp>
        <p:nvSpPr>
          <p:cNvPr id="4" name="Date Placeholder 3">
            <a:extLst>
              <a:ext uri="{FF2B5EF4-FFF2-40B4-BE49-F238E27FC236}">
                <a16:creationId xmlns:a16="http://schemas.microsoft.com/office/drawing/2014/main" id="{27B471FF-AEE6-AEA0-D350-45B2A6E5ADEC}"/>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68A3D7CD-D0D1-A1AB-F009-4D90A766D702}"/>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7EE72DA8-623D-446C-67E9-24AAD9409111}"/>
              </a:ext>
            </a:extLst>
          </p:cNvPr>
          <p:cNvSpPr>
            <a:spLocks noGrp="1"/>
          </p:cNvSpPr>
          <p:nvPr>
            <p:ph type="sldNum" sz="quarter" idx="12"/>
          </p:nvPr>
        </p:nvSpPr>
        <p:spPr/>
        <p:txBody>
          <a:bodyPr/>
          <a:lstStyle/>
          <a:p>
            <a:fld id="{3612906B-0D48-4D44-A2FA-F5590F1ECEEB}" type="slidenum">
              <a:rPr lang="en-GB" smtClean="0"/>
              <a:t>17</a:t>
            </a:fld>
            <a:endParaRPr lang="en-GB"/>
          </a:p>
        </p:txBody>
      </p:sp>
      <p:pic>
        <p:nvPicPr>
          <p:cNvPr id="10242" name="Picture 2">
            <a:extLst>
              <a:ext uri="{FF2B5EF4-FFF2-40B4-BE49-F238E27FC236}">
                <a16:creationId xmlns:a16="http://schemas.microsoft.com/office/drawing/2014/main" id="{523E1B9E-84C5-7813-BEA8-B73F7CD94D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1522" y="1185871"/>
            <a:ext cx="2836087" cy="224312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7C5A498D-F62D-9096-0EF4-1F0F82315D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6503" y="3535680"/>
            <a:ext cx="3266123" cy="2583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526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85E4-B5C5-70F7-8A68-7296F092AB00}"/>
              </a:ext>
            </a:extLst>
          </p:cNvPr>
          <p:cNvSpPr>
            <a:spLocks noGrp="1"/>
          </p:cNvSpPr>
          <p:nvPr>
            <p:ph type="title"/>
          </p:nvPr>
        </p:nvSpPr>
        <p:spPr>
          <a:xfrm>
            <a:off x="838200" y="365125"/>
            <a:ext cx="8821366" cy="619077"/>
          </a:xfrm>
        </p:spPr>
        <p:txBody>
          <a:bodyPr>
            <a:normAutofit fontScale="90000"/>
          </a:bodyPr>
          <a:lstStyle/>
          <a:p>
            <a:r>
              <a:rPr lang="tr-TR" dirty="0"/>
              <a:t>Install Ubuntu on VirtualBox</a:t>
            </a:r>
            <a:endParaRPr lang="en-GB" dirty="0"/>
          </a:p>
        </p:txBody>
      </p:sp>
      <p:sp>
        <p:nvSpPr>
          <p:cNvPr id="3" name="Content Placeholder 2">
            <a:extLst>
              <a:ext uri="{FF2B5EF4-FFF2-40B4-BE49-F238E27FC236}">
                <a16:creationId xmlns:a16="http://schemas.microsoft.com/office/drawing/2014/main" id="{8815A7AE-7B37-9619-152F-51F319B5DC70}"/>
              </a:ext>
            </a:extLst>
          </p:cNvPr>
          <p:cNvSpPr>
            <a:spLocks noGrp="1"/>
          </p:cNvSpPr>
          <p:nvPr>
            <p:ph idx="1"/>
          </p:nvPr>
        </p:nvSpPr>
        <p:spPr>
          <a:xfrm>
            <a:off x="460690" y="1067963"/>
            <a:ext cx="8055096" cy="5109000"/>
          </a:xfrm>
        </p:spPr>
        <p:txBody>
          <a:bodyPr/>
          <a:lstStyle/>
          <a:p>
            <a:r>
              <a:rPr lang="en-GB" dirty="0"/>
              <a:t>In Oracle VM VirtualBox creates a new virtual machine by clicking on "New".</a:t>
            </a:r>
          </a:p>
          <a:p>
            <a:r>
              <a:rPr lang="en-GB" dirty="0"/>
              <a:t>Select a name for the virtual machine in the "Name" section, then indicate the path to the </a:t>
            </a:r>
            <a:r>
              <a:rPr lang="en-GB" dirty="0">
                <a:hlinkClick r:id="rId2"/>
              </a:rPr>
              <a:t>Ubuntu 22.04</a:t>
            </a:r>
            <a:r>
              <a:rPr lang="en-GB" dirty="0"/>
              <a:t> ISO and click "Next".</a:t>
            </a:r>
          </a:p>
          <a:p>
            <a:br>
              <a:rPr lang="en-GB" dirty="0"/>
            </a:br>
            <a:endParaRPr lang="en-GB" dirty="0"/>
          </a:p>
        </p:txBody>
      </p:sp>
      <p:sp>
        <p:nvSpPr>
          <p:cNvPr id="4" name="Date Placeholder 3">
            <a:extLst>
              <a:ext uri="{FF2B5EF4-FFF2-40B4-BE49-F238E27FC236}">
                <a16:creationId xmlns:a16="http://schemas.microsoft.com/office/drawing/2014/main" id="{B5A7B615-63A1-C0F9-A66B-166737F25EEB}"/>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9A624B53-BF20-EA89-39F6-7723A79C0C48}"/>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D33E1A5E-D6D4-DD5D-ABA1-1281573DE0B7}"/>
              </a:ext>
            </a:extLst>
          </p:cNvPr>
          <p:cNvSpPr>
            <a:spLocks noGrp="1"/>
          </p:cNvSpPr>
          <p:nvPr>
            <p:ph type="sldNum" sz="quarter" idx="12"/>
          </p:nvPr>
        </p:nvSpPr>
        <p:spPr/>
        <p:txBody>
          <a:bodyPr/>
          <a:lstStyle/>
          <a:p>
            <a:fld id="{3612906B-0D48-4D44-A2FA-F5590F1ECEEB}" type="slidenum">
              <a:rPr lang="en-GB" smtClean="0"/>
              <a:t>18</a:t>
            </a:fld>
            <a:endParaRPr lang="en-GB"/>
          </a:p>
        </p:txBody>
      </p:sp>
      <p:pic>
        <p:nvPicPr>
          <p:cNvPr id="11266" name="Picture 2">
            <a:extLst>
              <a:ext uri="{FF2B5EF4-FFF2-40B4-BE49-F238E27FC236}">
                <a16:creationId xmlns:a16="http://schemas.microsoft.com/office/drawing/2014/main" id="{3922E381-3AFB-967C-0E43-51B62B493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007" y="1825625"/>
            <a:ext cx="4088386" cy="233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092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9999-1D8D-F347-F2D5-36EA6509B8ED}"/>
              </a:ext>
            </a:extLst>
          </p:cNvPr>
          <p:cNvSpPr>
            <a:spLocks noGrp="1"/>
          </p:cNvSpPr>
          <p:nvPr>
            <p:ph type="title"/>
          </p:nvPr>
        </p:nvSpPr>
        <p:spPr/>
        <p:txBody>
          <a:bodyPr/>
          <a:lstStyle/>
          <a:p>
            <a:r>
              <a:rPr lang="tr-TR" dirty="0"/>
              <a:t>ROS-2 Humble Installation</a:t>
            </a:r>
            <a:endParaRPr lang="en-GB" dirty="0"/>
          </a:p>
        </p:txBody>
      </p:sp>
      <p:sp>
        <p:nvSpPr>
          <p:cNvPr id="3" name="Content Placeholder 2">
            <a:extLst>
              <a:ext uri="{FF2B5EF4-FFF2-40B4-BE49-F238E27FC236}">
                <a16:creationId xmlns:a16="http://schemas.microsoft.com/office/drawing/2014/main" id="{C5822628-DBF3-3C1F-42A9-ED47D710F440}"/>
              </a:ext>
            </a:extLst>
          </p:cNvPr>
          <p:cNvSpPr>
            <a:spLocks noGrp="1"/>
          </p:cNvSpPr>
          <p:nvPr>
            <p:ph idx="1"/>
          </p:nvPr>
        </p:nvSpPr>
        <p:spPr/>
        <p:txBody>
          <a:bodyPr/>
          <a:lstStyle/>
          <a:p>
            <a:endParaRPr lang="tr-TR" dirty="0">
              <a:hlinkClick r:id="rId2"/>
            </a:endParaRPr>
          </a:p>
          <a:p>
            <a:r>
              <a:rPr lang="en-GB" dirty="0">
                <a:hlinkClick r:id="rId2"/>
              </a:rPr>
              <a:t>https://docs.ros.org/en/humble/Installation/Ubuntu-Install-Debs.html</a:t>
            </a:r>
            <a:r>
              <a:rPr lang="tr-TR" dirty="0"/>
              <a:t> </a:t>
            </a:r>
          </a:p>
          <a:p>
            <a:r>
              <a:rPr lang="tr-TR" dirty="0"/>
              <a:t>In wsl write sudo wsl –l Ubuntu</a:t>
            </a:r>
          </a:p>
          <a:p>
            <a:endParaRPr lang="en-GB" dirty="0"/>
          </a:p>
        </p:txBody>
      </p:sp>
      <p:sp>
        <p:nvSpPr>
          <p:cNvPr id="4" name="Date Placeholder 3">
            <a:extLst>
              <a:ext uri="{FF2B5EF4-FFF2-40B4-BE49-F238E27FC236}">
                <a16:creationId xmlns:a16="http://schemas.microsoft.com/office/drawing/2014/main" id="{875D4087-3573-D3A4-6EC2-07172C8051B3}"/>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29D100EE-9232-5CC9-DC93-59AA5040F430}"/>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3DD91547-45C0-2BDF-3EC5-57A4F9FE497B}"/>
              </a:ext>
            </a:extLst>
          </p:cNvPr>
          <p:cNvSpPr>
            <a:spLocks noGrp="1"/>
          </p:cNvSpPr>
          <p:nvPr>
            <p:ph type="sldNum" sz="quarter" idx="12"/>
          </p:nvPr>
        </p:nvSpPr>
        <p:spPr/>
        <p:txBody>
          <a:bodyPr/>
          <a:lstStyle/>
          <a:p>
            <a:fld id="{3612906B-0D48-4D44-A2FA-F5590F1ECEEB}" type="slidenum">
              <a:rPr lang="en-GB" smtClean="0"/>
              <a:t>19</a:t>
            </a:fld>
            <a:endParaRPr lang="en-GB"/>
          </a:p>
        </p:txBody>
      </p:sp>
    </p:spTree>
    <p:extLst>
      <p:ext uri="{BB962C8B-B14F-4D97-AF65-F5344CB8AC3E}">
        <p14:creationId xmlns:p14="http://schemas.microsoft.com/office/powerpoint/2010/main" val="131527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9C2C-2252-D03D-76BA-6B32564CDD98}"/>
              </a:ext>
            </a:extLst>
          </p:cNvPr>
          <p:cNvSpPr>
            <a:spLocks noGrp="1"/>
          </p:cNvSpPr>
          <p:nvPr>
            <p:ph type="title"/>
          </p:nvPr>
        </p:nvSpPr>
        <p:spPr/>
        <p:txBody>
          <a:bodyPr/>
          <a:lstStyle/>
          <a:p>
            <a:r>
              <a:rPr lang="tr-TR" dirty="0"/>
              <a:t>Which version of linux and ROS-2</a:t>
            </a:r>
            <a:endParaRPr lang="en-GB" dirty="0"/>
          </a:p>
        </p:txBody>
      </p:sp>
      <p:sp>
        <p:nvSpPr>
          <p:cNvPr id="3" name="Content Placeholder 2">
            <a:extLst>
              <a:ext uri="{FF2B5EF4-FFF2-40B4-BE49-F238E27FC236}">
                <a16:creationId xmlns:a16="http://schemas.microsoft.com/office/drawing/2014/main" id="{DBB4F89E-ABD2-A7AD-83BF-851478698EA4}"/>
              </a:ext>
            </a:extLst>
          </p:cNvPr>
          <p:cNvSpPr>
            <a:spLocks noGrp="1"/>
          </p:cNvSpPr>
          <p:nvPr>
            <p:ph idx="1"/>
          </p:nvPr>
        </p:nvSpPr>
        <p:spPr/>
        <p:txBody>
          <a:bodyPr>
            <a:normAutofit fontScale="77500" lnSpcReduction="20000"/>
          </a:bodyPr>
          <a:lstStyle/>
          <a:p>
            <a:r>
              <a:rPr lang="en-GB" b="1" dirty="0"/>
              <a:t>Pick 24.04 + Jazzy (default)</a:t>
            </a:r>
            <a:endParaRPr lang="en-GB" dirty="0"/>
          </a:p>
          <a:p>
            <a:pPr lvl="1"/>
            <a:r>
              <a:rPr lang="en-GB" dirty="0"/>
              <a:t>Official Jazzy debs on Ubuntu 24.04; LTS releases (even years) get 5-year support. </a:t>
            </a:r>
            <a:r>
              <a:rPr lang="en-GB" dirty="0">
                <a:hlinkClick r:id="rId2"/>
              </a:rPr>
              <a:t>docs.ros.org+1</a:t>
            </a:r>
            <a:endParaRPr lang="en-GB" dirty="0"/>
          </a:p>
          <a:p>
            <a:pPr lvl="1"/>
            <a:r>
              <a:rPr lang="en-GB" dirty="0"/>
              <a:t>TurtleBot 4 provides Jazzy install scripts &amp; docs; user manual lists 24.04+Jazzy as supported. </a:t>
            </a:r>
            <a:r>
              <a:rPr lang="en-GB" dirty="0">
                <a:hlinkClick r:id="rId3"/>
              </a:rPr>
              <a:t>docs.ros.org+1</a:t>
            </a:r>
            <a:endParaRPr lang="en-GB" dirty="0"/>
          </a:p>
          <a:p>
            <a:pPr lvl="1"/>
            <a:r>
              <a:rPr lang="en-GB" dirty="0"/>
              <a:t>Good GPU story on lab PCs: CUDA lists Ubuntu 24.04 as supported. </a:t>
            </a:r>
            <a:r>
              <a:rPr lang="en-GB" dirty="0">
                <a:hlinkClick r:id="rId4"/>
              </a:rPr>
              <a:t>NVIDIA Docs</a:t>
            </a:r>
            <a:endParaRPr lang="en-GB" dirty="0"/>
          </a:p>
          <a:p>
            <a:r>
              <a:rPr lang="en-GB" b="1" dirty="0"/>
              <a:t>Stay on 22.04 + Humble (if you need maximum “it just works” for older stacks)</a:t>
            </a:r>
            <a:endParaRPr lang="en-GB" dirty="0"/>
          </a:p>
          <a:p>
            <a:pPr lvl="1"/>
            <a:r>
              <a:rPr lang="en-GB" dirty="0"/>
              <a:t>Humble is a mature LTS on Ubuntu 22.04 (supported to </a:t>
            </a:r>
            <a:r>
              <a:rPr lang="en-GB" b="1" dirty="0"/>
              <a:t>May 2027</a:t>
            </a:r>
            <a:r>
              <a:rPr lang="en-GB" dirty="0"/>
              <a:t>); many legacy tutorials and packages target it. </a:t>
            </a:r>
            <a:r>
              <a:rPr lang="en-GB" dirty="0">
                <a:hlinkClick r:id="rId5"/>
              </a:rPr>
              <a:t>Open Robotics Discourse</a:t>
            </a:r>
            <a:endParaRPr lang="en-GB" dirty="0"/>
          </a:p>
          <a:p>
            <a:r>
              <a:rPr lang="en-GB" b="1" dirty="0"/>
              <a:t>TurtleBot 3 note</a:t>
            </a:r>
            <a:endParaRPr lang="en-GB" dirty="0"/>
          </a:p>
          <a:p>
            <a:pPr lvl="1"/>
            <a:r>
              <a:rPr lang="en-GB" dirty="0"/>
              <a:t>Jazzy support landed later; verify your TB3 packages/sims if you go 24.04, or stick to 22.04+Humble for zero surprises. Recent docs show TB3 guides tested on 24.04+Jazzy, but earlier threads flagged gaps—so double-check your exact packages. </a:t>
            </a:r>
            <a:r>
              <a:rPr lang="en-GB" dirty="0">
                <a:hlinkClick r:id="rId6"/>
              </a:rPr>
              <a:t>ROBOTIS e-Manual+2GitHub+2</a:t>
            </a:r>
            <a:endParaRPr lang="en-GB" dirty="0"/>
          </a:p>
          <a:p>
            <a:r>
              <a:rPr lang="en-GB" b="1" dirty="0"/>
              <a:t>Practical recommendation</a:t>
            </a:r>
          </a:p>
          <a:p>
            <a:pPr lvl="1"/>
            <a:r>
              <a:rPr lang="en-GB" b="1" dirty="0"/>
              <a:t>TB4-centric lab:</a:t>
            </a:r>
            <a:r>
              <a:rPr lang="en-GB" dirty="0"/>
              <a:t> go </a:t>
            </a:r>
            <a:r>
              <a:rPr lang="en-GB" b="1" dirty="0"/>
              <a:t>24.04 + Jazzy</a:t>
            </a:r>
            <a:r>
              <a:rPr lang="en-GB" dirty="0"/>
              <a:t>.</a:t>
            </a:r>
          </a:p>
          <a:p>
            <a:pPr lvl="1"/>
            <a:r>
              <a:rPr lang="en-GB" b="1" dirty="0"/>
              <a:t>Heavily TB3/legacy materials:</a:t>
            </a:r>
            <a:r>
              <a:rPr lang="en-GB" dirty="0"/>
              <a:t> use </a:t>
            </a:r>
            <a:r>
              <a:rPr lang="en-GB" b="1" dirty="0"/>
              <a:t>22.04 + Humble</a:t>
            </a:r>
            <a:r>
              <a:rPr lang="en-GB" dirty="0"/>
              <a:t>, or run Humble in Docker on 24.04 workstations to keep laptops modern while robots stay stable</a:t>
            </a:r>
          </a:p>
          <a:p>
            <a:endParaRPr lang="en-GB" dirty="0"/>
          </a:p>
        </p:txBody>
      </p:sp>
      <p:sp>
        <p:nvSpPr>
          <p:cNvPr id="4" name="Date Placeholder 3">
            <a:extLst>
              <a:ext uri="{FF2B5EF4-FFF2-40B4-BE49-F238E27FC236}">
                <a16:creationId xmlns:a16="http://schemas.microsoft.com/office/drawing/2014/main" id="{1762601A-1C9A-C574-0154-693B39904934}"/>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4C70E18B-BD5A-7D26-6960-31E49D0F19B0}"/>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5DB54F47-003B-209C-7803-FA4A174A5500}"/>
              </a:ext>
            </a:extLst>
          </p:cNvPr>
          <p:cNvSpPr>
            <a:spLocks noGrp="1"/>
          </p:cNvSpPr>
          <p:nvPr>
            <p:ph type="sldNum" sz="quarter" idx="12"/>
          </p:nvPr>
        </p:nvSpPr>
        <p:spPr/>
        <p:txBody>
          <a:bodyPr/>
          <a:lstStyle/>
          <a:p>
            <a:fld id="{3612906B-0D48-4D44-A2FA-F5590F1ECEEB}" type="slidenum">
              <a:rPr lang="en-GB" smtClean="0"/>
              <a:t>2</a:t>
            </a:fld>
            <a:endParaRPr lang="en-GB"/>
          </a:p>
        </p:txBody>
      </p:sp>
    </p:spTree>
    <p:extLst>
      <p:ext uri="{BB962C8B-B14F-4D97-AF65-F5344CB8AC3E}">
        <p14:creationId xmlns:p14="http://schemas.microsoft.com/office/powerpoint/2010/main" val="673613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6D97-CD57-908B-3745-A3CDC36FEC96}"/>
              </a:ext>
            </a:extLst>
          </p:cNvPr>
          <p:cNvSpPr>
            <a:spLocks noGrp="1"/>
          </p:cNvSpPr>
          <p:nvPr>
            <p:ph type="title"/>
          </p:nvPr>
        </p:nvSpPr>
        <p:spPr/>
        <p:txBody>
          <a:bodyPr/>
          <a:lstStyle/>
          <a:p>
            <a:r>
              <a:rPr lang="tr-TR" dirty="0"/>
              <a:t>Visual Studio Code</a:t>
            </a:r>
            <a:endParaRPr lang="en-GB" dirty="0"/>
          </a:p>
        </p:txBody>
      </p:sp>
      <p:sp>
        <p:nvSpPr>
          <p:cNvPr id="3" name="Content Placeholder 2">
            <a:extLst>
              <a:ext uri="{FF2B5EF4-FFF2-40B4-BE49-F238E27FC236}">
                <a16:creationId xmlns:a16="http://schemas.microsoft.com/office/drawing/2014/main" id="{65A18A95-14DF-E03C-91FF-C628907CD410}"/>
              </a:ext>
            </a:extLst>
          </p:cNvPr>
          <p:cNvSpPr>
            <a:spLocks noGrp="1"/>
          </p:cNvSpPr>
          <p:nvPr>
            <p:ph idx="1"/>
          </p:nvPr>
        </p:nvSpPr>
        <p:spPr/>
        <p:txBody>
          <a:bodyPr>
            <a:normAutofit fontScale="62500" lnSpcReduction="20000"/>
          </a:bodyPr>
          <a:lstStyle/>
          <a:p>
            <a:r>
              <a:rPr lang="en-GB" dirty="0" err="1"/>
              <a:t>sudo</a:t>
            </a:r>
            <a:r>
              <a:rPr lang="en-GB" dirty="0"/>
              <a:t> add-apt-repository </a:t>
            </a:r>
            <a:r>
              <a:rPr lang="en-GB" dirty="0" err="1"/>
              <a:t>ppa:mozillateam</a:t>
            </a:r>
            <a:r>
              <a:rPr lang="en-GB" dirty="0"/>
              <a:t>/</a:t>
            </a:r>
            <a:r>
              <a:rPr lang="en-GB" dirty="0" err="1"/>
              <a:t>ppa</a:t>
            </a:r>
            <a:endParaRPr lang="en-GB" dirty="0"/>
          </a:p>
          <a:p>
            <a:r>
              <a:rPr lang="en-GB" dirty="0">
                <a:hlinkClick r:id="rId2"/>
              </a:rPr>
              <a:t>https://code.visualstudio.com/download</a:t>
            </a:r>
            <a:endParaRPr lang="tr-TR" dirty="0"/>
          </a:p>
          <a:p>
            <a:r>
              <a:rPr lang="tr-TR" dirty="0"/>
              <a:t>WSL</a:t>
            </a:r>
          </a:p>
          <a:p>
            <a:pPr lvl="1"/>
            <a:r>
              <a:rPr lang="tr-TR" dirty="0"/>
              <a:t>Download and install VsCode in windows</a:t>
            </a:r>
          </a:p>
          <a:p>
            <a:pPr lvl="1"/>
            <a:r>
              <a:rPr lang="en-GB" dirty="0"/>
              <a:t>Launch VS Code (Windows) → Extensions → install “WSL” (Remote – WSL).</a:t>
            </a:r>
            <a:endParaRPr lang="tr-TR" dirty="0"/>
          </a:p>
          <a:p>
            <a:pPr lvl="1"/>
            <a:r>
              <a:rPr lang="en-GB" dirty="0"/>
              <a:t>From your WSL terminal, run:</a:t>
            </a:r>
            <a:r>
              <a:rPr lang="tr-TR" dirty="0"/>
              <a:t> </a:t>
            </a:r>
            <a:r>
              <a:rPr lang="en-GB" dirty="0"/>
              <a:t>code .</a:t>
            </a:r>
            <a:endParaRPr lang="tr-TR" dirty="0"/>
          </a:p>
          <a:p>
            <a:r>
              <a:rPr lang="tr-TR" dirty="0"/>
              <a:t>Linux:  From ubuntu software find «code» and install</a:t>
            </a:r>
          </a:p>
          <a:p>
            <a:r>
              <a:rPr lang="tr-TR" dirty="0"/>
              <a:t>Install extensions	</a:t>
            </a:r>
          </a:p>
          <a:p>
            <a:pPr lvl="1"/>
            <a:r>
              <a:rPr lang="tr-TR" dirty="0"/>
              <a:t>C++ (autocompletion for the C++ language)</a:t>
            </a:r>
          </a:p>
          <a:p>
            <a:pPr lvl="1"/>
            <a:r>
              <a:rPr lang="tr-TR" dirty="0"/>
              <a:t>Python (autocompletion for the Python language)</a:t>
            </a:r>
          </a:p>
          <a:p>
            <a:pPr lvl="1"/>
            <a:r>
              <a:rPr lang="tr-TR" dirty="0"/>
              <a:t>Cmake</a:t>
            </a:r>
          </a:p>
          <a:p>
            <a:pPr lvl="1"/>
            <a:r>
              <a:rPr lang="tr-TR" dirty="0"/>
              <a:t>Cmake tools</a:t>
            </a:r>
          </a:p>
          <a:p>
            <a:pPr lvl="1"/>
            <a:r>
              <a:rPr lang="tr-TR" dirty="0"/>
              <a:t>XML</a:t>
            </a:r>
          </a:p>
          <a:p>
            <a:pPr lvl="1"/>
            <a:r>
              <a:rPr lang="tr-TR" dirty="0"/>
              <a:t>XMLtools</a:t>
            </a:r>
          </a:p>
          <a:p>
            <a:pPr lvl="1"/>
            <a:r>
              <a:rPr lang="tr-TR" dirty="0"/>
              <a:t>ROS2</a:t>
            </a:r>
          </a:p>
          <a:p>
            <a:r>
              <a:rPr lang="tr-TR" dirty="0"/>
              <a:t>Restart VSCode </a:t>
            </a:r>
          </a:p>
          <a:p>
            <a:pPr lvl="1"/>
            <a:r>
              <a:rPr lang="tr-TR" dirty="0"/>
              <a:t>You can install other recommended extensions</a:t>
            </a:r>
          </a:p>
          <a:p>
            <a:pPr lvl="1"/>
            <a:endParaRPr lang="en-GB" dirty="0"/>
          </a:p>
        </p:txBody>
      </p:sp>
      <p:sp>
        <p:nvSpPr>
          <p:cNvPr id="4" name="Date Placeholder 3">
            <a:extLst>
              <a:ext uri="{FF2B5EF4-FFF2-40B4-BE49-F238E27FC236}">
                <a16:creationId xmlns:a16="http://schemas.microsoft.com/office/drawing/2014/main" id="{A4E43054-3560-242E-4648-333829121FEC}"/>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620BC430-91DA-C01F-89F8-AB948AE81CC2}"/>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A065FF08-0CC2-1BD6-CC54-7E709C01C15F}"/>
              </a:ext>
            </a:extLst>
          </p:cNvPr>
          <p:cNvSpPr>
            <a:spLocks noGrp="1"/>
          </p:cNvSpPr>
          <p:nvPr>
            <p:ph type="sldNum" sz="quarter" idx="12"/>
          </p:nvPr>
        </p:nvSpPr>
        <p:spPr/>
        <p:txBody>
          <a:bodyPr/>
          <a:lstStyle/>
          <a:p>
            <a:fld id="{3612906B-0D48-4D44-A2FA-F5590F1ECEEB}" type="slidenum">
              <a:rPr lang="en-GB" smtClean="0"/>
              <a:t>20</a:t>
            </a:fld>
            <a:endParaRPr lang="en-GB"/>
          </a:p>
        </p:txBody>
      </p:sp>
    </p:spTree>
    <p:extLst>
      <p:ext uri="{BB962C8B-B14F-4D97-AF65-F5344CB8AC3E}">
        <p14:creationId xmlns:p14="http://schemas.microsoft.com/office/powerpoint/2010/main" val="135322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31B9C9-4C14-00AB-EAF0-5E67C612D0A2}"/>
              </a:ext>
            </a:extLst>
          </p:cNvPr>
          <p:cNvSpPr>
            <a:spLocks noGrp="1"/>
          </p:cNvSpPr>
          <p:nvPr>
            <p:ph type="title"/>
          </p:nvPr>
        </p:nvSpPr>
        <p:spPr/>
        <p:txBody>
          <a:bodyPr/>
          <a:lstStyle/>
          <a:p>
            <a:r>
              <a:rPr lang="tr-TR" dirty="0"/>
              <a:t>Install Terminator (a more advanced terminal)</a:t>
            </a:r>
            <a:endParaRPr lang="en-GB" dirty="0"/>
          </a:p>
        </p:txBody>
      </p:sp>
      <p:sp>
        <p:nvSpPr>
          <p:cNvPr id="3" name="Content Placeholder 2">
            <a:extLst>
              <a:ext uri="{FF2B5EF4-FFF2-40B4-BE49-F238E27FC236}">
                <a16:creationId xmlns:a16="http://schemas.microsoft.com/office/drawing/2014/main" id="{77E52A03-28FF-F7A5-2F44-C1C369EF8472}"/>
              </a:ext>
            </a:extLst>
          </p:cNvPr>
          <p:cNvSpPr>
            <a:spLocks noGrp="1"/>
          </p:cNvSpPr>
          <p:nvPr>
            <p:ph sz="half" idx="1"/>
          </p:nvPr>
        </p:nvSpPr>
        <p:spPr/>
        <p:txBody>
          <a:bodyPr/>
          <a:lstStyle/>
          <a:p>
            <a:r>
              <a:rPr lang="tr-TR" dirty="0"/>
              <a:t>Open powershell</a:t>
            </a:r>
          </a:p>
          <a:p>
            <a:r>
              <a:rPr lang="tr-TR" dirty="0"/>
              <a:t>Wsl –update</a:t>
            </a:r>
          </a:p>
          <a:p>
            <a:r>
              <a:rPr lang="tr-TR" dirty="0"/>
              <a:t>Wsl  --shutdown</a:t>
            </a:r>
          </a:p>
          <a:p>
            <a:r>
              <a:rPr lang="tr-TR" dirty="0"/>
              <a:t>Reopen Ubuntu terminal</a:t>
            </a:r>
          </a:p>
          <a:p>
            <a:pPr lvl="1"/>
            <a:r>
              <a:rPr lang="en-GB" dirty="0" err="1"/>
              <a:t>sudo</a:t>
            </a:r>
            <a:r>
              <a:rPr lang="en-GB" dirty="0"/>
              <a:t> apt update</a:t>
            </a:r>
          </a:p>
          <a:p>
            <a:pPr lvl="1"/>
            <a:r>
              <a:rPr lang="en-GB" dirty="0" err="1"/>
              <a:t>sudo</a:t>
            </a:r>
            <a:r>
              <a:rPr lang="en-GB" dirty="0"/>
              <a:t> apt install terminator</a:t>
            </a:r>
            <a:endParaRPr lang="tr-TR" dirty="0"/>
          </a:p>
          <a:p>
            <a:pPr lvl="1"/>
            <a:r>
              <a:rPr lang="tr-TR" dirty="0"/>
              <a:t>terminator &amp;</a:t>
            </a:r>
          </a:p>
          <a:p>
            <a:pPr lvl="1"/>
            <a:r>
              <a:rPr lang="en-GB" dirty="0"/>
              <a:t>A GUI window should pop up.</a:t>
            </a:r>
            <a:endParaRPr lang="tr-TR" dirty="0"/>
          </a:p>
          <a:p>
            <a:endParaRPr lang="en-GB" dirty="0"/>
          </a:p>
        </p:txBody>
      </p:sp>
      <p:sp>
        <p:nvSpPr>
          <p:cNvPr id="8" name="Content Placeholder 7">
            <a:extLst>
              <a:ext uri="{FF2B5EF4-FFF2-40B4-BE49-F238E27FC236}">
                <a16:creationId xmlns:a16="http://schemas.microsoft.com/office/drawing/2014/main" id="{8FC5681E-C77B-C171-71E4-EAA5125F6E3F}"/>
              </a:ext>
            </a:extLst>
          </p:cNvPr>
          <p:cNvSpPr>
            <a:spLocks noGrp="1"/>
          </p:cNvSpPr>
          <p:nvPr>
            <p:ph sz="half" idx="2"/>
          </p:nvPr>
        </p:nvSpPr>
        <p:spPr/>
        <p:txBody>
          <a:bodyPr/>
          <a:lstStyle/>
          <a:p>
            <a:r>
              <a:rPr lang="tr-TR" dirty="0"/>
              <a:t>In regular Linux</a:t>
            </a:r>
          </a:p>
          <a:p>
            <a:r>
              <a:rPr lang="tr-TR" dirty="0"/>
              <a:t>Sudo apt-get update</a:t>
            </a:r>
          </a:p>
          <a:p>
            <a:r>
              <a:rPr lang="tr-TR" dirty="0"/>
              <a:t>Sudo apt-get upgrade</a:t>
            </a:r>
          </a:p>
          <a:p>
            <a:r>
              <a:rPr lang="tr-TR" dirty="0"/>
              <a:t>Sudo apt-get install terminator</a:t>
            </a:r>
          </a:p>
          <a:p>
            <a:r>
              <a:rPr lang="tr-TR" dirty="0"/>
              <a:t>Try CTRL+SHIFT+O and E</a:t>
            </a:r>
          </a:p>
          <a:p>
            <a:r>
              <a:rPr lang="tr-TR" dirty="0"/>
              <a:t>Press CTRL+SHIFT+4 to zoom</a:t>
            </a:r>
            <a:endParaRPr lang="en-GB" dirty="0"/>
          </a:p>
        </p:txBody>
      </p:sp>
      <p:sp>
        <p:nvSpPr>
          <p:cNvPr id="4" name="Date Placeholder 3">
            <a:extLst>
              <a:ext uri="{FF2B5EF4-FFF2-40B4-BE49-F238E27FC236}">
                <a16:creationId xmlns:a16="http://schemas.microsoft.com/office/drawing/2014/main" id="{6389032E-3DBA-F551-D89D-5DBE7C23D96C}"/>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8628593B-C9A7-1914-AFF5-0CC74D717062}"/>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756AAB0B-1DEC-9701-7DFD-626B0320FCE8}"/>
              </a:ext>
            </a:extLst>
          </p:cNvPr>
          <p:cNvSpPr>
            <a:spLocks noGrp="1"/>
          </p:cNvSpPr>
          <p:nvPr>
            <p:ph type="sldNum" sz="quarter" idx="12"/>
          </p:nvPr>
        </p:nvSpPr>
        <p:spPr/>
        <p:txBody>
          <a:bodyPr/>
          <a:lstStyle/>
          <a:p>
            <a:fld id="{3612906B-0D48-4D44-A2FA-F5590F1ECEEB}" type="slidenum">
              <a:rPr lang="en-GB" smtClean="0"/>
              <a:t>21</a:t>
            </a:fld>
            <a:endParaRPr lang="en-GB"/>
          </a:p>
        </p:txBody>
      </p:sp>
    </p:spTree>
    <p:extLst>
      <p:ext uri="{BB962C8B-B14F-4D97-AF65-F5344CB8AC3E}">
        <p14:creationId xmlns:p14="http://schemas.microsoft.com/office/powerpoint/2010/main" val="184183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5D4BB8-1B41-247A-4F6D-F9F5CE2DD02A}"/>
              </a:ext>
            </a:extLst>
          </p:cNvPr>
          <p:cNvSpPr>
            <a:spLocks noGrp="1"/>
          </p:cNvSpPr>
          <p:nvPr>
            <p:ph type="title"/>
          </p:nvPr>
        </p:nvSpPr>
        <p:spPr/>
        <p:txBody>
          <a:bodyPr/>
          <a:lstStyle/>
          <a:p>
            <a:r>
              <a:rPr lang="tr-TR" dirty="0"/>
              <a:t>Install ros-2 packages for control and simulation</a:t>
            </a:r>
            <a:endParaRPr lang="en-GB" dirty="0"/>
          </a:p>
        </p:txBody>
      </p:sp>
      <p:sp>
        <p:nvSpPr>
          <p:cNvPr id="9" name="Content Placeholder 8">
            <a:extLst>
              <a:ext uri="{FF2B5EF4-FFF2-40B4-BE49-F238E27FC236}">
                <a16:creationId xmlns:a16="http://schemas.microsoft.com/office/drawing/2014/main" id="{03E537FC-581F-1D24-2ABE-14FEC3408879}"/>
              </a:ext>
            </a:extLst>
          </p:cNvPr>
          <p:cNvSpPr>
            <a:spLocks noGrp="1"/>
          </p:cNvSpPr>
          <p:nvPr>
            <p:ph idx="1"/>
          </p:nvPr>
        </p:nvSpPr>
        <p:spPr/>
        <p:txBody>
          <a:bodyPr>
            <a:normAutofit fontScale="55000" lnSpcReduction="20000"/>
          </a:bodyPr>
          <a:lstStyle/>
          <a:p>
            <a:r>
              <a:rPr lang="tr-TR" dirty="0"/>
              <a:t>sudo apt-get install ros-humble-ros2-control</a:t>
            </a:r>
          </a:p>
          <a:p>
            <a:r>
              <a:rPr lang="tr-TR" dirty="0"/>
              <a:t>sudo apt-get install ros-humble-ros2-controllers</a:t>
            </a:r>
          </a:p>
          <a:p>
            <a:r>
              <a:rPr lang="tr-TR" dirty="0"/>
              <a:t>sudo apt-get install ros-humble-xacro</a:t>
            </a:r>
          </a:p>
          <a:p>
            <a:r>
              <a:rPr lang="tr-TR" dirty="0"/>
              <a:t>sudo apt-get install ros-humble-ros-gz-*</a:t>
            </a:r>
          </a:p>
          <a:p>
            <a:r>
              <a:rPr lang="tr-TR" dirty="0"/>
              <a:t>sudo apt-get install ros-humble-*-ros2-control</a:t>
            </a:r>
          </a:p>
          <a:p>
            <a:r>
              <a:rPr lang="tr-TR" dirty="0"/>
              <a:t>sudo apt-get install ros-humble-joint-state-publisher-gui</a:t>
            </a:r>
          </a:p>
          <a:p>
            <a:r>
              <a:rPr lang="tr-TR" dirty="0"/>
              <a:t>sudo apt-get install ros-humble-turtlesim</a:t>
            </a:r>
          </a:p>
          <a:p>
            <a:r>
              <a:rPr lang="tr-TR" dirty="0"/>
              <a:t>sudo apt-get install ros-humble-robot-localization</a:t>
            </a:r>
          </a:p>
          <a:p>
            <a:r>
              <a:rPr lang="tr-TR" dirty="0"/>
              <a:t>sudo apt-get install ros-humble-joy</a:t>
            </a:r>
          </a:p>
          <a:p>
            <a:r>
              <a:rPr lang="tr-TR" dirty="0"/>
              <a:t>sudo apt-get install ros-humble-joy-teleop</a:t>
            </a:r>
          </a:p>
          <a:p>
            <a:r>
              <a:rPr lang="tr-TR" dirty="0"/>
              <a:t>sudo apt-get install ros-humble-tf-transformations</a:t>
            </a:r>
          </a:p>
          <a:p>
            <a:r>
              <a:rPr lang="en-GB" dirty="0">
                <a:hlinkClick r:id="rId2"/>
              </a:rPr>
              <a:t>https://wiki.ros.org/</a:t>
            </a:r>
            <a:r>
              <a:rPr lang="tr-TR" dirty="0"/>
              <a:t> </a:t>
            </a:r>
          </a:p>
          <a:p>
            <a:r>
              <a:rPr lang="en-GB" dirty="0">
                <a:hlinkClick r:id="rId3"/>
              </a:rPr>
              <a:t>https://github.com/AntoBrandi/Self-Driving-and-ROS-2-Learn-by-Doing-Odometry-Control</a:t>
            </a:r>
            <a:r>
              <a:rPr lang="tr-TR" dirty="0"/>
              <a:t> </a:t>
            </a:r>
          </a:p>
          <a:p>
            <a:r>
              <a:rPr lang="en-GB" dirty="0">
                <a:hlinkClick r:id="rId4"/>
              </a:rPr>
              <a:t>https://robotics.stackexchange.com/</a:t>
            </a:r>
            <a:endParaRPr lang="tr-TR" dirty="0"/>
          </a:p>
          <a:p>
            <a:endParaRPr lang="en-GB" dirty="0"/>
          </a:p>
        </p:txBody>
      </p:sp>
      <p:sp>
        <p:nvSpPr>
          <p:cNvPr id="5" name="Date Placeholder 4">
            <a:extLst>
              <a:ext uri="{FF2B5EF4-FFF2-40B4-BE49-F238E27FC236}">
                <a16:creationId xmlns:a16="http://schemas.microsoft.com/office/drawing/2014/main" id="{E0E62631-CBB0-6670-FA7E-2CC450E803C4}"/>
              </a:ext>
            </a:extLst>
          </p:cNvPr>
          <p:cNvSpPr>
            <a:spLocks noGrp="1"/>
          </p:cNvSpPr>
          <p:nvPr>
            <p:ph type="dt" sz="half" idx="10"/>
          </p:nvPr>
        </p:nvSpPr>
        <p:spPr/>
        <p:txBody>
          <a:bodyPr/>
          <a:lstStyle/>
          <a:p>
            <a:r>
              <a:rPr lang="en-US"/>
              <a:t>2025-26 Fall</a:t>
            </a:r>
            <a:endParaRPr lang="en-GB" dirty="0"/>
          </a:p>
        </p:txBody>
      </p:sp>
      <p:sp>
        <p:nvSpPr>
          <p:cNvPr id="6" name="Footer Placeholder 5">
            <a:extLst>
              <a:ext uri="{FF2B5EF4-FFF2-40B4-BE49-F238E27FC236}">
                <a16:creationId xmlns:a16="http://schemas.microsoft.com/office/drawing/2014/main" id="{3A213C34-5094-1B5B-69C6-69164D202FEE}"/>
              </a:ext>
            </a:extLst>
          </p:cNvPr>
          <p:cNvSpPr>
            <a:spLocks noGrp="1"/>
          </p:cNvSpPr>
          <p:nvPr>
            <p:ph type="ftr" sz="quarter" idx="11"/>
          </p:nvPr>
        </p:nvSpPr>
        <p:spPr/>
        <p:txBody>
          <a:bodyPr/>
          <a:lstStyle/>
          <a:p>
            <a:r>
              <a:rPr lang="en-GB"/>
              <a:t>PDE3802 – Artificial Intelligence in Robotics</a:t>
            </a:r>
            <a:endParaRPr lang="en-GB" dirty="0"/>
          </a:p>
        </p:txBody>
      </p:sp>
      <p:sp>
        <p:nvSpPr>
          <p:cNvPr id="7" name="Slide Number Placeholder 6">
            <a:extLst>
              <a:ext uri="{FF2B5EF4-FFF2-40B4-BE49-F238E27FC236}">
                <a16:creationId xmlns:a16="http://schemas.microsoft.com/office/drawing/2014/main" id="{FC6083A4-7A37-3FC9-EE7C-A54B4C10BE11}"/>
              </a:ext>
            </a:extLst>
          </p:cNvPr>
          <p:cNvSpPr>
            <a:spLocks noGrp="1"/>
          </p:cNvSpPr>
          <p:nvPr>
            <p:ph type="sldNum" sz="quarter" idx="12"/>
          </p:nvPr>
        </p:nvSpPr>
        <p:spPr/>
        <p:txBody>
          <a:bodyPr/>
          <a:lstStyle/>
          <a:p>
            <a:fld id="{3612906B-0D48-4D44-A2FA-F5590F1ECEEB}" type="slidenum">
              <a:rPr lang="en-GB" smtClean="0"/>
              <a:t>22</a:t>
            </a:fld>
            <a:endParaRPr lang="en-GB"/>
          </a:p>
        </p:txBody>
      </p:sp>
    </p:spTree>
    <p:extLst>
      <p:ext uri="{BB962C8B-B14F-4D97-AF65-F5344CB8AC3E}">
        <p14:creationId xmlns:p14="http://schemas.microsoft.com/office/powerpoint/2010/main" val="3574418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7444-463B-3C03-9396-DBBA507D2B2E}"/>
              </a:ext>
            </a:extLst>
          </p:cNvPr>
          <p:cNvSpPr>
            <a:spLocks noGrp="1"/>
          </p:cNvSpPr>
          <p:nvPr>
            <p:ph type="title"/>
          </p:nvPr>
        </p:nvSpPr>
        <p:spPr/>
        <p:txBody>
          <a:bodyPr/>
          <a:lstStyle/>
          <a:p>
            <a:r>
              <a:rPr lang="tr-TR" dirty="0"/>
              <a:t>Install the workspace</a:t>
            </a:r>
            <a:endParaRPr lang="en-GB" dirty="0"/>
          </a:p>
        </p:txBody>
      </p:sp>
      <p:sp>
        <p:nvSpPr>
          <p:cNvPr id="3" name="Content Placeholder 2">
            <a:extLst>
              <a:ext uri="{FF2B5EF4-FFF2-40B4-BE49-F238E27FC236}">
                <a16:creationId xmlns:a16="http://schemas.microsoft.com/office/drawing/2014/main" id="{A861670C-737A-CDF6-1B0E-269FD1D953DD}"/>
              </a:ext>
            </a:extLst>
          </p:cNvPr>
          <p:cNvSpPr>
            <a:spLocks noGrp="1"/>
          </p:cNvSpPr>
          <p:nvPr>
            <p:ph idx="1"/>
          </p:nvPr>
        </p:nvSpPr>
        <p:spPr/>
        <p:txBody>
          <a:bodyPr/>
          <a:lstStyle/>
          <a:p>
            <a:r>
              <a:rPr lang="tr-TR" dirty="0"/>
              <a:t>git clone </a:t>
            </a:r>
            <a:r>
              <a:rPr lang="tr-TR" dirty="0">
                <a:hlinkClick r:id="rId2"/>
              </a:rPr>
              <a:t>https://github.com/AntoBrandi/Self-Driving-and-ROS-2-Learn-by-Doing-Odometry-Control.git</a:t>
            </a:r>
            <a:r>
              <a:rPr lang="tr-TR" dirty="0"/>
              <a:t> </a:t>
            </a:r>
            <a:endParaRPr lang="en-GB" dirty="0"/>
          </a:p>
        </p:txBody>
      </p:sp>
      <p:sp>
        <p:nvSpPr>
          <p:cNvPr id="4" name="Date Placeholder 3">
            <a:extLst>
              <a:ext uri="{FF2B5EF4-FFF2-40B4-BE49-F238E27FC236}">
                <a16:creationId xmlns:a16="http://schemas.microsoft.com/office/drawing/2014/main" id="{38D58BF0-4ADA-5E8B-899F-062C6C967E3D}"/>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481752DD-E454-B14E-9328-826D5B3F2991}"/>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F069CF86-63A9-61CB-EAC8-416EAA4A3381}"/>
              </a:ext>
            </a:extLst>
          </p:cNvPr>
          <p:cNvSpPr>
            <a:spLocks noGrp="1"/>
          </p:cNvSpPr>
          <p:nvPr>
            <p:ph type="sldNum" sz="quarter" idx="12"/>
          </p:nvPr>
        </p:nvSpPr>
        <p:spPr/>
        <p:txBody>
          <a:bodyPr/>
          <a:lstStyle/>
          <a:p>
            <a:fld id="{3612906B-0D48-4D44-A2FA-F5590F1ECEEB}" type="slidenum">
              <a:rPr lang="en-GB" smtClean="0"/>
              <a:t>23</a:t>
            </a:fld>
            <a:endParaRPr lang="en-GB"/>
          </a:p>
        </p:txBody>
      </p:sp>
    </p:spTree>
    <p:extLst>
      <p:ext uri="{BB962C8B-B14F-4D97-AF65-F5344CB8AC3E}">
        <p14:creationId xmlns:p14="http://schemas.microsoft.com/office/powerpoint/2010/main" val="255070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FC7C-1FF0-E502-EAAB-83778430581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A477B55-CA0E-EC14-C280-231835F12F1A}"/>
              </a:ext>
            </a:extLst>
          </p:cNvPr>
          <p:cNvSpPr>
            <a:spLocks noGrp="1"/>
          </p:cNvSpPr>
          <p:nvPr>
            <p:ph sz="half" idx="1"/>
          </p:nvPr>
        </p:nvSpPr>
        <p:spPr/>
        <p:txBody>
          <a:bodyPr>
            <a:normAutofit fontScale="92500" lnSpcReduction="10000"/>
          </a:bodyPr>
          <a:lstStyle/>
          <a:p>
            <a:r>
              <a:rPr lang="tr-TR" dirty="0"/>
              <a:t>Download bumperbot_ws.zip</a:t>
            </a:r>
          </a:p>
          <a:p>
            <a:r>
              <a:rPr lang="tr-TR" dirty="0"/>
              <a:t>Move to the home folder</a:t>
            </a:r>
          </a:p>
          <a:p>
            <a:r>
              <a:rPr lang="tr-TR" dirty="0"/>
              <a:t>mv -i ~/Downloads/bumperbot_ws.zip ~</a:t>
            </a:r>
          </a:p>
          <a:p>
            <a:r>
              <a:rPr lang="en-GB" dirty="0" err="1"/>
              <a:t>sudo</a:t>
            </a:r>
            <a:r>
              <a:rPr lang="en-GB" dirty="0"/>
              <a:t> apt update &amp;&amp; </a:t>
            </a:r>
            <a:r>
              <a:rPr lang="en-GB" dirty="0" err="1"/>
              <a:t>sudo</a:t>
            </a:r>
            <a:r>
              <a:rPr lang="en-GB" dirty="0"/>
              <a:t> apt install unzip</a:t>
            </a:r>
            <a:endParaRPr lang="tr-TR" dirty="0"/>
          </a:p>
          <a:p>
            <a:r>
              <a:rPr lang="en-GB" dirty="0" err="1"/>
              <a:t>sudo</a:t>
            </a:r>
            <a:r>
              <a:rPr lang="en-GB" dirty="0"/>
              <a:t> apt update &amp;&amp; </a:t>
            </a:r>
            <a:r>
              <a:rPr lang="en-GB" dirty="0" err="1"/>
              <a:t>sudo</a:t>
            </a:r>
            <a:r>
              <a:rPr lang="en-GB" dirty="0"/>
              <a:t> apt install zip</a:t>
            </a:r>
            <a:endParaRPr lang="tr-TR" dirty="0"/>
          </a:p>
          <a:p>
            <a:r>
              <a:rPr lang="tr-TR" dirty="0"/>
              <a:t>Unzip bumperbot_ws.zip</a:t>
            </a:r>
          </a:p>
          <a:p>
            <a:r>
              <a:rPr lang="tr-TR" dirty="0"/>
              <a:t>A workspace is formed that includes some examples</a:t>
            </a:r>
          </a:p>
          <a:p>
            <a:endParaRPr lang="tr-TR" dirty="0"/>
          </a:p>
          <a:p>
            <a:endParaRPr lang="tr-TR" dirty="0"/>
          </a:p>
        </p:txBody>
      </p:sp>
      <p:sp>
        <p:nvSpPr>
          <p:cNvPr id="4" name="Content Placeholder 3">
            <a:extLst>
              <a:ext uri="{FF2B5EF4-FFF2-40B4-BE49-F238E27FC236}">
                <a16:creationId xmlns:a16="http://schemas.microsoft.com/office/drawing/2014/main" id="{3A36DA41-6659-AC5C-4494-70508352D4CD}"/>
              </a:ext>
            </a:extLst>
          </p:cNvPr>
          <p:cNvSpPr>
            <a:spLocks noGrp="1"/>
          </p:cNvSpPr>
          <p:nvPr>
            <p:ph sz="half" idx="2"/>
          </p:nvPr>
        </p:nvSpPr>
        <p:spPr/>
        <p:txBody>
          <a:bodyPr>
            <a:normAutofit fontScale="92500" lnSpcReduction="10000"/>
          </a:bodyPr>
          <a:lstStyle/>
          <a:p>
            <a:endParaRPr lang="en-GB"/>
          </a:p>
        </p:txBody>
      </p:sp>
      <p:sp>
        <p:nvSpPr>
          <p:cNvPr id="5" name="Date Placeholder 4">
            <a:extLst>
              <a:ext uri="{FF2B5EF4-FFF2-40B4-BE49-F238E27FC236}">
                <a16:creationId xmlns:a16="http://schemas.microsoft.com/office/drawing/2014/main" id="{5FA5830C-8ED1-86B7-9F39-FCDCFA78AC8C}"/>
              </a:ext>
            </a:extLst>
          </p:cNvPr>
          <p:cNvSpPr>
            <a:spLocks noGrp="1"/>
          </p:cNvSpPr>
          <p:nvPr>
            <p:ph type="dt" sz="half" idx="10"/>
          </p:nvPr>
        </p:nvSpPr>
        <p:spPr/>
        <p:txBody>
          <a:bodyPr/>
          <a:lstStyle/>
          <a:p>
            <a:r>
              <a:rPr lang="en-US"/>
              <a:t>2025-26 Fall</a:t>
            </a:r>
            <a:endParaRPr lang="en-GB" dirty="0"/>
          </a:p>
        </p:txBody>
      </p:sp>
      <p:sp>
        <p:nvSpPr>
          <p:cNvPr id="6" name="Footer Placeholder 5">
            <a:extLst>
              <a:ext uri="{FF2B5EF4-FFF2-40B4-BE49-F238E27FC236}">
                <a16:creationId xmlns:a16="http://schemas.microsoft.com/office/drawing/2014/main" id="{ED0E22C1-99A4-F4B3-E25A-C1F979E8C3FB}"/>
              </a:ext>
            </a:extLst>
          </p:cNvPr>
          <p:cNvSpPr>
            <a:spLocks noGrp="1"/>
          </p:cNvSpPr>
          <p:nvPr>
            <p:ph type="ftr" sz="quarter" idx="11"/>
          </p:nvPr>
        </p:nvSpPr>
        <p:spPr/>
        <p:txBody>
          <a:bodyPr/>
          <a:lstStyle/>
          <a:p>
            <a:r>
              <a:rPr lang="en-GB"/>
              <a:t>PDE3802 – Artificial Intelligence in Robotics</a:t>
            </a:r>
            <a:endParaRPr lang="en-GB" dirty="0"/>
          </a:p>
        </p:txBody>
      </p:sp>
      <p:sp>
        <p:nvSpPr>
          <p:cNvPr id="7" name="Slide Number Placeholder 6">
            <a:extLst>
              <a:ext uri="{FF2B5EF4-FFF2-40B4-BE49-F238E27FC236}">
                <a16:creationId xmlns:a16="http://schemas.microsoft.com/office/drawing/2014/main" id="{DFD3F25D-5BA8-07E3-C8E2-70E7C3E6E037}"/>
              </a:ext>
            </a:extLst>
          </p:cNvPr>
          <p:cNvSpPr>
            <a:spLocks noGrp="1"/>
          </p:cNvSpPr>
          <p:nvPr>
            <p:ph type="sldNum" sz="quarter" idx="12"/>
          </p:nvPr>
        </p:nvSpPr>
        <p:spPr/>
        <p:txBody>
          <a:bodyPr/>
          <a:lstStyle/>
          <a:p>
            <a:fld id="{3612906B-0D48-4D44-A2FA-F5590F1ECEEB}" type="slidenum">
              <a:rPr lang="en-GB" smtClean="0"/>
              <a:t>24</a:t>
            </a:fld>
            <a:endParaRPr lang="en-GB"/>
          </a:p>
        </p:txBody>
      </p:sp>
    </p:spTree>
    <p:extLst>
      <p:ext uri="{BB962C8B-B14F-4D97-AF65-F5344CB8AC3E}">
        <p14:creationId xmlns:p14="http://schemas.microsoft.com/office/powerpoint/2010/main" val="96190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A1F4-6C1F-F185-4AF2-500D0758369B}"/>
              </a:ext>
            </a:extLst>
          </p:cNvPr>
          <p:cNvSpPr>
            <a:spLocks noGrp="1"/>
          </p:cNvSpPr>
          <p:nvPr>
            <p:ph type="title"/>
          </p:nvPr>
        </p:nvSpPr>
        <p:spPr/>
        <p:txBody>
          <a:bodyPr/>
          <a:lstStyle/>
          <a:p>
            <a:r>
              <a:rPr lang="tr-TR" dirty="0"/>
              <a:t>Install the workspace</a:t>
            </a:r>
            <a:endParaRPr lang="en-GB" dirty="0"/>
          </a:p>
        </p:txBody>
      </p:sp>
      <p:sp>
        <p:nvSpPr>
          <p:cNvPr id="3" name="Content Placeholder 2">
            <a:extLst>
              <a:ext uri="{FF2B5EF4-FFF2-40B4-BE49-F238E27FC236}">
                <a16:creationId xmlns:a16="http://schemas.microsoft.com/office/drawing/2014/main" id="{3078D2E3-6773-AE78-25A3-28EBA9AF85A3}"/>
              </a:ext>
            </a:extLst>
          </p:cNvPr>
          <p:cNvSpPr>
            <a:spLocks noGrp="1"/>
          </p:cNvSpPr>
          <p:nvPr>
            <p:ph sz="half" idx="1"/>
          </p:nvPr>
        </p:nvSpPr>
        <p:spPr/>
        <p:txBody>
          <a:bodyPr/>
          <a:lstStyle/>
          <a:p>
            <a:r>
              <a:rPr lang="tr-TR" dirty="0"/>
              <a:t>Sudo rosdep init</a:t>
            </a:r>
          </a:p>
          <a:p>
            <a:r>
              <a:rPr lang="tr-TR" dirty="0"/>
              <a:t>rosdep update</a:t>
            </a:r>
          </a:p>
          <a:p>
            <a:r>
              <a:rPr lang="en-GB" dirty="0" err="1"/>
              <a:t>rosdep</a:t>
            </a:r>
            <a:r>
              <a:rPr lang="en-GB" dirty="0"/>
              <a:t> install --from-paths </a:t>
            </a:r>
            <a:r>
              <a:rPr lang="en-GB" dirty="0" err="1"/>
              <a:t>src</a:t>
            </a:r>
            <a:r>
              <a:rPr lang="en-GB" dirty="0"/>
              <a:t> --</a:t>
            </a:r>
            <a:r>
              <a:rPr lang="en-GB" dirty="0" err="1"/>
              <a:t>rosdistro</a:t>
            </a:r>
            <a:r>
              <a:rPr lang="en-GB" dirty="0"/>
              <a:t> humble -y --ignore-</a:t>
            </a:r>
            <a:r>
              <a:rPr lang="en-GB" dirty="0" err="1"/>
              <a:t>src</a:t>
            </a:r>
            <a:r>
              <a:rPr lang="tr-TR" dirty="0"/>
              <a:t> </a:t>
            </a:r>
          </a:p>
          <a:p>
            <a:r>
              <a:rPr lang="tr-TR" dirty="0"/>
              <a:t>Install some Python packages</a:t>
            </a:r>
          </a:p>
          <a:p>
            <a:pPr lvl="1"/>
            <a:r>
              <a:rPr lang="tr-TR" dirty="0"/>
              <a:t>sudo apt-get install python3-pip</a:t>
            </a:r>
          </a:p>
          <a:p>
            <a:pPr lvl="1"/>
            <a:r>
              <a:rPr lang="tr-TR" dirty="0"/>
              <a:t>Pip install transforms3d</a:t>
            </a:r>
            <a:endParaRPr lang="en-GB" dirty="0"/>
          </a:p>
        </p:txBody>
      </p:sp>
      <p:sp>
        <p:nvSpPr>
          <p:cNvPr id="4" name="Content Placeholder 3">
            <a:extLst>
              <a:ext uri="{FF2B5EF4-FFF2-40B4-BE49-F238E27FC236}">
                <a16:creationId xmlns:a16="http://schemas.microsoft.com/office/drawing/2014/main" id="{6461EB40-8892-589F-47A6-1BD8B426BBEA}"/>
              </a:ext>
            </a:extLst>
          </p:cNvPr>
          <p:cNvSpPr>
            <a:spLocks noGrp="1"/>
          </p:cNvSpPr>
          <p:nvPr>
            <p:ph sz="half" idx="2"/>
          </p:nvPr>
        </p:nvSpPr>
        <p:spPr/>
        <p:txBody>
          <a:bodyPr/>
          <a:lstStyle/>
          <a:p>
            <a:endParaRPr lang="en-GB"/>
          </a:p>
        </p:txBody>
      </p:sp>
      <p:sp>
        <p:nvSpPr>
          <p:cNvPr id="5" name="Date Placeholder 4">
            <a:extLst>
              <a:ext uri="{FF2B5EF4-FFF2-40B4-BE49-F238E27FC236}">
                <a16:creationId xmlns:a16="http://schemas.microsoft.com/office/drawing/2014/main" id="{67A3FD09-FAE0-049D-8783-3CA816B0F353}"/>
              </a:ext>
            </a:extLst>
          </p:cNvPr>
          <p:cNvSpPr>
            <a:spLocks noGrp="1"/>
          </p:cNvSpPr>
          <p:nvPr>
            <p:ph type="dt" sz="half" idx="10"/>
          </p:nvPr>
        </p:nvSpPr>
        <p:spPr/>
        <p:txBody>
          <a:bodyPr/>
          <a:lstStyle/>
          <a:p>
            <a:r>
              <a:rPr lang="en-US"/>
              <a:t>2025-26 Fall</a:t>
            </a:r>
            <a:endParaRPr lang="en-GB" dirty="0"/>
          </a:p>
        </p:txBody>
      </p:sp>
      <p:sp>
        <p:nvSpPr>
          <p:cNvPr id="6" name="Footer Placeholder 5">
            <a:extLst>
              <a:ext uri="{FF2B5EF4-FFF2-40B4-BE49-F238E27FC236}">
                <a16:creationId xmlns:a16="http://schemas.microsoft.com/office/drawing/2014/main" id="{27AFF4FA-83BF-E8E8-AD67-5E15A085817D}"/>
              </a:ext>
            </a:extLst>
          </p:cNvPr>
          <p:cNvSpPr>
            <a:spLocks noGrp="1"/>
          </p:cNvSpPr>
          <p:nvPr>
            <p:ph type="ftr" sz="quarter" idx="11"/>
          </p:nvPr>
        </p:nvSpPr>
        <p:spPr/>
        <p:txBody>
          <a:bodyPr/>
          <a:lstStyle/>
          <a:p>
            <a:r>
              <a:rPr lang="en-GB"/>
              <a:t>PDE3802 – Artificial Intelligence in Robotics</a:t>
            </a:r>
            <a:endParaRPr lang="en-GB" dirty="0"/>
          </a:p>
        </p:txBody>
      </p:sp>
      <p:sp>
        <p:nvSpPr>
          <p:cNvPr id="7" name="Slide Number Placeholder 6">
            <a:extLst>
              <a:ext uri="{FF2B5EF4-FFF2-40B4-BE49-F238E27FC236}">
                <a16:creationId xmlns:a16="http://schemas.microsoft.com/office/drawing/2014/main" id="{D4789C3A-A8EE-4472-D896-2433CA5C41B9}"/>
              </a:ext>
            </a:extLst>
          </p:cNvPr>
          <p:cNvSpPr>
            <a:spLocks noGrp="1"/>
          </p:cNvSpPr>
          <p:nvPr>
            <p:ph type="sldNum" sz="quarter" idx="12"/>
          </p:nvPr>
        </p:nvSpPr>
        <p:spPr/>
        <p:txBody>
          <a:bodyPr/>
          <a:lstStyle/>
          <a:p>
            <a:fld id="{3612906B-0D48-4D44-A2FA-F5590F1ECEEB}" type="slidenum">
              <a:rPr lang="en-GB" smtClean="0"/>
              <a:t>25</a:t>
            </a:fld>
            <a:endParaRPr lang="en-GB"/>
          </a:p>
        </p:txBody>
      </p:sp>
    </p:spTree>
    <p:extLst>
      <p:ext uri="{BB962C8B-B14F-4D97-AF65-F5344CB8AC3E}">
        <p14:creationId xmlns:p14="http://schemas.microsoft.com/office/powerpoint/2010/main" val="2967873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62F7-4E63-BE6A-4CBF-53EAE53FA5ED}"/>
              </a:ext>
            </a:extLst>
          </p:cNvPr>
          <p:cNvSpPr>
            <a:spLocks noGrp="1"/>
          </p:cNvSpPr>
          <p:nvPr>
            <p:ph type="title"/>
          </p:nvPr>
        </p:nvSpPr>
        <p:spPr/>
        <p:txBody>
          <a:bodyPr/>
          <a:lstStyle/>
          <a:p>
            <a:r>
              <a:rPr lang="tr-TR" dirty="0"/>
              <a:t>Getting started with the simulated robot</a:t>
            </a:r>
            <a:endParaRPr lang="en-GB" dirty="0"/>
          </a:p>
        </p:txBody>
      </p:sp>
      <p:sp>
        <p:nvSpPr>
          <p:cNvPr id="3" name="Content Placeholder 2">
            <a:extLst>
              <a:ext uri="{FF2B5EF4-FFF2-40B4-BE49-F238E27FC236}">
                <a16:creationId xmlns:a16="http://schemas.microsoft.com/office/drawing/2014/main" id="{63806268-1C52-DCC0-407F-CC6503BB3351}"/>
              </a:ext>
            </a:extLst>
          </p:cNvPr>
          <p:cNvSpPr>
            <a:spLocks noGrp="1"/>
          </p:cNvSpPr>
          <p:nvPr>
            <p:ph sz="half" idx="1"/>
          </p:nvPr>
        </p:nvSpPr>
        <p:spPr/>
        <p:txBody>
          <a:bodyPr/>
          <a:lstStyle/>
          <a:p>
            <a:r>
              <a:rPr lang="tr-TR" dirty="0"/>
              <a:t>Sudo rosdep init </a:t>
            </a:r>
          </a:p>
          <a:p>
            <a:r>
              <a:rPr lang="tr-TR" dirty="0"/>
              <a:t>Rosdep update</a:t>
            </a:r>
          </a:p>
          <a:p>
            <a:r>
              <a:rPr lang="tr-TR" dirty="0"/>
              <a:t>Colcon build</a:t>
            </a:r>
          </a:p>
          <a:p>
            <a:r>
              <a:rPr lang="tr-TR" dirty="0"/>
              <a:t>. İnstall/setup.bash</a:t>
            </a:r>
          </a:p>
          <a:p>
            <a:r>
              <a:rPr lang="en-GB" dirty="0"/>
              <a:t>ros2 launch </a:t>
            </a:r>
            <a:r>
              <a:rPr lang="en-GB" dirty="0" err="1"/>
              <a:t>bumperbot_bringup</a:t>
            </a:r>
            <a:r>
              <a:rPr lang="en-GB" dirty="0"/>
              <a:t> simulated_robot.launch.py </a:t>
            </a:r>
          </a:p>
        </p:txBody>
      </p:sp>
      <p:sp>
        <p:nvSpPr>
          <p:cNvPr id="4" name="Content Placeholder 3">
            <a:extLst>
              <a:ext uri="{FF2B5EF4-FFF2-40B4-BE49-F238E27FC236}">
                <a16:creationId xmlns:a16="http://schemas.microsoft.com/office/drawing/2014/main" id="{25EC1A0F-649B-22B7-8A32-433AB98F3575}"/>
              </a:ext>
            </a:extLst>
          </p:cNvPr>
          <p:cNvSpPr>
            <a:spLocks noGrp="1"/>
          </p:cNvSpPr>
          <p:nvPr>
            <p:ph sz="half" idx="2"/>
          </p:nvPr>
        </p:nvSpPr>
        <p:spPr/>
        <p:txBody>
          <a:bodyPr/>
          <a:lstStyle/>
          <a:p>
            <a:endParaRPr lang="en-GB"/>
          </a:p>
        </p:txBody>
      </p:sp>
      <p:sp>
        <p:nvSpPr>
          <p:cNvPr id="5" name="Date Placeholder 4">
            <a:extLst>
              <a:ext uri="{FF2B5EF4-FFF2-40B4-BE49-F238E27FC236}">
                <a16:creationId xmlns:a16="http://schemas.microsoft.com/office/drawing/2014/main" id="{4FF7F7EF-27E6-CAE6-51FB-FB1B7240E788}"/>
              </a:ext>
            </a:extLst>
          </p:cNvPr>
          <p:cNvSpPr>
            <a:spLocks noGrp="1"/>
          </p:cNvSpPr>
          <p:nvPr>
            <p:ph type="dt" sz="half" idx="10"/>
          </p:nvPr>
        </p:nvSpPr>
        <p:spPr/>
        <p:txBody>
          <a:bodyPr/>
          <a:lstStyle/>
          <a:p>
            <a:r>
              <a:rPr lang="en-US"/>
              <a:t>2025-26 Fall</a:t>
            </a:r>
            <a:endParaRPr lang="en-GB" dirty="0"/>
          </a:p>
        </p:txBody>
      </p:sp>
      <p:sp>
        <p:nvSpPr>
          <p:cNvPr id="6" name="Footer Placeholder 5">
            <a:extLst>
              <a:ext uri="{FF2B5EF4-FFF2-40B4-BE49-F238E27FC236}">
                <a16:creationId xmlns:a16="http://schemas.microsoft.com/office/drawing/2014/main" id="{33CF82E8-02FE-5143-8FC2-DA2E0A6478C3}"/>
              </a:ext>
            </a:extLst>
          </p:cNvPr>
          <p:cNvSpPr>
            <a:spLocks noGrp="1"/>
          </p:cNvSpPr>
          <p:nvPr>
            <p:ph type="ftr" sz="quarter" idx="11"/>
          </p:nvPr>
        </p:nvSpPr>
        <p:spPr/>
        <p:txBody>
          <a:bodyPr/>
          <a:lstStyle/>
          <a:p>
            <a:r>
              <a:rPr lang="en-GB"/>
              <a:t>PDE3802 – Artificial Intelligence in Robotics</a:t>
            </a:r>
            <a:endParaRPr lang="en-GB" dirty="0"/>
          </a:p>
        </p:txBody>
      </p:sp>
      <p:sp>
        <p:nvSpPr>
          <p:cNvPr id="7" name="Slide Number Placeholder 6">
            <a:extLst>
              <a:ext uri="{FF2B5EF4-FFF2-40B4-BE49-F238E27FC236}">
                <a16:creationId xmlns:a16="http://schemas.microsoft.com/office/drawing/2014/main" id="{D9D1B104-8E62-8DA5-41BC-C238DE304FB2}"/>
              </a:ext>
            </a:extLst>
          </p:cNvPr>
          <p:cNvSpPr>
            <a:spLocks noGrp="1"/>
          </p:cNvSpPr>
          <p:nvPr>
            <p:ph type="sldNum" sz="quarter" idx="12"/>
          </p:nvPr>
        </p:nvSpPr>
        <p:spPr/>
        <p:txBody>
          <a:bodyPr/>
          <a:lstStyle/>
          <a:p>
            <a:fld id="{3612906B-0D48-4D44-A2FA-F5590F1ECEEB}" type="slidenum">
              <a:rPr lang="en-GB" smtClean="0"/>
              <a:t>26</a:t>
            </a:fld>
            <a:endParaRPr lang="en-GB"/>
          </a:p>
        </p:txBody>
      </p:sp>
    </p:spTree>
    <p:extLst>
      <p:ext uri="{BB962C8B-B14F-4D97-AF65-F5344CB8AC3E}">
        <p14:creationId xmlns:p14="http://schemas.microsoft.com/office/powerpoint/2010/main" val="3484027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F5507EB-29BD-709C-AA41-99E09CC9DCF4}"/>
              </a:ext>
            </a:extLst>
          </p:cNvPr>
          <p:cNvSpPr>
            <a:spLocks noGrp="1"/>
          </p:cNvSpPr>
          <p:nvPr>
            <p:ph type="title"/>
          </p:nvPr>
        </p:nvSpPr>
        <p:spPr/>
        <p:txBody>
          <a:bodyPr/>
          <a:lstStyle/>
          <a:p>
            <a:r>
              <a:rPr lang="tr-TR" dirty="0"/>
              <a:t>ROS2</a:t>
            </a:r>
            <a:endParaRPr lang="en-GB" dirty="0"/>
          </a:p>
        </p:txBody>
      </p:sp>
      <p:sp>
        <p:nvSpPr>
          <p:cNvPr id="9" name="Content Placeholder 8">
            <a:extLst>
              <a:ext uri="{FF2B5EF4-FFF2-40B4-BE49-F238E27FC236}">
                <a16:creationId xmlns:a16="http://schemas.microsoft.com/office/drawing/2014/main" id="{8D4E140B-C5B8-D8C4-2629-AE6D5D3FD930}"/>
              </a:ext>
            </a:extLst>
          </p:cNvPr>
          <p:cNvSpPr>
            <a:spLocks noGrp="1"/>
          </p:cNvSpPr>
          <p:nvPr>
            <p:ph idx="1"/>
          </p:nvPr>
        </p:nvSpPr>
        <p:spPr/>
        <p:txBody>
          <a:bodyPr/>
          <a:lstStyle/>
          <a:p>
            <a:r>
              <a:rPr lang="tr-TR"/>
              <a:t>Why a robotic operating system</a:t>
            </a:r>
            <a:endParaRPr lang="en-GB"/>
          </a:p>
        </p:txBody>
      </p:sp>
      <p:sp>
        <p:nvSpPr>
          <p:cNvPr id="5" name="Date Placeholder 4">
            <a:extLst>
              <a:ext uri="{FF2B5EF4-FFF2-40B4-BE49-F238E27FC236}">
                <a16:creationId xmlns:a16="http://schemas.microsoft.com/office/drawing/2014/main" id="{16AAC171-2821-0575-87F9-9146C44B5EF3}"/>
              </a:ext>
            </a:extLst>
          </p:cNvPr>
          <p:cNvSpPr>
            <a:spLocks noGrp="1"/>
          </p:cNvSpPr>
          <p:nvPr>
            <p:ph type="dt" sz="half" idx="10"/>
          </p:nvPr>
        </p:nvSpPr>
        <p:spPr/>
        <p:txBody>
          <a:bodyPr/>
          <a:lstStyle/>
          <a:p>
            <a:r>
              <a:rPr lang="en-US"/>
              <a:t>2025-26 Fall</a:t>
            </a:r>
            <a:endParaRPr lang="en-GB" dirty="0"/>
          </a:p>
        </p:txBody>
      </p:sp>
      <p:sp>
        <p:nvSpPr>
          <p:cNvPr id="6" name="Footer Placeholder 5">
            <a:extLst>
              <a:ext uri="{FF2B5EF4-FFF2-40B4-BE49-F238E27FC236}">
                <a16:creationId xmlns:a16="http://schemas.microsoft.com/office/drawing/2014/main" id="{CCB8D37F-AB5A-A771-940A-B4E9F0AF5442}"/>
              </a:ext>
            </a:extLst>
          </p:cNvPr>
          <p:cNvSpPr>
            <a:spLocks noGrp="1"/>
          </p:cNvSpPr>
          <p:nvPr>
            <p:ph type="ftr" sz="quarter" idx="11"/>
          </p:nvPr>
        </p:nvSpPr>
        <p:spPr/>
        <p:txBody>
          <a:bodyPr/>
          <a:lstStyle/>
          <a:p>
            <a:r>
              <a:rPr lang="en-GB"/>
              <a:t>PDE3802 – Artificial Intelligence in Robotics</a:t>
            </a:r>
            <a:endParaRPr lang="en-GB" dirty="0"/>
          </a:p>
        </p:txBody>
      </p:sp>
      <p:sp>
        <p:nvSpPr>
          <p:cNvPr id="7" name="Slide Number Placeholder 6">
            <a:extLst>
              <a:ext uri="{FF2B5EF4-FFF2-40B4-BE49-F238E27FC236}">
                <a16:creationId xmlns:a16="http://schemas.microsoft.com/office/drawing/2014/main" id="{26A91AD2-3604-2B15-6B01-7DC9A8520A50}"/>
              </a:ext>
            </a:extLst>
          </p:cNvPr>
          <p:cNvSpPr>
            <a:spLocks noGrp="1"/>
          </p:cNvSpPr>
          <p:nvPr>
            <p:ph type="sldNum" sz="quarter" idx="12"/>
          </p:nvPr>
        </p:nvSpPr>
        <p:spPr/>
        <p:txBody>
          <a:bodyPr/>
          <a:lstStyle/>
          <a:p>
            <a:fld id="{3612906B-0D48-4D44-A2FA-F5590F1ECEEB}" type="slidenum">
              <a:rPr lang="en-GB" smtClean="0"/>
              <a:t>27</a:t>
            </a:fld>
            <a:endParaRPr lang="en-GB"/>
          </a:p>
        </p:txBody>
      </p:sp>
    </p:spTree>
    <p:extLst>
      <p:ext uri="{BB962C8B-B14F-4D97-AF65-F5344CB8AC3E}">
        <p14:creationId xmlns:p14="http://schemas.microsoft.com/office/powerpoint/2010/main" val="155737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CA9887-D65F-53BD-B5C3-4A753210CA90}"/>
              </a:ext>
            </a:extLst>
          </p:cNvPr>
          <p:cNvPicPr>
            <a:picLocks noChangeAspect="1"/>
          </p:cNvPicPr>
          <p:nvPr/>
        </p:nvPicPr>
        <p:blipFill>
          <a:blip r:embed="rId2"/>
          <a:stretch>
            <a:fillRect/>
          </a:stretch>
        </p:blipFill>
        <p:spPr>
          <a:xfrm>
            <a:off x="8305316" y="1341645"/>
            <a:ext cx="3353768" cy="4174709"/>
          </a:xfrm>
          <a:prstGeom prst="rect">
            <a:avLst/>
          </a:prstGeom>
        </p:spPr>
      </p:pic>
      <p:sp>
        <p:nvSpPr>
          <p:cNvPr id="2" name="Title 1">
            <a:extLst>
              <a:ext uri="{FF2B5EF4-FFF2-40B4-BE49-F238E27FC236}">
                <a16:creationId xmlns:a16="http://schemas.microsoft.com/office/drawing/2014/main" id="{90AE61D9-5AB4-EBC0-58DD-8644C90D8C4B}"/>
              </a:ext>
            </a:extLst>
          </p:cNvPr>
          <p:cNvSpPr>
            <a:spLocks noGrp="1"/>
          </p:cNvSpPr>
          <p:nvPr>
            <p:ph type="title"/>
          </p:nvPr>
        </p:nvSpPr>
        <p:spPr>
          <a:xfrm>
            <a:off x="838200" y="365125"/>
            <a:ext cx="8821366" cy="719543"/>
          </a:xfrm>
        </p:spPr>
        <p:txBody>
          <a:bodyPr/>
          <a:lstStyle/>
          <a:p>
            <a:r>
              <a:rPr lang="tr-TR" dirty="0">
                <a:latin typeface="+mn-lt"/>
              </a:rPr>
              <a:t>Install Ubuntu on WSL</a:t>
            </a:r>
            <a:endParaRPr lang="en-GB" dirty="0">
              <a:latin typeface="+mn-lt"/>
            </a:endParaRPr>
          </a:p>
        </p:txBody>
      </p:sp>
      <p:sp>
        <p:nvSpPr>
          <p:cNvPr id="3" name="Content Placeholder 2">
            <a:extLst>
              <a:ext uri="{FF2B5EF4-FFF2-40B4-BE49-F238E27FC236}">
                <a16:creationId xmlns:a16="http://schemas.microsoft.com/office/drawing/2014/main" id="{DBA5D04A-F73E-0010-98DD-16823B6793F5}"/>
              </a:ext>
            </a:extLst>
          </p:cNvPr>
          <p:cNvSpPr>
            <a:spLocks noGrp="1"/>
          </p:cNvSpPr>
          <p:nvPr>
            <p:ph idx="1"/>
          </p:nvPr>
        </p:nvSpPr>
        <p:spPr>
          <a:xfrm>
            <a:off x="438615" y="1236017"/>
            <a:ext cx="8303941" cy="4940946"/>
          </a:xfrm>
        </p:spPr>
        <p:txBody>
          <a:bodyPr>
            <a:normAutofit/>
          </a:bodyPr>
          <a:lstStyle/>
          <a:p>
            <a:r>
              <a:rPr lang="tr-TR" dirty="0"/>
              <a:t>H</a:t>
            </a:r>
            <a:r>
              <a:rPr lang="en-GB" dirty="0"/>
              <a:t>ow to install Ubuntu on WSL, the Windows Linux Subsystem.</a:t>
            </a:r>
          </a:p>
          <a:p>
            <a:r>
              <a:rPr lang="en-GB" dirty="0"/>
              <a:t>This is the best option if you seek a way to install Ubuntu on your Windows machine without dual-boot.</a:t>
            </a:r>
          </a:p>
          <a:p>
            <a:r>
              <a:rPr lang="en-GB" dirty="0"/>
              <a:t>Enable WSL</a:t>
            </a:r>
          </a:p>
          <a:p>
            <a:pPr lvl="1"/>
            <a:r>
              <a:rPr lang="en-GB" dirty="0"/>
              <a:t>Before installing WSL, first make sure that it is correctly enabled in your Windows machine.</a:t>
            </a:r>
          </a:p>
          <a:p>
            <a:pPr lvl="1"/>
            <a:r>
              <a:rPr lang="en-GB" dirty="0"/>
              <a:t>To do so, open the "Control Panel" and click on "Programs"</a:t>
            </a:r>
          </a:p>
        </p:txBody>
      </p:sp>
      <p:sp>
        <p:nvSpPr>
          <p:cNvPr id="4" name="Date Placeholder 3">
            <a:extLst>
              <a:ext uri="{FF2B5EF4-FFF2-40B4-BE49-F238E27FC236}">
                <a16:creationId xmlns:a16="http://schemas.microsoft.com/office/drawing/2014/main" id="{CFD374BF-961B-8794-E55D-77A3A86682E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2025-26 Fall</a:t>
            </a: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B5EDC5A-6832-3C61-424E-646A1BDF78B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PDE3802 – Artificial Intelligence in Robotics</a:t>
            </a:r>
            <a:endPar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1D5835C-1323-F19D-77DF-45CCAE4EC2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12906B-0D48-4D44-A2FA-F5590F1ECEEB}"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15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FCB495-9B8E-AFED-2D6A-F36A9A8FDD20}"/>
              </a:ext>
            </a:extLst>
          </p:cNvPr>
          <p:cNvPicPr>
            <a:picLocks noChangeAspect="1"/>
          </p:cNvPicPr>
          <p:nvPr/>
        </p:nvPicPr>
        <p:blipFill>
          <a:blip r:embed="rId2"/>
          <a:stretch>
            <a:fillRect/>
          </a:stretch>
        </p:blipFill>
        <p:spPr>
          <a:xfrm>
            <a:off x="7744774" y="1690688"/>
            <a:ext cx="3829584" cy="3791479"/>
          </a:xfrm>
          <a:prstGeom prst="rect">
            <a:avLst/>
          </a:prstGeom>
        </p:spPr>
      </p:pic>
      <p:sp>
        <p:nvSpPr>
          <p:cNvPr id="2" name="Title 1">
            <a:extLst>
              <a:ext uri="{FF2B5EF4-FFF2-40B4-BE49-F238E27FC236}">
                <a16:creationId xmlns:a16="http://schemas.microsoft.com/office/drawing/2014/main" id="{230CC3B9-1170-3CAA-EFE0-2AC77E50D05D}"/>
              </a:ext>
            </a:extLst>
          </p:cNvPr>
          <p:cNvSpPr>
            <a:spLocks noGrp="1"/>
          </p:cNvSpPr>
          <p:nvPr>
            <p:ph type="title"/>
          </p:nvPr>
        </p:nvSpPr>
        <p:spPr>
          <a:xfrm>
            <a:off x="838200" y="365125"/>
            <a:ext cx="8821366" cy="861509"/>
          </a:xfrm>
        </p:spPr>
        <p:txBody>
          <a:bodyPr/>
          <a:lstStyle/>
          <a:p>
            <a:r>
              <a:rPr lang="tr-TR" dirty="0"/>
              <a:t>Install Ubuntu on WSL</a:t>
            </a:r>
            <a:endParaRPr lang="en-GB" dirty="0"/>
          </a:p>
        </p:txBody>
      </p:sp>
      <p:sp>
        <p:nvSpPr>
          <p:cNvPr id="3" name="Content Placeholder 2">
            <a:extLst>
              <a:ext uri="{FF2B5EF4-FFF2-40B4-BE49-F238E27FC236}">
                <a16:creationId xmlns:a16="http://schemas.microsoft.com/office/drawing/2014/main" id="{648FA87A-3E64-A02C-0ED2-6136C6A24A12}"/>
              </a:ext>
            </a:extLst>
          </p:cNvPr>
          <p:cNvSpPr>
            <a:spLocks noGrp="1"/>
          </p:cNvSpPr>
          <p:nvPr>
            <p:ph idx="1"/>
          </p:nvPr>
        </p:nvSpPr>
        <p:spPr>
          <a:xfrm>
            <a:off x="557561" y="1323278"/>
            <a:ext cx="8155259" cy="4853685"/>
          </a:xfrm>
        </p:spPr>
        <p:txBody>
          <a:bodyPr>
            <a:normAutofit lnSpcReduction="10000"/>
          </a:bodyPr>
          <a:lstStyle/>
          <a:p>
            <a:r>
              <a:rPr lang="en-GB" dirty="0"/>
              <a:t>Then click on "</a:t>
            </a:r>
            <a:r>
              <a:rPr lang="en-GB" i="1" dirty="0"/>
              <a:t>Turn Windows features on or off</a:t>
            </a:r>
            <a:r>
              <a:rPr lang="en-GB" dirty="0"/>
              <a:t>"</a:t>
            </a:r>
          </a:p>
          <a:p>
            <a:endParaRPr lang="tr-TR" dirty="0"/>
          </a:p>
          <a:p>
            <a:r>
              <a:rPr lang="en-GB" dirty="0"/>
              <a:t>And make sure that the "</a:t>
            </a:r>
            <a:r>
              <a:rPr lang="en-GB" i="1" dirty="0"/>
              <a:t>Windows Subsystem for Linux</a:t>
            </a:r>
            <a:r>
              <a:rPr lang="en-GB" dirty="0"/>
              <a:t>" is ticked</a:t>
            </a:r>
            <a:endParaRPr lang="tr-TR" dirty="0"/>
          </a:p>
          <a:p>
            <a:endParaRPr lang="tr-TR" dirty="0"/>
          </a:p>
          <a:p>
            <a:r>
              <a:rPr lang="en-GB" dirty="0"/>
              <a:t>To apply the changes, you may need to restart your System.</a:t>
            </a:r>
          </a:p>
          <a:p>
            <a:br>
              <a:rPr lang="en-GB" dirty="0"/>
            </a:br>
            <a:endParaRPr lang="tr-TR" dirty="0"/>
          </a:p>
          <a:p>
            <a:br>
              <a:rPr lang="en-GB" dirty="0"/>
            </a:br>
            <a:endParaRPr lang="en-GB" dirty="0"/>
          </a:p>
        </p:txBody>
      </p:sp>
      <p:sp>
        <p:nvSpPr>
          <p:cNvPr id="4" name="Date Placeholder 3">
            <a:extLst>
              <a:ext uri="{FF2B5EF4-FFF2-40B4-BE49-F238E27FC236}">
                <a16:creationId xmlns:a16="http://schemas.microsoft.com/office/drawing/2014/main" id="{677EA0AA-17E8-1069-67CB-F109C0F3C599}"/>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57A24544-C7D5-6627-7F5A-F70AD687C89D}"/>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6D7B4DAD-CBEF-74BD-E146-3F16C31C7C5C}"/>
              </a:ext>
            </a:extLst>
          </p:cNvPr>
          <p:cNvSpPr>
            <a:spLocks noGrp="1"/>
          </p:cNvSpPr>
          <p:nvPr>
            <p:ph type="sldNum" sz="quarter" idx="12"/>
          </p:nvPr>
        </p:nvSpPr>
        <p:spPr/>
        <p:txBody>
          <a:bodyPr/>
          <a:lstStyle/>
          <a:p>
            <a:fld id="{3612906B-0D48-4D44-A2FA-F5590F1ECEEB}" type="slidenum">
              <a:rPr lang="en-GB" smtClean="0"/>
              <a:t>4</a:t>
            </a:fld>
            <a:endParaRPr lang="en-GB"/>
          </a:p>
        </p:txBody>
      </p:sp>
    </p:spTree>
    <p:extLst>
      <p:ext uri="{BB962C8B-B14F-4D97-AF65-F5344CB8AC3E}">
        <p14:creationId xmlns:p14="http://schemas.microsoft.com/office/powerpoint/2010/main" val="322783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F8EA-3BFF-D607-BDF7-2A6A72F20FC3}"/>
              </a:ext>
            </a:extLst>
          </p:cNvPr>
          <p:cNvSpPr>
            <a:spLocks noGrp="1"/>
          </p:cNvSpPr>
          <p:nvPr>
            <p:ph type="title"/>
          </p:nvPr>
        </p:nvSpPr>
        <p:spPr>
          <a:xfrm>
            <a:off x="838200" y="365126"/>
            <a:ext cx="8821366" cy="826748"/>
          </a:xfrm>
        </p:spPr>
        <p:txBody>
          <a:bodyPr>
            <a:normAutofit/>
          </a:bodyPr>
          <a:lstStyle/>
          <a:p>
            <a:r>
              <a:rPr lang="en-GB" dirty="0"/>
              <a:t>Install WSL</a:t>
            </a:r>
          </a:p>
        </p:txBody>
      </p:sp>
      <p:sp>
        <p:nvSpPr>
          <p:cNvPr id="3" name="Content Placeholder 2">
            <a:extLst>
              <a:ext uri="{FF2B5EF4-FFF2-40B4-BE49-F238E27FC236}">
                <a16:creationId xmlns:a16="http://schemas.microsoft.com/office/drawing/2014/main" id="{E7836A06-EA69-FBC7-C6CF-57FE074DE9BD}"/>
              </a:ext>
            </a:extLst>
          </p:cNvPr>
          <p:cNvSpPr>
            <a:spLocks noGrp="1"/>
          </p:cNvSpPr>
          <p:nvPr>
            <p:ph idx="1"/>
          </p:nvPr>
        </p:nvSpPr>
        <p:spPr>
          <a:xfrm>
            <a:off x="554946" y="1116199"/>
            <a:ext cx="10798854" cy="5060764"/>
          </a:xfrm>
        </p:spPr>
        <p:txBody>
          <a:bodyPr/>
          <a:lstStyle/>
          <a:p>
            <a:r>
              <a:rPr lang="en-GB" dirty="0"/>
              <a:t>To install WSL on your Windows machine is pretty straightforward, and you just need to open a Windows PowerShell in </a:t>
            </a:r>
            <a:r>
              <a:rPr lang="en-GB" b="1" dirty="0"/>
              <a:t>administrator </a:t>
            </a:r>
            <a:r>
              <a:rPr lang="en-GB" dirty="0"/>
              <a:t>mode</a:t>
            </a:r>
          </a:p>
          <a:p>
            <a:r>
              <a:rPr lang="en-GB" dirty="0"/>
              <a:t>Once Windows PowerShell is running in </a:t>
            </a:r>
            <a:r>
              <a:rPr lang="en-GB" b="1" dirty="0"/>
              <a:t>administrator </a:t>
            </a:r>
            <a:r>
              <a:rPr lang="en-GB" dirty="0"/>
              <a:t>mode, you can type the command</a:t>
            </a:r>
          </a:p>
          <a:p>
            <a:pPr lvl="1"/>
            <a:r>
              <a:rPr lang="en-GB" dirty="0" err="1"/>
              <a:t>wsl</a:t>
            </a:r>
            <a:r>
              <a:rPr lang="en-GB" dirty="0"/>
              <a:t> --install</a:t>
            </a:r>
          </a:p>
          <a:p>
            <a:pPr lvl="1"/>
            <a:r>
              <a:rPr lang="en-GB" dirty="0"/>
              <a:t>To start the installation procedure</a:t>
            </a:r>
          </a:p>
          <a:p>
            <a:r>
              <a:rPr lang="en-GB" dirty="0"/>
              <a:t>Once the installation is completed, you may need to restart your System.</a:t>
            </a:r>
            <a:br>
              <a:rPr lang="en-GB" dirty="0"/>
            </a:br>
            <a:endParaRPr lang="en-GB" dirty="0"/>
          </a:p>
        </p:txBody>
      </p:sp>
      <p:sp>
        <p:nvSpPr>
          <p:cNvPr id="4" name="Date Placeholder 3">
            <a:extLst>
              <a:ext uri="{FF2B5EF4-FFF2-40B4-BE49-F238E27FC236}">
                <a16:creationId xmlns:a16="http://schemas.microsoft.com/office/drawing/2014/main" id="{D5A1334C-1778-8EAC-07E6-EAD732213082}"/>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B98671A8-52CB-689A-C8E4-89A172B9A14D}"/>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1AE7B75C-D044-C21F-F3BB-96FDF4AD3712}"/>
              </a:ext>
            </a:extLst>
          </p:cNvPr>
          <p:cNvSpPr>
            <a:spLocks noGrp="1"/>
          </p:cNvSpPr>
          <p:nvPr>
            <p:ph type="sldNum" sz="quarter" idx="12"/>
          </p:nvPr>
        </p:nvSpPr>
        <p:spPr/>
        <p:txBody>
          <a:bodyPr/>
          <a:lstStyle/>
          <a:p>
            <a:fld id="{3612906B-0D48-4D44-A2FA-F5590F1ECEEB}" type="slidenum">
              <a:rPr lang="en-GB" smtClean="0"/>
              <a:t>5</a:t>
            </a:fld>
            <a:endParaRPr lang="en-GB"/>
          </a:p>
        </p:txBody>
      </p:sp>
      <p:pic>
        <p:nvPicPr>
          <p:cNvPr id="8" name="Picture 7">
            <a:extLst>
              <a:ext uri="{FF2B5EF4-FFF2-40B4-BE49-F238E27FC236}">
                <a16:creationId xmlns:a16="http://schemas.microsoft.com/office/drawing/2014/main" id="{44115797-890F-A9D2-E468-62F19FE8045C}"/>
              </a:ext>
            </a:extLst>
          </p:cNvPr>
          <p:cNvPicPr>
            <a:picLocks noChangeAspect="1"/>
          </p:cNvPicPr>
          <p:nvPr/>
        </p:nvPicPr>
        <p:blipFill>
          <a:blip r:embed="rId2"/>
          <a:stretch>
            <a:fillRect/>
          </a:stretch>
        </p:blipFill>
        <p:spPr>
          <a:xfrm>
            <a:off x="4344976" y="4155379"/>
            <a:ext cx="7229015" cy="2111278"/>
          </a:xfrm>
          <a:prstGeom prst="rect">
            <a:avLst/>
          </a:prstGeom>
        </p:spPr>
      </p:pic>
    </p:spTree>
    <p:extLst>
      <p:ext uri="{BB962C8B-B14F-4D97-AF65-F5344CB8AC3E}">
        <p14:creationId xmlns:p14="http://schemas.microsoft.com/office/powerpoint/2010/main" val="296715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A31E0-7D71-8CD7-6E1F-BEED848F93E4}"/>
              </a:ext>
            </a:extLst>
          </p:cNvPr>
          <p:cNvSpPr>
            <a:spLocks noGrp="1"/>
          </p:cNvSpPr>
          <p:nvPr>
            <p:ph type="title"/>
          </p:nvPr>
        </p:nvSpPr>
        <p:spPr>
          <a:xfrm>
            <a:off x="838200" y="365125"/>
            <a:ext cx="8821366" cy="542969"/>
          </a:xfrm>
        </p:spPr>
        <p:txBody>
          <a:bodyPr>
            <a:normAutofit fontScale="90000"/>
          </a:bodyPr>
          <a:lstStyle/>
          <a:p>
            <a:r>
              <a:rPr lang="en-GB" dirty="0"/>
              <a:t>Install Ubuntu in WSL</a:t>
            </a:r>
          </a:p>
        </p:txBody>
      </p:sp>
      <p:sp>
        <p:nvSpPr>
          <p:cNvPr id="3" name="Content Placeholder 2">
            <a:extLst>
              <a:ext uri="{FF2B5EF4-FFF2-40B4-BE49-F238E27FC236}">
                <a16:creationId xmlns:a16="http://schemas.microsoft.com/office/drawing/2014/main" id="{6F495717-EA38-EC22-69EA-56F5345A0E2C}"/>
              </a:ext>
            </a:extLst>
          </p:cNvPr>
          <p:cNvSpPr>
            <a:spLocks noGrp="1"/>
          </p:cNvSpPr>
          <p:nvPr>
            <p:ph idx="1"/>
          </p:nvPr>
        </p:nvSpPr>
        <p:spPr>
          <a:xfrm>
            <a:off x="479272" y="1040524"/>
            <a:ext cx="10874528" cy="5136439"/>
          </a:xfrm>
        </p:spPr>
        <p:txBody>
          <a:bodyPr>
            <a:normAutofit fontScale="92500" lnSpcReduction="10000"/>
          </a:bodyPr>
          <a:lstStyle/>
          <a:p>
            <a:r>
              <a:rPr lang="en-GB" dirty="0"/>
              <a:t>Once WSL is installed on your system, you can install the Ubuntu distro you prefer among the available ones.</a:t>
            </a:r>
          </a:p>
          <a:p>
            <a:r>
              <a:rPr lang="en-GB" dirty="0"/>
              <a:t>To check the list of </a:t>
            </a:r>
            <a:r>
              <a:rPr lang="en-GB" dirty="0" err="1"/>
              <a:t>distr</a:t>
            </a:r>
            <a:r>
              <a:rPr lang="tr-TR" dirty="0"/>
              <a:t>ibutions</a:t>
            </a:r>
            <a:r>
              <a:rPr lang="en-GB" dirty="0"/>
              <a:t> available, you can open a Windows PowerShell in </a:t>
            </a:r>
            <a:r>
              <a:rPr lang="en-GB" b="1" dirty="0"/>
              <a:t>administrator </a:t>
            </a:r>
            <a:r>
              <a:rPr lang="en-GB" dirty="0"/>
              <a:t>mode</a:t>
            </a:r>
          </a:p>
          <a:p>
            <a:endParaRPr lang="tr-TR" dirty="0"/>
          </a:p>
          <a:p>
            <a:r>
              <a:rPr lang="en-GB" dirty="0"/>
              <a:t>And type the command</a:t>
            </a:r>
          </a:p>
          <a:p>
            <a:r>
              <a:rPr lang="en-GB" dirty="0" err="1"/>
              <a:t>wsl</a:t>
            </a:r>
            <a:r>
              <a:rPr lang="en-GB" dirty="0"/>
              <a:t> --list --online</a:t>
            </a:r>
          </a:p>
          <a:p>
            <a:r>
              <a:rPr lang="en-GB" dirty="0"/>
              <a:t>You</a:t>
            </a:r>
            <a:r>
              <a:rPr lang="tr-TR" dirty="0"/>
              <a:t> </a:t>
            </a:r>
            <a:r>
              <a:rPr lang="en-GB" dirty="0"/>
              <a:t>can use either "</a:t>
            </a:r>
            <a:r>
              <a:rPr lang="en-GB" i="1" dirty="0"/>
              <a:t>Ubuntu-22.04</a:t>
            </a:r>
            <a:r>
              <a:rPr lang="en-GB" dirty="0"/>
              <a:t>" or "</a:t>
            </a:r>
            <a:r>
              <a:rPr lang="en-GB" i="1" dirty="0"/>
              <a:t>Ubuntu-24.04</a:t>
            </a:r>
            <a:r>
              <a:rPr lang="en-GB" dirty="0"/>
              <a:t>".</a:t>
            </a:r>
          </a:p>
          <a:p>
            <a:r>
              <a:rPr lang="en-GB" dirty="0"/>
              <a:t>For example, to install the "</a:t>
            </a:r>
            <a:r>
              <a:rPr lang="en-GB" i="1" dirty="0"/>
              <a:t>Ubuntu-24.04</a:t>
            </a:r>
            <a:r>
              <a:rPr lang="en-GB" dirty="0"/>
              <a:t>" </a:t>
            </a:r>
            <a:r>
              <a:rPr lang="en-GB" dirty="0" err="1"/>
              <a:t>distr</a:t>
            </a:r>
            <a:r>
              <a:rPr lang="tr-TR" dirty="0"/>
              <a:t>ibution</a:t>
            </a:r>
            <a:r>
              <a:rPr lang="en-GB" dirty="0"/>
              <a:t> in your WSL, you can type the command</a:t>
            </a:r>
          </a:p>
          <a:p>
            <a:r>
              <a:rPr lang="en-GB" dirty="0" err="1"/>
              <a:t>wsl</a:t>
            </a:r>
            <a:r>
              <a:rPr lang="en-GB" dirty="0"/>
              <a:t> --install -d Ubuntu-24.04</a:t>
            </a:r>
            <a:endParaRPr lang="tr-TR" dirty="0"/>
          </a:p>
          <a:p>
            <a:r>
              <a:rPr lang="en-GB" dirty="0"/>
              <a:t>Once the installation is completed, you may need to restart your System.</a:t>
            </a:r>
          </a:p>
          <a:p>
            <a:endParaRPr lang="en-GB" dirty="0"/>
          </a:p>
        </p:txBody>
      </p:sp>
      <p:sp>
        <p:nvSpPr>
          <p:cNvPr id="4" name="Date Placeholder 3">
            <a:extLst>
              <a:ext uri="{FF2B5EF4-FFF2-40B4-BE49-F238E27FC236}">
                <a16:creationId xmlns:a16="http://schemas.microsoft.com/office/drawing/2014/main" id="{D8434593-306A-CF42-5FF1-3DABEB4D2F2C}"/>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01D44661-D2B1-2047-0BAC-64CB83177CBB}"/>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EE6F8BE9-4256-A5D9-2B35-658A1DC85BF5}"/>
              </a:ext>
            </a:extLst>
          </p:cNvPr>
          <p:cNvSpPr>
            <a:spLocks noGrp="1"/>
          </p:cNvSpPr>
          <p:nvPr>
            <p:ph type="sldNum" sz="quarter" idx="12"/>
          </p:nvPr>
        </p:nvSpPr>
        <p:spPr/>
        <p:txBody>
          <a:bodyPr/>
          <a:lstStyle/>
          <a:p>
            <a:fld id="{3612906B-0D48-4D44-A2FA-F5590F1ECEEB}" type="slidenum">
              <a:rPr lang="en-GB" smtClean="0"/>
              <a:t>6</a:t>
            </a:fld>
            <a:endParaRPr lang="en-GB"/>
          </a:p>
        </p:txBody>
      </p:sp>
    </p:spTree>
    <p:extLst>
      <p:ext uri="{BB962C8B-B14F-4D97-AF65-F5344CB8AC3E}">
        <p14:creationId xmlns:p14="http://schemas.microsoft.com/office/powerpoint/2010/main" val="680155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8235-7526-83CF-BB81-3B4AAE304515}"/>
              </a:ext>
            </a:extLst>
          </p:cNvPr>
          <p:cNvSpPr>
            <a:spLocks noGrp="1"/>
          </p:cNvSpPr>
          <p:nvPr>
            <p:ph type="title"/>
          </p:nvPr>
        </p:nvSpPr>
        <p:spPr>
          <a:xfrm>
            <a:off x="838200" y="365125"/>
            <a:ext cx="8821366" cy="681705"/>
          </a:xfrm>
        </p:spPr>
        <p:txBody>
          <a:bodyPr>
            <a:normAutofit fontScale="90000"/>
          </a:bodyPr>
          <a:lstStyle/>
          <a:p>
            <a:r>
              <a:rPr lang="en-GB" dirty="0"/>
              <a:t>Use Ubuntu in WSL</a:t>
            </a:r>
          </a:p>
        </p:txBody>
      </p:sp>
      <p:sp>
        <p:nvSpPr>
          <p:cNvPr id="3" name="Content Placeholder 2">
            <a:extLst>
              <a:ext uri="{FF2B5EF4-FFF2-40B4-BE49-F238E27FC236}">
                <a16:creationId xmlns:a16="http://schemas.microsoft.com/office/drawing/2014/main" id="{E9590662-288B-0BD2-6B8F-A07083385CE1}"/>
              </a:ext>
            </a:extLst>
          </p:cNvPr>
          <p:cNvSpPr>
            <a:spLocks noGrp="1"/>
          </p:cNvSpPr>
          <p:nvPr>
            <p:ph idx="1"/>
          </p:nvPr>
        </p:nvSpPr>
        <p:spPr>
          <a:xfrm>
            <a:off x="554946" y="1046830"/>
            <a:ext cx="10798854" cy="5130133"/>
          </a:xfrm>
        </p:spPr>
        <p:txBody>
          <a:bodyPr>
            <a:normAutofit fontScale="92500"/>
          </a:bodyPr>
          <a:lstStyle/>
          <a:p>
            <a:r>
              <a:rPr lang="en-GB" dirty="0"/>
              <a:t>Once you have WSL installed with an Ubuntu distro, you can start using it by opening WSL</a:t>
            </a:r>
          </a:p>
          <a:p>
            <a:br>
              <a:rPr lang="en-GB" dirty="0"/>
            </a:br>
            <a:r>
              <a:rPr lang="en-GB" dirty="0"/>
              <a:t>This will open a new Windows Command Prompt inside the installed Ubuntu </a:t>
            </a:r>
            <a:r>
              <a:rPr lang="en-GB" dirty="0" err="1"/>
              <a:t>distr</a:t>
            </a:r>
            <a:r>
              <a:rPr lang="tr-TR" dirty="0"/>
              <a:t>ibution</a:t>
            </a:r>
          </a:p>
          <a:p>
            <a:r>
              <a:rPr lang="en-GB" b="1" dirty="0"/>
              <a:t>Open Terminal</a:t>
            </a:r>
            <a:r>
              <a:rPr lang="en-GB" dirty="0"/>
              <a:t>: Press Ctrl + Alt + T to open a new terminal window. </a:t>
            </a:r>
          </a:p>
          <a:p>
            <a:r>
              <a:rPr lang="en-GB" b="1" dirty="0"/>
              <a:t>Run a Command</a:t>
            </a:r>
            <a:r>
              <a:rPr lang="en-GB" dirty="0"/>
              <a:t>: Type one of the following commands and press Enter: </a:t>
            </a:r>
          </a:p>
          <a:p>
            <a:pPr lvl="1"/>
            <a:r>
              <a:rPr lang="en-GB" dirty="0" err="1"/>
              <a:t>lsb_release</a:t>
            </a:r>
            <a:r>
              <a:rPr lang="en-GB" dirty="0"/>
              <a:t> -a: This command shows detailed information, with the version listed on the "Description" line. </a:t>
            </a:r>
          </a:p>
          <a:p>
            <a:pPr lvl="1"/>
            <a:r>
              <a:rPr lang="en-GB" dirty="0"/>
              <a:t>cat /etc/</a:t>
            </a:r>
            <a:r>
              <a:rPr lang="en-GB" dirty="0" err="1"/>
              <a:t>os</a:t>
            </a:r>
            <a:r>
              <a:rPr lang="en-GB" dirty="0"/>
              <a:t>-release: This command prints the contents of the </a:t>
            </a:r>
            <a:r>
              <a:rPr lang="en-GB" dirty="0" err="1"/>
              <a:t>os</a:t>
            </a:r>
            <a:r>
              <a:rPr lang="en-GB" dirty="0"/>
              <a:t>-release file, which includes the version and release code name. </a:t>
            </a:r>
          </a:p>
          <a:p>
            <a:pPr lvl="1"/>
            <a:r>
              <a:rPr lang="en-GB" dirty="0" err="1"/>
              <a:t>hostnamectl</a:t>
            </a:r>
            <a:r>
              <a:rPr lang="en-GB" dirty="0"/>
              <a:t>: This command provides system information, including the "Operating System" section where the version is listed. </a:t>
            </a:r>
          </a:p>
          <a:p>
            <a:endParaRPr lang="en-GB" dirty="0"/>
          </a:p>
        </p:txBody>
      </p:sp>
      <p:sp>
        <p:nvSpPr>
          <p:cNvPr id="4" name="Date Placeholder 3">
            <a:extLst>
              <a:ext uri="{FF2B5EF4-FFF2-40B4-BE49-F238E27FC236}">
                <a16:creationId xmlns:a16="http://schemas.microsoft.com/office/drawing/2014/main" id="{BEC61DF8-C93B-8021-CD83-BE762A9FF839}"/>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8389511E-4479-30B9-F601-8A4ED2F2CC14}"/>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D753D60D-951F-FE9D-1957-29D6704BADB5}"/>
              </a:ext>
            </a:extLst>
          </p:cNvPr>
          <p:cNvSpPr>
            <a:spLocks noGrp="1"/>
          </p:cNvSpPr>
          <p:nvPr>
            <p:ph type="sldNum" sz="quarter" idx="12"/>
          </p:nvPr>
        </p:nvSpPr>
        <p:spPr/>
        <p:txBody>
          <a:bodyPr/>
          <a:lstStyle/>
          <a:p>
            <a:fld id="{3612906B-0D48-4D44-A2FA-F5590F1ECEEB}" type="slidenum">
              <a:rPr lang="en-GB" smtClean="0"/>
              <a:t>7</a:t>
            </a:fld>
            <a:endParaRPr lang="en-GB"/>
          </a:p>
        </p:txBody>
      </p:sp>
    </p:spTree>
    <p:extLst>
      <p:ext uri="{BB962C8B-B14F-4D97-AF65-F5344CB8AC3E}">
        <p14:creationId xmlns:p14="http://schemas.microsoft.com/office/powerpoint/2010/main" val="250731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D3C7-16D9-2528-8B72-415B5EC6155F}"/>
              </a:ext>
            </a:extLst>
          </p:cNvPr>
          <p:cNvSpPr>
            <a:spLocks noGrp="1"/>
          </p:cNvSpPr>
          <p:nvPr>
            <p:ph type="title"/>
          </p:nvPr>
        </p:nvSpPr>
        <p:spPr>
          <a:xfrm>
            <a:off x="838200" y="365125"/>
            <a:ext cx="8821366" cy="486213"/>
          </a:xfrm>
        </p:spPr>
        <p:txBody>
          <a:bodyPr>
            <a:normAutofit fontScale="90000"/>
          </a:bodyPr>
          <a:lstStyle/>
          <a:p>
            <a:r>
              <a:rPr lang="en-GB" dirty="0"/>
              <a:t>Install Ubuntu on Dual Boot</a:t>
            </a:r>
          </a:p>
        </p:txBody>
      </p:sp>
      <p:sp>
        <p:nvSpPr>
          <p:cNvPr id="3" name="Content Placeholder 2">
            <a:extLst>
              <a:ext uri="{FF2B5EF4-FFF2-40B4-BE49-F238E27FC236}">
                <a16:creationId xmlns:a16="http://schemas.microsoft.com/office/drawing/2014/main" id="{4B4BDDF5-C5E4-1E15-FCAF-718B4BD63DE6}"/>
              </a:ext>
            </a:extLst>
          </p:cNvPr>
          <p:cNvSpPr>
            <a:spLocks noGrp="1"/>
          </p:cNvSpPr>
          <p:nvPr>
            <p:ph idx="1"/>
          </p:nvPr>
        </p:nvSpPr>
        <p:spPr>
          <a:xfrm>
            <a:off x="561252" y="908094"/>
            <a:ext cx="10792548" cy="5268869"/>
          </a:xfrm>
        </p:spPr>
        <p:txBody>
          <a:bodyPr/>
          <a:lstStyle/>
          <a:p>
            <a:r>
              <a:rPr lang="en-GB" dirty="0"/>
              <a:t>This will allow you to decide at the moment of the boot of your PC which operating system to start (Windows or Ubuntu)</a:t>
            </a:r>
            <a:endParaRPr lang="tr-TR" dirty="0"/>
          </a:p>
          <a:p>
            <a:endParaRPr lang="tr-TR" dirty="0"/>
          </a:p>
          <a:p>
            <a:r>
              <a:rPr lang="en-GB" dirty="0"/>
              <a:t>Download Ubuntu</a:t>
            </a:r>
          </a:p>
          <a:p>
            <a:pPr lvl="1"/>
            <a:r>
              <a:rPr lang="en-GB" dirty="0"/>
              <a:t>Download the Ubuntu ISO using one of the following links:</a:t>
            </a:r>
          </a:p>
          <a:p>
            <a:pPr lvl="1"/>
            <a:r>
              <a:rPr lang="en-GB" dirty="0">
                <a:hlinkClick r:id="rId2"/>
              </a:rPr>
              <a:t>Ubuntu 24.04</a:t>
            </a:r>
            <a:endParaRPr lang="en-GB" dirty="0"/>
          </a:p>
          <a:p>
            <a:pPr lvl="1"/>
            <a:r>
              <a:rPr lang="en-GB" dirty="0">
                <a:hlinkClick r:id="rId3"/>
              </a:rPr>
              <a:t>Ubuntu 22.04</a:t>
            </a:r>
            <a:endParaRPr lang="en-GB" dirty="0"/>
          </a:p>
          <a:p>
            <a:pPr lvl="1"/>
            <a:r>
              <a:rPr lang="en-GB" dirty="0"/>
              <a:t>Once the download is finished you can proceed to the creation of a USB for the installation of Ubuntu on your PC.</a:t>
            </a:r>
          </a:p>
          <a:p>
            <a:endParaRPr lang="tr-TR" dirty="0"/>
          </a:p>
          <a:p>
            <a:endParaRPr lang="en-GB" dirty="0"/>
          </a:p>
        </p:txBody>
      </p:sp>
      <p:sp>
        <p:nvSpPr>
          <p:cNvPr id="4" name="Date Placeholder 3">
            <a:extLst>
              <a:ext uri="{FF2B5EF4-FFF2-40B4-BE49-F238E27FC236}">
                <a16:creationId xmlns:a16="http://schemas.microsoft.com/office/drawing/2014/main" id="{230912AD-DC78-3E5A-4862-398C6878DC14}"/>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0FF55AFF-F59E-1E24-902F-5C929E4865A7}"/>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29017020-A184-CE10-F84A-CE5BB507A5C4}"/>
              </a:ext>
            </a:extLst>
          </p:cNvPr>
          <p:cNvSpPr>
            <a:spLocks noGrp="1"/>
          </p:cNvSpPr>
          <p:nvPr>
            <p:ph type="sldNum" sz="quarter" idx="12"/>
          </p:nvPr>
        </p:nvSpPr>
        <p:spPr/>
        <p:txBody>
          <a:bodyPr/>
          <a:lstStyle/>
          <a:p>
            <a:fld id="{3612906B-0D48-4D44-A2FA-F5590F1ECEEB}" type="slidenum">
              <a:rPr lang="en-GB" smtClean="0"/>
              <a:t>8</a:t>
            </a:fld>
            <a:endParaRPr lang="en-GB"/>
          </a:p>
        </p:txBody>
      </p:sp>
    </p:spTree>
    <p:extLst>
      <p:ext uri="{BB962C8B-B14F-4D97-AF65-F5344CB8AC3E}">
        <p14:creationId xmlns:p14="http://schemas.microsoft.com/office/powerpoint/2010/main" val="345504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D715E-F045-E788-5151-0B931B637D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667C0-8A09-7E2F-1043-CB000643B701}"/>
              </a:ext>
            </a:extLst>
          </p:cNvPr>
          <p:cNvSpPr>
            <a:spLocks noGrp="1"/>
          </p:cNvSpPr>
          <p:nvPr>
            <p:ph type="title"/>
          </p:nvPr>
        </p:nvSpPr>
        <p:spPr>
          <a:xfrm>
            <a:off x="838200" y="365125"/>
            <a:ext cx="8821366" cy="486213"/>
          </a:xfrm>
        </p:spPr>
        <p:txBody>
          <a:bodyPr>
            <a:normAutofit fontScale="90000"/>
          </a:bodyPr>
          <a:lstStyle/>
          <a:p>
            <a:r>
              <a:rPr lang="en-GB" dirty="0"/>
              <a:t>Install Ubuntu on Dual Boot</a:t>
            </a:r>
          </a:p>
        </p:txBody>
      </p:sp>
      <p:sp>
        <p:nvSpPr>
          <p:cNvPr id="3" name="Content Placeholder 2">
            <a:extLst>
              <a:ext uri="{FF2B5EF4-FFF2-40B4-BE49-F238E27FC236}">
                <a16:creationId xmlns:a16="http://schemas.microsoft.com/office/drawing/2014/main" id="{6562297B-1331-9023-D253-1221765C0A29}"/>
              </a:ext>
            </a:extLst>
          </p:cNvPr>
          <p:cNvSpPr>
            <a:spLocks noGrp="1"/>
          </p:cNvSpPr>
          <p:nvPr>
            <p:ph idx="1"/>
          </p:nvPr>
        </p:nvSpPr>
        <p:spPr>
          <a:xfrm>
            <a:off x="445336" y="1114420"/>
            <a:ext cx="7708064" cy="5062543"/>
          </a:xfrm>
        </p:spPr>
        <p:txBody>
          <a:bodyPr>
            <a:normAutofit fontScale="92500"/>
          </a:bodyPr>
          <a:lstStyle/>
          <a:p>
            <a:r>
              <a:rPr lang="en-GB" dirty="0"/>
              <a:t>Create a Boot USB</a:t>
            </a:r>
          </a:p>
          <a:p>
            <a:r>
              <a:rPr lang="en-GB" dirty="0"/>
              <a:t>Once you have downloaded the Ubuntu ISO, you need to create a USB for the Boot of Ubuntu at the startup of your PC. To do so, you will need another tool called Rufus that you can download from</a:t>
            </a:r>
            <a:r>
              <a:rPr lang="en-GB" dirty="0">
                <a:hlinkClick r:id="rId2"/>
              </a:rPr>
              <a:t> here,</a:t>
            </a:r>
            <a:r>
              <a:rPr lang="en-GB" dirty="0"/>
              <a:t> and once downloaded you can run the executable.</a:t>
            </a:r>
          </a:p>
          <a:p>
            <a:r>
              <a:rPr lang="en-GB" dirty="0"/>
              <a:t>Plug the USB on your PC and in the section "Boot Selection" insert the directory of your PC where you downloaded the Ubuntu ISO in the previous step.</a:t>
            </a:r>
          </a:p>
          <a:p>
            <a:r>
              <a:rPr lang="en-GB" dirty="0"/>
              <a:t>Once done with the configuration of Rufus, click on "Start" and wait until the program finishes the writing process of the ISO on the USB.</a:t>
            </a:r>
          </a:p>
          <a:p>
            <a:endParaRPr lang="en-GB" dirty="0"/>
          </a:p>
        </p:txBody>
      </p:sp>
      <p:sp>
        <p:nvSpPr>
          <p:cNvPr id="4" name="Date Placeholder 3">
            <a:extLst>
              <a:ext uri="{FF2B5EF4-FFF2-40B4-BE49-F238E27FC236}">
                <a16:creationId xmlns:a16="http://schemas.microsoft.com/office/drawing/2014/main" id="{0A890607-EBE9-9F0F-43A4-1552FADAE18E}"/>
              </a:ext>
            </a:extLst>
          </p:cNvPr>
          <p:cNvSpPr>
            <a:spLocks noGrp="1"/>
          </p:cNvSpPr>
          <p:nvPr>
            <p:ph type="dt" sz="half" idx="10"/>
          </p:nvPr>
        </p:nvSpPr>
        <p:spPr/>
        <p:txBody>
          <a:bodyPr/>
          <a:lstStyle/>
          <a:p>
            <a:r>
              <a:rPr lang="en-US"/>
              <a:t>2025-26 Fall</a:t>
            </a:r>
            <a:endParaRPr lang="en-GB"/>
          </a:p>
        </p:txBody>
      </p:sp>
      <p:sp>
        <p:nvSpPr>
          <p:cNvPr id="5" name="Footer Placeholder 4">
            <a:extLst>
              <a:ext uri="{FF2B5EF4-FFF2-40B4-BE49-F238E27FC236}">
                <a16:creationId xmlns:a16="http://schemas.microsoft.com/office/drawing/2014/main" id="{A4258AF0-0063-81CE-1894-4B118FE4858B}"/>
              </a:ext>
            </a:extLst>
          </p:cNvPr>
          <p:cNvSpPr>
            <a:spLocks noGrp="1"/>
          </p:cNvSpPr>
          <p:nvPr>
            <p:ph type="ftr" sz="quarter" idx="11"/>
          </p:nvPr>
        </p:nvSpPr>
        <p:spPr/>
        <p:txBody>
          <a:bodyPr/>
          <a:lstStyle/>
          <a:p>
            <a:r>
              <a:rPr lang="en-GB"/>
              <a:t>PDE3802 – Artificial Intelligence in Robotics</a:t>
            </a:r>
          </a:p>
        </p:txBody>
      </p:sp>
      <p:sp>
        <p:nvSpPr>
          <p:cNvPr id="6" name="Slide Number Placeholder 5">
            <a:extLst>
              <a:ext uri="{FF2B5EF4-FFF2-40B4-BE49-F238E27FC236}">
                <a16:creationId xmlns:a16="http://schemas.microsoft.com/office/drawing/2014/main" id="{C2B6283E-5AA5-4842-EE06-5DFB0203CB2F}"/>
              </a:ext>
            </a:extLst>
          </p:cNvPr>
          <p:cNvSpPr>
            <a:spLocks noGrp="1"/>
          </p:cNvSpPr>
          <p:nvPr>
            <p:ph type="sldNum" sz="quarter" idx="12"/>
          </p:nvPr>
        </p:nvSpPr>
        <p:spPr/>
        <p:txBody>
          <a:bodyPr/>
          <a:lstStyle/>
          <a:p>
            <a:fld id="{3612906B-0D48-4D44-A2FA-F5590F1ECEEB}" type="slidenum">
              <a:rPr lang="en-GB" smtClean="0"/>
              <a:t>9</a:t>
            </a:fld>
            <a:endParaRPr lang="en-GB"/>
          </a:p>
        </p:txBody>
      </p:sp>
      <p:pic>
        <p:nvPicPr>
          <p:cNvPr id="1026" name="Picture 2">
            <a:extLst>
              <a:ext uri="{FF2B5EF4-FFF2-40B4-BE49-F238E27FC236}">
                <a16:creationId xmlns:a16="http://schemas.microsoft.com/office/drawing/2014/main" id="{7ED46E40-472C-D2A0-B5D2-0BD3BC4CF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1732407"/>
            <a:ext cx="2843631" cy="348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88997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2252</Words>
  <Application>Microsoft Office PowerPoint</Application>
  <PresentationFormat>Widescreen</PresentationFormat>
  <Paragraphs>276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1_Office Theme</vt:lpstr>
      <vt:lpstr>PDE 3802 Artificial Intelligence in Robotics Install Ubuntu on WSL</vt:lpstr>
      <vt:lpstr>Which version of linux and ROS-2</vt:lpstr>
      <vt:lpstr>Install Ubuntu on WSL</vt:lpstr>
      <vt:lpstr>Install Ubuntu on WSL</vt:lpstr>
      <vt:lpstr>Install WSL</vt:lpstr>
      <vt:lpstr>Install Ubuntu in WSL</vt:lpstr>
      <vt:lpstr>Use Ubuntu in WSL</vt:lpstr>
      <vt:lpstr>Install Ubuntu on Dual Boot</vt:lpstr>
      <vt:lpstr>Install Ubuntu on Dual Boot</vt:lpstr>
      <vt:lpstr>Install Ubuntu on Dual Boot</vt:lpstr>
      <vt:lpstr>Install Ubuntu on Dual Boot</vt:lpstr>
      <vt:lpstr>Install Ubuntu on Dual Boot</vt:lpstr>
      <vt:lpstr>Install Ubuntu on Dual Boot</vt:lpstr>
      <vt:lpstr>Install Ubuntu on Dual Boot</vt:lpstr>
      <vt:lpstr>Install Ubuntu on Dual Boot</vt:lpstr>
      <vt:lpstr>Install Ubuntu on Dual Boot</vt:lpstr>
      <vt:lpstr>Install Ubuntu on VirtualBox</vt:lpstr>
      <vt:lpstr>Install Ubuntu on VirtualBox</vt:lpstr>
      <vt:lpstr>ROS-2 Humble Installation</vt:lpstr>
      <vt:lpstr>Visual Studio Code</vt:lpstr>
      <vt:lpstr>Install Terminator (a more advanced terminal)</vt:lpstr>
      <vt:lpstr>Install ros-2 packages for control and simulation</vt:lpstr>
      <vt:lpstr>Install the workspace</vt:lpstr>
      <vt:lpstr>PowerPoint Presentation</vt:lpstr>
      <vt:lpstr>Install the workspace</vt:lpstr>
      <vt:lpstr>Getting started with the simulated robot</vt:lpstr>
      <vt:lpstr>ROS2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Tolga Girici</dc:creator>
  <cp:lastModifiedBy>Tolga Girici</cp:lastModifiedBy>
  <cp:revision>10</cp:revision>
  <dcterms:created xsi:type="dcterms:W3CDTF">2025-09-17T20:09:52Z</dcterms:created>
  <dcterms:modified xsi:type="dcterms:W3CDTF">2025-09-18T22:17:21Z</dcterms:modified>
</cp:coreProperties>
</file>