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7"/>
  </p:notesMasterIdLst>
  <p:sldIdLst>
    <p:sldId id="256" r:id="rId3"/>
    <p:sldId id="267" r:id="rId4"/>
    <p:sldId id="257" r:id="rId5"/>
    <p:sldId id="268" r:id="rId6"/>
    <p:sldId id="278" r:id="rId7"/>
    <p:sldId id="269" r:id="rId8"/>
    <p:sldId id="270" r:id="rId9"/>
    <p:sldId id="271" r:id="rId10"/>
    <p:sldId id="279" r:id="rId11"/>
    <p:sldId id="307" r:id="rId12"/>
    <p:sldId id="280" r:id="rId13"/>
    <p:sldId id="272" r:id="rId14"/>
    <p:sldId id="273" r:id="rId15"/>
    <p:sldId id="274" r:id="rId16"/>
    <p:sldId id="275" r:id="rId17"/>
    <p:sldId id="276" r:id="rId18"/>
    <p:sldId id="277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6" r:id="rId42"/>
    <p:sldId id="309" r:id="rId43"/>
    <p:sldId id="265" r:id="rId44"/>
    <p:sldId id="266" r:id="rId45"/>
    <p:sldId id="308" r:id="rId4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60" d="100"/>
          <a:sy n="60" d="100"/>
        </p:scale>
        <p:origin x="-3072" y="-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Based on 10000 values</c:v>
                </c:pt>
              </c:strCache>
            </c:strRef>
          </c:tx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2 over 4</c:v>
                </c:pt>
                <c:pt idx="1">
                  <c:v>2 over 16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26.226400000000002</c:v>
                </c:pt>
                <c:pt idx="1">
                  <c:v>45.832999999999998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6672"/>
        <c:axId val="43663744"/>
      </c:lineChart>
      <c:catAx>
        <c:axId val="503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43663744"/>
        <c:crosses val="autoZero"/>
        <c:auto val="1"/>
        <c:lblAlgn val="ctr"/>
        <c:lblOffset val="100"/>
        <c:noMultiLvlLbl val="0"/>
      </c:catAx>
      <c:valAx>
        <c:axId val="43663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36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Based on 100000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2x2</c:v>
                </c:pt>
                <c:pt idx="1">
                  <c:v>3x3</c:v>
                </c:pt>
                <c:pt idx="2">
                  <c:v>4x4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0.74399999999999999</c:v>
                </c:pt>
                <c:pt idx="1">
                  <c:v>1.5873900000000001</c:v>
                </c:pt>
                <c:pt idx="2">
                  <c:v>3.1252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 of n^3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2x2</c:v>
                </c:pt>
                <c:pt idx="1">
                  <c:v>3x3</c:v>
                </c:pt>
                <c:pt idx="2">
                  <c:v>4x4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2.7</c:v>
                </c:pt>
                <c:pt idx="2">
                  <c:v>6.4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51232"/>
        <c:axId val="33153024"/>
      </c:lineChart>
      <c:catAx>
        <c:axId val="33151232"/>
        <c:scaling>
          <c:orientation val="minMax"/>
        </c:scaling>
        <c:delete val="0"/>
        <c:axPos val="b"/>
        <c:majorTickMark val="out"/>
        <c:minorTickMark val="none"/>
        <c:tickLblPos val="nextTo"/>
        <c:crossAx val="33153024"/>
        <c:crosses val="autoZero"/>
        <c:auto val="1"/>
        <c:lblAlgn val="ctr"/>
        <c:lblOffset val="100"/>
        <c:noMultiLvlLbl val="0"/>
      </c:catAx>
      <c:valAx>
        <c:axId val="3315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51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100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0.09</c:v>
                </c:pt>
                <c:pt idx="1">
                  <c:v>0.193</c:v>
                </c:pt>
                <c:pt idx="2">
                  <c:v>0.38100000000000001</c:v>
                </c:pt>
                <c:pt idx="3">
                  <c:v>0.77700000000000002</c:v>
                </c:pt>
                <c:pt idx="4">
                  <c:v>1.5049999999999999</c:v>
                </c:pt>
                <c:pt idx="5">
                  <c:v>3.0333000000000001</c:v>
                </c:pt>
                <c:pt idx="6">
                  <c:v>5.99</c:v>
                </c:pt>
                <c:pt idx="7">
                  <c:v>11.82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37120"/>
        <c:axId val="34153600"/>
      </c:lineChart>
      <c:catAx>
        <c:axId val="34037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153600"/>
        <c:crosses val="autoZero"/>
        <c:auto val="1"/>
        <c:lblAlgn val="ctr"/>
        <c:lblOffset val="100"/>
        <c:noMultiLvlLbl val="0"/>
      </c:catAx>
      <c:valAx>
        <c:axId val="34153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037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12/25/2012 12:41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12/25/2012 12:41 AM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12/25/2012 12:41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12/25/2012 12:41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12/25/2012 12:41 AM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12/25/2012 12:41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Calculation Speed comparision between python &amp; C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tr-TR" sz="2200" dirty="0" smtClean="0"/>
              <a:t>Additional algorithm analysis</a:t>
            </a:r>
            <a:endParaRPr lang="en-US" sz="31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Mert C. Kilic</a:t>
            </a:r>
            <a:endParaRPr lang="en-US" dirty="0" smtClean="0"/>
          </a:p>
          <a:p>
            <a:r>
              <a:rPr lang="tr-TR" dirty="0" smtClean="0"/>
              <a:t>Computer Engineering Junior Class (3rd year)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Some knowledge about measurement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called timeFuncs.py has other functions inside such as </a:t>
            </a:r>
            <a:r>
              <a:rPr lang="en-US" dirty="0" err="1"/>
              <a:t>measureQsort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x), </a:t>
            </a:r>
            <a:r>
              <a:rPr lang="en-US" dirty="0" err="1" smtClean="0"/>
              <a:t>measureHanoi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q) etc. which integer part defines the number of </a:t>
            </a:r>
            <a:r>
              <a:rPr lang="en-US" dirty="0" smtClean="0"/>
              <a:t>repetition </a:t>
            </a:r>
            <a:r>
              <a:rPr lang="en-US" dirty="0"/>
              <a:t>for more accurate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Xk\Desktop\SENG Presentation\timeFuncs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185" cy="67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: 2 Over X</a:t>
            </a:r>
            <a:endParaRPr lang="en-US" dirty="0"/>
          </a:p>
        </p:txBody>
      </p:sp>
      <p:pic>
        <p:nvPicPr>
          <p:cNvPr id="1026" name="Picture 2" descr="C:\Users\Xk\Desktop\SENG Presentation\expPy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1825"/>
            <a:ext cx="4392488" cy="34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2 Over </a:t>
            </a:r>
            <a:r>
              <a:rPr lang="en-US" dirty="0" smtClean="0"/>
              <a:t>X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1</a:t>
            </a:r>
            <a:r>
              <a:rPr lang="en-US" baseline="30000" dirty="0" smtClean="0"/>
              <a:t>st </a:t>
            </a:r>
          </a:p>
          <a:p>
            <a:pPr marL="0" indent="0" algn="just">
              <a:buNone/>
            </a:pPr>
            <a:r>
              <a:rPr lang="en-US" baseline="30000" dirty="0" smtClean="0"/>
              <a:t>					</a:t>
            </a:r>
            <a:r>
              <a:rPr lang="en-US" baseline="30000" dirty="0"/>
              <a:t> </a:t>
            </a:r>
            <a:r>
              <a:rPr lang="en-US" dirty="0" smtClean="0"/>
              <a:t>     2 over 4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2.2032134465 for 1000 times</a:t>
            </a:r>
          </a:p>
          <a:p>
            <a:pPr marL="0" indent="0" algn="just">
              <a:buNone/>
            </a:pPr>
            <a:r>
              <a:rPr lang="en-US" dirty="0" smtClean="0"/>
              <a:t>    26.226411266	for 10000 times </a:t>
            </a:r>
          </a:p>
          <a:p>
            <a:pPr marL="0" indent="0" algn="just">
              <a:buNone/>
            </a:pPr>
            <a:r>
              <a:rPr lang="en-US" dirty="0" smtClean="0"/>
              <a:t> 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						2 over 16</a:t>
            </a:r>
          </a:p>
          <a:p>
            <a:pPr marL="0" indent="0" algn="just">
              <a:buNone/>
            </a:pPr>
            <a:r>
              <a:rPr lang="en-US" dirty="0" smtClean="0"/>
              <a:t>    4.19152503016 for 1000 times</a:t>
            </a:r>
          </a:p>
          <a:p>
            <a:pPr marL="0" indent="0" algn="just">
              <a:buNone/>
            </a:pPr>
            <a:r>
              <a:rPr lang="en-US" dirty="0"/>
              <a:t>   </a:t>
            </a:r>
            <a:r>
              <a:rPr lang="en-US" dirty="0" smtClean="0"/>
              <a:t> 45.8330539304 for 10000 times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Xk\Desktop\SENG Presentation\ti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415006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k\Desktop\SENG Presentation\tim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92" y="4005064"/>
            <a:ext cx="412245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: 2 Over X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555059"/>
              </p:ext>
            </p:extLst>
          </p:nvPr>
        </p:nvGraphicFramePr>
        <p:xfrm>
          <a:off x="612775" y="1600200"/>
          <a:ext cx="6983561" cy="377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11560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 we can easily see from </a:t>
            </a:r>
            <a:r>
              <a:rPr lang="en-US" dirty="0" smtClean="0"/>
              <a:t>the graph </a:t>
            </a:r>
            <a:r>
              <a:rPr lang="en-US" dirty="0"/>
              <a:t>power function is linear in this case.</a:t>
            </a:r>
          </a:p>
        </p:txBody>
      </p:sp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: Quick Sort</a:t>
            </a:r>
            <a:endParaRPr lang="en-US" dirty="0"/>
          </a:p>
        </p:txBody>
      </p:sp>
      <p:pic>
        <p:nvPicPr>
          <p:cNvPr id="3075" name="Picture 3" descr="C:\Users\Xk\Desktop\SENG Presentation\qsort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96952"/>
            <a:ext cx="911409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Quick </a:t>
            </a:r>
            <a:r>
              <a:rPr lang="en-US" dirty="0" smtClean="0"/>
              <a:t>Sort </a:t>
            </a:r>
            <a:r>
              <a:rPr lang="en-US" dirty="0" err="1" smtClean="0"/>
              <a:t>cont</a:t>
            </a:r>
            <a:endParaRPr lang="en-US" dirty="0"/>
          </a:p>
        </p:txBody>
      </p:sp>
      <p:pic>
        <p:nvPicPr>
          <p:cNvPr id="5122" name="Picture 2" descr="C:\Users\Xk\Desktop\SENG Presentation\meaQsort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523"/>
            <a:ext cx="4032448" cy="49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k\Desktop\SENG Presentation\meaQsortP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68925"/>
            <a:ext cx="3744416" cy="4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Quick Sort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6146" name="Picture 2" descr="C:\Users\Xk\Desktop\SENG Presentation\qui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20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: Matrix Multiplication</a:t>
            </a:r>
            <a:endParaRPr lang="en-US" dirty="0"/>
          </a:p>
        </p:txBody>
      </p:sp>
      <p:pic>
        <p:nvPicPr>
          <p:cNvPr id="7170" name="Picture 2" descr="C:\Users\Xk\Desktop\SENG Presentation\matrix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46562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Matrix Multiplication</a:t>
            </a:r>
          </a:p>
        </p:txBody>
      </p:sp>
      <p:pic>
        <p:nvPicPr>
          <p:cNvPr id="8194" name="Picture 2" descr="C:\Users\Xk\Desktop\SENG Presentation\matrixP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7488832" cy="481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Why Python ? Why C ?</a:t>
            </a:r>
            <a:endParaRPr lang="tr-TR" dirty="0"/>
          </a:p>
        </p:txBody>
      </p:sp>
      <p:pic>
        <p:nvPicPr>
          <p:cNvPr id="2050" name="Picture 2" descr="C:\Users\xk\Downloads\pvs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66" y="1916832"/>
            <a:ext cx="679522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Matrix Multiplication</a:t>
            </a:r>
          </a:p>
        </p:txBody>
      </p:sp>
      <p:pic>
        <p:nvPicPr>
          <p:cNvPr id="9218" name="Picture 2" descr="C:\Users\Xk\Desktop\SENG Presentation\matrixPy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6892"/>
            <a:ext cx="8136904" cy="470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Matrix Multiplication</a:t>
            </a:r>
          </a:p>
        </p:txBody>
      </p:sp>
      <p:pic>
        <p:nvPicPr>
          <p:cNvPr id="10243" name="Picture 3" descr="C:\Users\Xk\Desktop\SENG Presentation\matrixTotal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320480" cy="514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Matrix Multiplication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897421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22345" y="6195959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Its clear that those 2 graphs are not quite equal to each other which </a:t>
            </a:r>
            <a:r>
              <a:rPr lang="en-US" dirty="0"/>
              <a:t>means </a:t>
            </a:r>
            <a:r>
              <a:rPr lang="en-US" dirty="0" smtClean="0"/>
              <a:t>theoretical algorithm analysis and actual implementation may not be the same all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: Towers of Hanoi</a:t>
            </a:r>
            <a:endParaRPr lang="en-US" dirty="0"/>
          </a:p>
        </p:txBody>
      </p:sp>
      <p:pic>
        <p:nvPicPr>
          <p:cNvPr id="11266" name="Picture 2" descr="C:\Users\Xk\Desktop\SENG Presentation\hanoi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792982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Towers of Hanoi</a:t>
            </a:r>
          </a:p>
        </p:txBody>
      </p:sp>
      <p:pic>
        <p:nvPicPr>
          <p:cNvPr id="12290" name="Picture 2" descr="C:\Users\Xk\Desktop\SENG Presentation\measureHanoi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794265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Towers of Hanoi</a:t>
            </a:r>
          </a:p>
        </p:txBody>
      </p:sp>
      <p:pic>
        <p:nvPicPr>
          <p:cNvPr id="13314" name="Picture 2" descr="C:\Users\Xk\Desktop\SENG Presentation\measureHanoiallout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" y="1556792"/>
            <a:ext cx="3463932" cy="51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: Towers of Hanoi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442424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take a look at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all the measurements will be calculated under C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: Quick Sort</a:t>
            </a:r>
            <a:endParaRPr lang="en-US" dirty="0"/>
          </a:p>
        </p:txBody>
      </p:sp>
      <p:pic>
        <p:nvPicPr>
          <p:cNvPr id="1026" name="Picture 2" descr="C:\Users\Xk\Desktop\SENG Presentation\qs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6278"/>
            <a:ext cx="5976664" cy="47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: Quick </a:t>
            </a:r>
            <a:r>
              <a:rPr lang="en-US" dirty="0" smtClean="0"/>
              <a:t>Sort </a:t>
            </a:r>
            <a:r>
              <a:rPr lang="en-US" dirty="0" err="1" smtClean="0"/>
              <a:t>cont</a:t>
            </a:r>
            <a:endParaRPr lang="en-US" dirty="0"/>
          </a:p>
        </p:txBody>
      </p:sp>
      <p:pic>
        <p:nvPicPr>
          <p:cNvPr id="2050" name="Picture 2" descr="C:\Users\Xk\Desktop\SENG Presentation\qs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28800"/>
            <a:ext cx="792497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Python vs C technical Comparision</a:t>
            </a:r>
            <a:endParaRPr lang="en-US" dirty="0" smtClean="0"/>
          </a:p>
          <a:p>
            <a:pPr lvl="1"/>
            <a:r>
              <a:rPr lang="tr-TR" dirty="0" smtClean="0"/>
              <a:t>Python Perspective</a:t>
            </a:r>
            <a:endParaRPr lang="en-US" dirty="0" smtClean="0"/>
          </a:p>
          <a:p>
            <a:pPr lvl="1"/>
            <a:r>
              <a:rPr lang="tr-TR" dirty="0" smtClean="0"/>
              <a:t>C Perspective</a:t>
            </a:r>
            <a:endParaRPr lang="en-US" dirty="0" smtClean="0"/>
          </a:p>
          <a:p>
            <a:r>
              <a:rPr lang="tr-TR" dirty="0" smtClean="0"/>
              <a:t>Analysis of Some Algorithms</a:t>
            </a:r>
            <a:r>
              <a:rPr lang="en-US" dirty="0" smtClean="0"/>
              <a:t> </a:t>
            </a:r>
            <a:r>
              <a:rPr lang="en-US" sz="1400" dirty="0" smtClean="0"/>
              <a:t>(both code and timing)</a:t>
            </a:r>
          </a:p>
          <a:p>
            <a:r>
              <a:rPr lang="tr-TR" dirty="0" smtClean="0"/>
              <a:t>Results</a:t>
            </a:r>
            <a:endParaRPr lang="en-US" dirty="0" smtClean="0"/>
          </a:p>
          <a:p>
            <a:pPr lvl="1"/>
            <a:r>
              <a:rPr lang="tr-TR" dirty="0" smtClean="0"/>
              <a:t>Screenshots</a:t>
            </a:r>
            <a:endParaRPr lang="en-US" dirty="0" smtClean="0"/>
          </a:p>
          <a:p>
            <a:pPr lvl="1"/>
            <a:r>
              <a:rPr lang="tr-TR" dirty="0" smtClean="0"/>
              <a:t>Graphical charts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k\Desktop\SENG Presentation\qs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10"/>
            <a:ext cx="9144000" cy="686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: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1920" y="3933056"/>
            <a:ext cx="4914128" cy="25922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REMARK ! </a:t>
            </a:r>
          </a:p>
          <a:p>
            <a:r>
              <a:rPr lang="en-US" dirty="0" smtClean="0"/>
              <a:t>In python </a:t>
            </a:r>
            <a:r>
              <a:rPr lang="en-US" dirty="0" err="1" smtClean="0"/>
              <a:t>implemantation</a:t>
            </a:r>
            <a:r>
              <a:rPr lang="en-US" dirty="0" smtClean="0"/>
              <a:t> for size 10k element in range 0 to 9999 it took 4.103 seconds</a:t>
            </a:r>
          </a:p>
          <a:p>
            <a:r>
              <a:rPr lang="en-US" dirty="0" smtClean="0"/>
              <a:t>In C as you can see for array is large as 100k in range 0 to 9999 it took only 0.31 seconds</a:t>
            </a:r>
            <a:endParaRPr lang="en-US" dirty="0"/>
          </a:p>
        </p:txBody>
      </p:sp>
      <p:pic>
        <p:nvPicPr>
          <p:cNvPr id="4099" name="Picture 3" descr="C:\Users\Xk\Desktop\SENG Presentation\mainQ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04246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Xk\Desktop\SENG Presentation\qsortOu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67500"/>
            <a:ext cx="49720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: Matrix Multiplication</a:t>
            </a:r>
            <a:endParaRPr lang="en-US" dirty="0"/>
          </a:p>
        </p:txBody>
      </p:sp>
      <p:pic>
        <p:nvPicPr>
          <p:cNvPr id="5122" name="Picture 2" descr="C:\Users\Xk\Desktop\SENG Presentation\matri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03107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Xk\Desktop\SENG Presentation\matri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95143"/>
            <a:ext cx="2851568" cy="45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: Matrix Multiplication</a:t>
            </a:r>
            <a:endParaRPr lang="en-US" dirty="0"/>
          </a:p>
        </p:txBody>
      </p:sp>
      <p:pic>
        <p:nvPicPr>
          <p:cNvPr id="6146" name="Picture 2" descr="C:\Users\Xk\Desktop\SENG Presentation\matri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" y="1700808"/>
            <a:ext cx="375392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Xk\Desktop\SENG Presentation\matrix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62" y="1700808"/>
            <a:ext cx="3906086" cy="40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: Matrix Multiplication</a:t>
            </a:r>
            <a:endParaRPr lang="en-US" dirty="0"/>
          </a:p>
        </p:txBody>
      </p:sp>
      <p:pic>
        <p:nvPicPr>
          <p:cNvPr id="7170" name="Picture 2" descr="C:\Users\Xk\Desktop\SENG Presentation\matrix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4" y="1628800"/>
            <a:ext cx="75928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: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4149080"/>
            <a:ext cx="3456384" cy="2522984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is multiplication of 2 – 9x9 arrays and it takes 0.16 seconds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24329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Xk\Desktop\SENG Presentation\matrixOu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392488" cy="47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: Matrix Multiplication</a:t>
            </a:r>
            <a:endParaRPr lang="en-US" dirty="0"/>
          </a:p>
        </p:txBody>
      </p:sp>
      <p:pic>
        <p:nvPicPr>
          <p:cNvPr id="9218" name="Picture 2" descr="C:\Users\Xk\Desktop\SENG Presentation\129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064896" cy="219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: Towers Of Hanoi </a:t>
            </a:r>
            <a:endParaRPr lang="en-US" dirty="0"/>
          </a:p>
        </p:txBody>
      </p:sp>
      <p:pic>
        <p:nvPicPr>
          <p:cNvPr id="10242" name="Picture 2" descr="C:\Users\Xk\Desktop\SENG Presentation\hano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0541"/>
            <a:ext cx="7461573" cy="529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: Towers Of Hanoi </a:t>
            </a:r>
            <a:endParaRPr lang="en-US" dirty="0"/>
          </a:p>
        </p:txBody>
      </p:sp>
      <p:pic>
        <p:nvPicPr>
          <p:cNvPr id="11266" name="Picture 2" descr="C:\Users\Xk\Desktop\SENG Presentation\hanoiMai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376264" cy="51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1844824"/>
            <a:ext cx="417646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Reminder : In Python </a:t>
            </a:r>
            <a:r>
              <a:rPr lang="en-US" dirty="0" err="1" smtClean="0"/>
              <a:t>Implemantation</a:t>
            </a:r>
            <a:r>
              <a:rPr lang="en-US" dirty="0" smtClean="0"/>
              <a:t> ;</a:t>
            </a:r>
          </a:p>
          <a:p>
            <a:r>
              <a:rPr lang="en-US" dirty="0" smtClean="0"/>
              <a:t>Towers of Hanoi with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11 Disks takes	0.939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12 Disks takes 1.933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13 Disks takes	3.817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14 Disks takes 7.777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15 Disks takes 15.06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16 Disks takes 30.33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Disks takes 59.06 sec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18 Disks takes 118.2 sec</a:t>
            </a:r>
          </a:p>
          <a:p>
            <a:r>
              <a:rPr lang="en-US" sz="1100" dirty="0" smtClean="0"/>
              <a:t>(Measurements may vary on the </a:t>
            </a:r>
            <a:r>
              <a:rPr lang="en-US" sz="1100" dirty="0" err="1" smtClean="0"/>
              <a:t>cpu</a:t>
            </a:r>
            <a:r>
              <a:rPr lang="en-US" sz="1100" dirty="0" smtClean="0"/>
              <a:t> that they are </a:t>
            </a:r>
            <a:r>
              <a:rPr lang="en-US" sz="1100" dirty="0" err="1" smtClean="0"/>
              <a:t>runned</a:t>
            </a:r>
            <a:r>
              <a:rPr lang="en-US" sz="1100" dirty="0" smtClean="0"/>
              <a:t> at)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: Towers Of Hanoi </a:t>
            </a:r>
            <a:endParaRPr lang="en-US" dirty="0"/>
          </a:p>
        </p:txBody>
      </p:sp>
      <p:pic>
        <p:nvPicPr>
          <p:cNvPr id="12291" name="Picture 3" descr="C:\Users\Xk\Desktop\SENG Presentation\hano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016" y="4019500"/>
            <a:ext cx="6335712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Xk\Desktop\SENG Presentation\hano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28392"/>
            <a:ext cx="631666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Xk\Desktop\SENG Presentation\hano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96344"/>
            <a:ext cx="6402388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:\Users\Xk\Desktop\SENG Presentation\hano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36304"/>
            <a:ext cx="6269038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C:\Users\Xk\Desktop\SENG Presentation\hano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76264"/>
            <a:ext cx="6373812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Users\Xk\Desktop\SENG Presentation\hano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32" y="1999629"/>
            <a:ext cx="62595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C:\Users\Xk\Desktop\SENG Presentation\hano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709" y="1584176"/>
            <a:ext cx="6192837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C:\Users\Xk\Desktop\SENG Presentation\hano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450" y="1133797"/>
            <a:ext cx="6459538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Python is a general-purpose, interpreted high-level programming </a:t>
            </a:r>
            <a:r>
              <a:rPr lang="en-US" sz="2800" dirty="0" smtClean="0"/>
              <a:t>language whose </a:t>
            </a:r>
            <a:r>
              <a:rPr lang="en-US" sz="2800" dirty="0"/>
              <a:t>design philosophy emphasizes code readability. Its syntax is said to be </a:t>
            </a:r>
            <a:r>
              <a:rPr lang="en-US" sz="2800" dirty="0" smtClean="0"/>
              <a:t>clear</a:t>
            </a:r>
            <a:r>
              <a:rPr lang="en-US" sz="2800" dirty="0"/>
              <a:t> and expressive</a:t>
            </a:r>
            <a:r>
              <a:rPr lang="en-US" sz="2800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has a large and comprehensive standard library</a:t>
            </a:r>
            <a:r>
              <a:rPr lang="en-US" dirty="0" smtClean="0"/>
              <a:t>.</a:t>
            </a:r>
            <a:r>
              <a:rPr lang="en-US" dirty="0"/>
              <a:t> Similar to other scripting languages, these features make Python programmers more productive than C, C++ and Java </a:t>
            </a:r>
            <a:r>
              <a:rPr lang="en-US" dirty="0" smtClean="0"/>
              <a:t>programmers. </a:t>
            </a:r>
            <a:r>
              <a:rPr lang="en-US" u="sng" dirty="0"/>
              <a:t>[</a:t>
            </a:r>
            <a:r>
              <a:rPr lang="en-US" u="sng" dirty="0" smtClean="0"/>
              <a:t>1]</a:t>
            </a:r>
          </a:p>
          <a:p>
            <a:r>
              <a:rPr lang="en-US" dirty="0" smtClean="0"/>
              <a:t>Easy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 err="1" smtClean="0"/>
              <a:t>Comparasion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but effective benchmark solution is “million problem”</a:t>
            </a:r>
          </a:p>
          <a:p>
            <a:endParaRPr lang="en-US" dirty="0"/>
          </a:p>
        </p:txBody>
      </p:sp>
      <p:pic>
        <p:nvPicPr>
          <p:cNvPr id="16386" name="Picture 2" descr="C:\Users\Xk\Desktop\SENG Presentation\millionProb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168651"/>
            <a:ext cx="3528391" cy="8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Xk\Desktop\SENG Presentation\millionPro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7312"/>
            <a:ext cx="2737015" cy="17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real clock = 24.625 seconds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delay = 0.652 </a:t>
            </a:r>
            <a:r>
              <a:rPr lang="en-US" dirty="0"/>
              <a:t>seconds</a:t>
            </a:r>
            <a:br>
              <a:rPr lang="en-US" dirty="0"/>
            </a:br>
            <a:r>
              <a:rPr lang="en-US" dirty="0" smtClean="0"/>
              <a:t>system time =  2.240 </a:t>
            </a:r>
            <a:r>
              <a:rPr lang="en-US" dirty="0"/>
              <a:t>seconds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Python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real clock =</a:t>
            </a:r>
            <a:r>
              <a:rPr lang="en-US" dirty="0" smtClean="0"/>
              <a:t> 29.805 </a:t>
            </a:r>
            <a:r>
              <a:rPr lang="en-US" dirty="0"/>
              <a:t>seconds</a:t>
            </a:r>
            <a:br>
              <a:rPr lang="en-US" dirty="0"/>
            </a:br>
            <a:r>
              <a:rPr lang="en-US" dirty="0"/>
              <a:t>user delay = </a:t>
            </a:r>
            <a:r>
              <a:rPr lang="en-US" dirty="0" smtClean="0"/>
              <a:t>1.984 </a:t>
            </a:r>
            <a:r>
              <a:rPr lang="en-US" dirty="0"/>
              <a:t>seconds</a:t>
            </a:r>
            <a:br>
              <a:rPr lang="en-US" dirty="0"/>
            </a:br>
            <a:r>
              <a:rPr lang="en-US" dirty="0"/>
              <a:t>system time = </a:t>
            </a:r>
            <a:r>
              <a:rPr lang="en-US" dirty="0" smtClean="0"/>
              <a:t>1.812 </a:t>
            </a:r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718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As a conclusion of this presentation 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First of all its over here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Second its clear that in some certain areas predicted theoretical proofs are not always work on real life implementations.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Also its quite obvious C is much more effective and faster than Python but in the other hand it could be easier to code in python unless speed is not main concern.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320340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Any Questions ?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pic>
        <p:nvPicPr>
          <p:cNvPr id="15362" name="Picture 2" descr="C:\Users\Xk\Downloads\tumblr_m9xuainZGU1ra3zhko1_5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191683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ITS FINALLY OVER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ANSI (American </a:t>
            </a:r>
            <a:r>
              <a:rPr lang="en-US" dirty="0"/>
              <a:t>National Standards </a:t>
            </a:r>
            <a:r>
              <a:rPr lang="en-US" dirty="0" smtClean="0"/>
              <a:t>Institute)</a:t>
            </a:r>
            <a:r>
              <a:rPr lang="en-US" dirty="0"/>
              <a:t> </a:t>
            </a:r>
            <a:r>
              <a:rPr lang="en-US" dirty="0" smtClean="0"/>
              <a:t>C ; </a:t>
            </a:r>
            <a:r>
              <a:rPr lang="en-US" dirty="0"/>
              <a:t> Any program written </a:t>
            </a:r>
            <a:r>
              <a:rPr lang="en-US" i="1" dirty="0"/>
              <a:t>only</a:t>
            </a:r>
            <a:r>
              <a:rPr lang="en-US" dirty="0"/>
              <a:t> in standard C and without any hardware dependent assumptions is virtually guaranteed to compile correctly on any platform with a conforming C implementation</a:t>
            </a:r>
            <a:r>
              <a:rPr lang="en-US" dirty="0" smtClean="0"/>
              <a:t>.</a:t>
            </a:r>
            <a:r>
              <a:rPr lang="en-US" u="sng" dirty="0" smtClean="0"/>
              <a:t>[2]</a:t>
            </a:r>
            <a:endParaRPr lang="en-US" dirty="0"/>
          </a:p>
          <a:p>
            <a:r>
              <a:rPr lang="en-US" dirty="0" smtClean="0"/>
              <a:t> Hard to implement but allows you to access on hardware easily.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is a very popular interpreted scripting language. C is a very popular compiled language. Due to its compiled nature, C is generally faster than Python, but is lower-level, making Python programming quicker and easier than C programming.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questions here are whether or not the extra time taken to run a Python program (without input) will be less cost-effective than its C equivalent and whether runtime time is more important than programming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this will be the AIM of this presentation as well as measuring time on some certain algorithms in both of languages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Begin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presentation following algorithms will be the ones that are going to used for analysis;</a:t>
            </a:r>
          </a:p>
          <a:p>
            <a:r>
              <a:rPr lang="en-US" dirty="0"/>
              <a:t>2 over </a:t>
            </a:r>
            <a:r>
              <a:rPr lang="en-US" dirty="0" smtClean="0"/>
              <a:t>X</a:t>
            </a:r>
          </a:p>
          <a:p>
            <a:r>
              <a:rPr lang="en-US" dirty="0"/>
              <a:t>Quick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Matrix Multiplication</a:t>
            </a:r>
          </a:p>
          <a:p>
            <a:r>
              <a:rPr lang="en-US" dirty="0" smtClean="0"/>
              <a:t>Towers of Hanoi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over x’s running time O(n</a:t>
            </a:r>
            <a:r>
              <a:rPr lang="en-US" dirty="0" smtClean="0"/>
              <a:t>)</a:t>
            </a:r>
          </a:p>
          <a:p>
            <a:r>
              <a:rPr lang="en-US" dirty="0"/>
              <a:t>Quick Sort’s running time O(</a:t>
            </a:r>
            <a:r>
              <a:rPr lang="en-US" dirty="0" err="1"/>
              <a:t>nlogn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Matrix Multiplication’s running time O(n^3)</a:t>
            </a:r>
          </a:p>
          <a:p>
            <a:r>
              <a:rPr lang="en-US" dirty="0" smtClean="0"/>
              <a:t>Towers of Hanoi O(2^n)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Some knowledge about measurement environment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functions in Python have been implemented in </a:t>
            </a:r>
            <a:r>
              <a:rPr lang="en-US" dirty="0" err="1" smtClean="0"/>
              <a:t>seperated</a:t>
            </a:r>
            <a:r>
              <a:rPr lang="en-US" dirty="0" smtClean="0"/>
              <a:t> .</a:t>
            </a:r>
            <a:r>
              <a:rPr lang="en-US" dirty="0" err="1" smtClean="0"/>
              <a:t>py</a:t>
            </a:r>
            <a:r>
              <a:rPr lang="en-US" dirty="0" smtClean="0"/>
              <a:t> file which are basically </a:t>
            </a:r>
            <a:r>
              <a:rPr lang="en-US" dirty="0" err="1" smtClean="0"/>
              <a:t>barebone</a:t>
            </a:r>
            <a:r>
              <a:rPr lang="en-US" dirty="0" smtClean="0"/>
              <a:t> structures.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0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583</Words>
  <Application>Microsoft Office PowerPoint</Application>
  <PresentationFormat>On-screen Show (4:3)</PresentationFormat>
  <Paragraphs>121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EdStudPres</vt:lpstr>
      <vt:lpstr>Calculation Speed comparision between python &amp; C Additional algorithm analysis</vt:lpstr>
      <vt:lpstr>Why Python ? Why C ?</vt:lpstr>
      <vt:lpstr>Overview</vt:lpstr>
      <vt:lpstr>Python </vt:lpstr>
      <vt:lpstr>ANSI C</vt:lpstr>
      <vt:lpstr>General Idea </vt:lpstr>
      <vt:lpstr>Let us Begin !</vt:lpstr>
      <vt:lpstr>Some Remarks</vt:lpstr>
      <vt:lpstr>Some knowledge about measurement environment</vt:lpstr>
      <vt:lpstr>Some knowledge about measurement environment</vt:lpstr>
      <vt:lpstr>PowerPoint Presentation</vt:lpstr>
      <vt:lpstr>Python : 2 Over X</vt:lpstr>
      <vt:lpstr>Python : 2 Over X cont.</vt:lpstr>
      <vt:lpstr>Python : 2 Over X cont.</vt:lpstr>
      <vt:lpstr>Python : Quick Sort</vt:lpstr>
      <vt:lpstr>Python : Quick Sort cont</vt:lpstr>
      <vt:lpstr>Python : Quick Sort cont</vt:lpstr>
      <vt:lpstr>Python : Matrix Multiplication</vt:lpstr>
      <vt:lpstr>Python : Matrix Multiplication</vt:lpstr>
      <vt:lpstr>Python : Matrix Multiplication</vt:lpstr>
      <vt:lpstr>Python : Matrix Multiplication</vt:lpstr>
      <vt:lpstr>Python : Matrix Multiplication</vt:lpstr>
      <vt:lpstr>Python : Towers of Hanoi</vt:lpstr>
      <vt:lpstr>Python : Towers of Hanoi</vt:lpstr>
      <vt:lpstr>Python : Towers of Hanoi</vt:lpstr>
      <vt:lpstr>Python : Towers of Hanoi</vt:lpstr>
      <vt:lpstr>Lets take a look at C</vt:lpstr>
      <vt:lpstr>C : Quick Sort</vt:lpstr>
      <vt:lpstr>C : Quick Sort cont</vt:lpstr>
      <vt:lpstr>PowerPoint Presentation</vt:lpstr>
      <vt:lpstr>C : Quick Sort</vt:lpstr>
      <vt:lpstr>C : Matrix Multiplication</vt:lpstr>
      <vt:lpstr>C : Matrix Multiplication</vt:lpstr>
      <vt:lpstr>C : Matrix Multiplication</vt:lpstr>
      <vt:lpstr>C : Matrix Multiplication</vt:lpstr>
      <vt:lpstr>C : Matrix Multiplication</vt:lpstr>
      <vt:lpstr>C : Towers Of Hanoi </vt:lpstr>
      <vt:lpstr>C : Towers Of Hanoi </vt:lpstr>
      <vt:lpstr>C : Towers Of Hanoi </vt:lpstr>
      <vt:lpstr>Last Comparasion </vt:lpstr>
      <vt:lpstr>Results</vt:lpstr>
      <vt:lpstr>Conclusion</vt:lpstr>
      <vt:lpstr>Q &amp; A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2012-12-17T12:38:02Z</dcterms:created>
  <dcterms:modified xsi:type="dcterms:W3CDTF">2012-12-25T00:00:03Z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