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70" r:id="rId5"/>
    <p:sldId id="267" r:id="rId6"/>
    <p:sldId id="268" r:id="rId7"/>
    <p:sldId id="259" r:id="rId8"/>
    <p:sldId id="261" r:id="rId9"/>
    <p:sldId id="260" r:id="rId10"/>
    <p:sldId id="262" r:id="rId11"/>
    <p:sldId id="263" r:id="rId12"/>
    <p:sldId id="271" r:id="rId13"/>
    <p:sldId id="264" r:id="rId14"/>
    <p:sldId id="265" r:id="rId15"/>
    <p:sldId id="266" r:id="rId16"/>
    <p:sldId id="272" r:id="rId17"/>
    <p:sldId id="273" r:id="rId18"/>
    <p:sldId id="274" r:id="rId19"/>
    <p:sldId id="275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719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1106-F999-9F42-B829-27879851F6E4}" type="datetimeFigureOut">
              <a:rPr lang="en-TR" smtClean="0"/>
              <a:t>10.01.2025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8BF6-EF5F-5640-A275-4D963D63FD5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1758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1106-F999-9F42-B829-27879851F6E4}" type="datetimeFigureOut">
              <a:rPr lang="en-TR" smtClean="0"/>
              <a:t>10.01.2025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8BF6-EF5F-5640-A275-4D963D63FD5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87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1106-F999-9F42-B829-27879851F6E4}" type="datetimeFigureOut">
              <a:rPr lang="en-TR" smtClean="0"/>
              <a:t>10.01.2025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8BF6-EF5F-5640-A275-4D963D63FD5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938826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1106-F999-9F42-B829-27879851F6E4}" type="datetimeFigureOut">
              <a:rPr lang="en-TR" smtClean="0"/>
              <a:t>10.01.2025</a:t>
            </a:fld>
            <a:endParaRPr lang="en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8BF6-EF5F-5640-A275-4D963D63FD5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69537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1106-F999-9F42-B829-27879851F6E4}" type="datetimeFigureOut">
              <a:rPr lang="en-TR" smtClean="0"/>
              <a:t>10.01.2025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8BF6-EF5F-5640-A275-4D963D63FD5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13991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1106-F999-9F42-B829-27879851F6E4}" type="datetimeFigureOut">
              <a:rPr lang="en-TR" smtClean="0"/>
              <a:t>10.01.2025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8BF6-EF5F-5640-A275-4D963D63FD5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6041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1106-F999-9F42-B829-27879851F6E4}" type="datetimeFigureOut">
              <a:rPr lang="en-TR" smtClean="0"/>
              <a:t>10.01.2025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8BF6-EF5F-5640-A275-4D963D63FD5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6312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1106-F999-9F42-B829-27879851F6E4}" type="datetimeFigureOut">
              <a:rPr lang="en-TR" smtClean="0"/>
              <a:t>10.01.2025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8BF6-EF5F-5640-A275-4D963D63FD5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9970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1106-F999-9F42-B829-27879851F6E4}" type="datetimeFigureOut">
              <a:rPr lang="en-TR" smtClean="0"/>
              <a:t>10.01.2025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8BF6-EF5F-5640-A275-4D963D63FD5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5611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1106-F999-9F42-B829-27879851F6E4}" type="datetimeFigureOut">
              <a:rPr lang="en-TR" smtClean="0"/>
              <a:t>10.01.2025</a:t>
            </a:fld>
            <a:endParaRPr lang="en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8BF6-EF5F-5640-A275-4D963D63FD5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6104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1106-F999-9F42-B829-27879851F6E4}" type="datetimeFigureOut">
              <a:rPr lang="en-TR" smtClean="0"/>
              <a:t>10.01.2025</a:t>
            </a:fld>
            <a:endParaRPr lang="en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8BF6-EF5F-5640-A275-4D963D63FD5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69630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1106-F999-9F42-B829-27879851F6E4}" type="datetimeFigureOut">
              <a:rPr lang="en-TR" smtClean="0"/>
              <a:t>10.01.2025</a:t>
            </a:fld>
            <a:endParaRPr lang="en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8BF6-EF5F-5640-A275-4D963D63FD5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7986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1106-F999-9F42-B829-27879851F6E4}" type="datetimeFigureOut">
              <a:rPr lang="en-TR" smtClean="0"/>
              <a:t>10.01.2025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8BF6-EF5F-5640-A275-4D963D63FD5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33645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5941106-F999-9F42-B829-27879851F6E4}" type="datetimeFigureOut">
              <a:rPr lang="en-TR" smtClean="0"/>
              <a:t>10.01.2025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0878BF6-EF5F-5640-A275-4D963D63FD5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65983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5941106-F999-9F42-B829-27879851F6E4}" type="datetimeFigureOut">
              <a:rPr lang="en-TR" smtClean="0"/>
              <a:t>10.01.2025</a:t>
            </a:fld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0878BF6-EF5F-5640-A275-4D963D63FD5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762810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BD56-0EAD-5473-1A76-A6BA92216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R" dirty="0"/>
              <a:t>Effects of Floors Climbed on Active Energy Burned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DCE0E-F711-7EEE-31BC-1E970AD17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683" y="5191366"/>
            <a:ext cx="10572000" cy="434974"/>
          </a:xfrm>
        </p:spPr>
        <p:txBody>
          <a:bodyPr>
            <a:normAutofit fontScale="25000" lnSpcReduction="20000"/>
          </a:bodyPr>
          <a:lstStyle/>
          <a:p>
            <a:endParaRPr lang="en-TR" dirty="0"/>
          </a:p>
          <a:p>
            <a:r>
              <a:rPr lang="en-TR" sz="6200" dirty="0"/>
              <a:t>İsmet Tolga Yılmaz / 32032</a:t>
            </a:r>
          </a:p>
        </p:txBody>
      </p:sp>
    </p:spTree>
    <p:extLst>
      <p:ext uri="{BB962C8B-B14F-4D97-AF65-F5344CB8AC3E}">
        <p14:creationId xmlns:p14="http://schemas.microsoft.com/office/powerpoint/2010/main" val="298103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A376-0131-4360-2CFE-BFE6B3A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780D6-7EBA-DCE1-8FE5-9A7849BEA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At first term I was at 3rd floor so high numbers of active calories burned was an expected outcome</a:t>
            </a:r>
          </a:p>
          <a:p>
            <a:r>
              <a:rPr lang="en-TR" dirty="0"/>
              <a:t>Second term was not expected because instead I was climbing less floors every day I was still burning the same amount of calories.</a:t>
            </a:r>
          </a:p>
        </p:txBody>
      </p:sp>
    </p:spTree>
    <p:extLst>
      <p:ext uri="{BB962C8B-B14F-4D97-AF65-F5344CB8AC3E}">
        <p14:creationId xmlns:p14="http://schemas.microsoft.com/office/powerpoint/2010/main" val="1361002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6944-C83F-1665-D408-91A29C2D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TR" dirty="0"/>
              <a:t>Then I looked at it at scatter plot to find a correlation</a:t>
            </a:r>
          </a:p>
        </p:txBody>
      </p:sp>
      <p:pic>
        <p:nvPicPr>
          <p:cNvPr id="5" name="Content Placeholder 4" descr="A graph with numbers and points&#10;&#10;Description automatically generated">
            <a:extLst>
              <a:ext uri="{FF2B5EF4-FFF2-40B4-BE49-F238E27FC236}">
                <a16:creationId xmlns:a16="http://schemas.microsoft.com/office/drawing/2014/main" id="{60AFDE2B-F9BF-1CE2-629B-7CC2A4AB2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0533" y="2283240"/>
            <a:ext cx="6662412" cy="4127572"/>
          </a:xfrm>
        </p:spPr>
      </p:pic>
    </p:spTree>
    <p:extLst>
      <p:ext uri="{BB962C8B-B14F-4D97-AF65-F5344CB8AC3E}">
        <p14:creationId xmlns:p14="http://schemas.microsoft.com/office/powerpoint/2010/main" val="2397514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B01D-3E8C-2FCD-DF6C-BEBBC6CB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TR" dirty="0"/>
              <a:t>I put a regression line</a:t>
            </a:r>
          </a:p>
        </p:txBody>
      </p:sp>
      <p:pic>
        <p:nvPicPr>
          <p:cNvPr id="5" name="Content Placeholder 4" descr="A graph with red line and blue dots&#10;&#10;Description automatically generated">
            <a:extLst>
              <a:ext uri="{FF2B5EF4-FFF2-40B4-BE49-F238E27FC236}">
                <a16:creationId xmlns:a16="http://schemas.microsoft.com/office/drawing/2014/main" id="{57A7A8C4-496A-2B07-4477-49991F100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324" y="2232890"/>
            <a:ext cx="7275562" cy="4365337"/>
          </a:xfrm>
        </p:spPr>
      </p:pic>
    </p:spTree>
    <p:extLst>
      <p:ext uri="{BB962C8B-B14F-4D97-AF65-F5344CB8AC3E}">
        <p14:creationId xmlns:p14="http://schemas.microsoft.com/office/powerpoint/2010/main" val="718382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A05F-A95C-5A55-FC0C-5B095B0B9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9CEF3-8AE7-B09A-B498-E4A8CB742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I found out that p value is 0.035.</a:t>
            </a:r>
          </a:p>
          <a:p>
            <a:r>
              <a:rPr lang="en-TR" dirty="0"/>
              <a:t>This means I am rejecting my null hypothesis.</a:t>
            </a:r>
          </a:p>
          <a:p>
            <a:r>
              <a:rPr lang="en-TR" dirty="0"/>
              <a:t>So we can say that flights that I climbed and the active energy that I burned are correlated with each other.</a:t>
            </a:r>
          </a:p>
        </p:txBody>
      </p:sp>
    </p:spTree>
    <p:extLst>
      <p:ext uri="{BB962C8B-B14F-4D97-AF65-F5344CB8AC3E}">
        <p14:creationId xmlns:p14="http://schemas.microsoft.com/office/powerpoint/2010/main" val="1312160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2C9B-12AF-763D-6198-CA70D7A5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TR" dirty="0"/>
              <a:t>When I checked the same thing day by day</a:t>
            </a:r>
          </a:p>
        </p:txBody>
      </p:sp>
      <p:pic>
        <p:nvPicPr>
          <p:cNvPr id="5" name="Content Placeholder 4" descr="A graph of a graph with red dots&#10;&#10;Description automatically generated">
            <a:extLst>
              <a:ext uri="{FF2B5EF4-FFF2-40B4-BE49-F238E27FC236}">
                <a16:creationId xmlns:a16="http://schemas.microsoft.com/office/drawing/2014/main" id="{C4297544-4711-E462-0BE2-C5F49FDE2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502" y="2236354"/>
            <a:ext cx="6137661" cy="4291518"/>
          </a:xfrm>
        </p:spPr>
      </p:pic>
    </p:spTree>
    <p:extLst>
      <p:ext uri="{BB962C8B-B14F-4D97-AF65-F5344CB8AC3E}">
        <p14:creationId xmlns:p14="http://schemas.microsoft.com/office/powerpoint/2010/main" val="505311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B31B-944A-12C1-D554-D4B47F26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272D0-E790-D0A7-ED2B-2C63CB893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We can see that there is a positive correlation between the flights climbed in a day and active energy burned in a day.</a:t>
            </a:r>
          </a:p>
        </p:txBody>
      </p:sp>
    </p:spTree>
    <p:extLst>
      <p:ext uri="{BB962C8B-B14F-4D97-AF65-F5344CB8AC3E}">
        <p14:creationId xmlns:p14="http://schemas.microsoft.com/office/powerpoint/2010/main" val="1023827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32E3-084B-0607-E2B7-38CD98A2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50510-E38D-7BBB-01EB-103EF86FB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TR" sz="2800" dirty="0"/>
              <a:t>Lastly I tried to use ml to predict the active energy that I burned according to the flights that I climbed</a:t>
            </a:r>
          </a:p>
        </p:txBody>
      </p:sp>
    </p:spTree>
    <p:extLst>
      <p:ext uri="{BB962C8B-B14F-4D97-AF65-F5344CB8AC3E}">
        <p14:creationId xmlns:p14="http://schemas.microsoft.com/office/powerpoint/2010/main" val="2484459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FF99-E76B-731E-C0B6-FCE2757C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TR" dirty="0"/>
              <a:t>Predictions</a:t>
            </a:r>
          </a:p>
        </p:txBody>
      </p:sp>
      <p:pic>
        <p:nvPicPr>
          <p:cNvPr id="5" name="Content Placeholder 4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3514D5A7-EB70-89EF-1E59-45C443C7B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661" y="2264063"/>
            <a:ext cx="7221803" cy="4333082"/>
          </a:xfrm>
        </p:spPr>
      </p:pic>
    </p:spTree>
    <p:extLst>
      <p:ext uri="{BB962C8B-B14F-4D97-AF65-F5344CB8AC3E}">
        <p14:creationId xmlns:p14="http://schemas.microsoft.com/office/powerpoint/2010/main" val="3837076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1418-4140-FEC7-403E-AEB77794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52900-C709-0B58-4024-F51AA1FCE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Squared Error (MSE): 64491.42</a:t>
            </a:r>
          </a:p>
          <a:p>
            <a:r>
              <a:rPr lang="en-US" dirty="0"/>
              <a:t>R^2 Score: 0.35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022581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84A1-F0AF-72FE-FF5B-21DF19AB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42CEA-F401-7E18-B6A3-B5C38CCB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R^2 </a:t>
            </a:r>
            <a:r>
              <a:rPr lang="en-US" b="0" i="0" u="none" strike="noStrike" dirty="0">
                <a:effectLst/>
              </a:rPr>
              <a:t>shows that approximately 35% of the variance in the active energy burned can be explained by the flights climbed.</a:t>
            </a:r>
          </a:p>
          <a:p>
            <a:r>
              <a:rPr lang="en-US" dirty="0"/>
              <a:t>Mean Squared Error </a:t>
            </a:r>
            <a:r>
              <a:rPr lang="en-US" b="0" i="0" u="none" strike="noStrike" dirty="0">
                <a:effectLst/>
              </a:rPr>
              <a:t>indicates the average squared difference between the actual and predicted active energy burned. A lower value is better.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30991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6A6F-5EC9-E741-DC79-EA78E194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TR" dirty="0"/>
              <a:t>My Data Set</a:t>
            </a:r>
          </a:p>
        </p:txBody>
      </p:sp>
      <p:pic>
        <p:nvPicPr>
          <p:cNvPr id="5" name="Content Placeholder 4" descr="A heart on a white background&#10;&#10;Description automatically generated">
            <a:extLst>
              <a:ext uri="{FF2B5EF4-FFF2-40B4-BE49-F238E27FC236}">
                <a16:creationId xmlns:a16="http://schemas.microsoft.com/office/drawing/2014/main" id="{73B670E8-CC04-19F4-FC2B-320FDE1F0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0398" y="2280887"/>
            <a:ext cx="3251200" cy="3251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2EE3BB-FF31-DCF1-A702-AE8A26988B48}"/>
              </a:ext>
            </a:extLst>
          </p:cNvPr>
          <p:cNvSpPr txBox="1"/>
          <p:nvPr/>
        </p:nvSpPr>
        <p:spPr>
          <a:xfrm>
            <a:off x="4901044" y="5832330"/>
            <a:ext cx="238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dirty="0"/>
              <a:t>Apple Health</a:t>
            </a:r>
          </a:p>
        </p:txBody>
      </p:sp>
    </p:spTree>
    <p:extLst>
      <p:ext uri="{BB962C8B-B14F-4D97-AF65-F5344CB8AC3E}">
        <p14:creationId xmlns:p14="http://schemas.microsoft.com/office/powerpoint/2010/main" val="317782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20B2-5E86-7168-6F98-EEDE142C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A534A-ECB0-EEE7-4381-613CF6474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610744"/>
            <a:ext cx="10554574" cy="36365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TR" sz="5400" dirty="0"/>
              <a:t>THANK YOU FOR YOUR TIME</a:t>
            </a:r>
          </a:p>
        </p:txBody>
      </p:sp>
    </p:spTree>
    <p:extLst>
      <p:ext uri="{BB962C8B-B14F-4D97-AF65-F5344CB8AC3E}">
        <p14:creationId xmlns:p14="http://schemas.microsoft.com/office/powerpoint/2010/main" val="201331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F8C4F-1CBF-5911-CF50-BD9E7206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TR" dirty="0"/>
              <a:t>My Null Hypothesis(H0)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808A0-D9E4-1242-EAB6-899C35D87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TR" sz="4000" dirty="0"/>
          </a:p>
          <a:p>
            <a:pPr marL="0" indent="0" algn="ctr">
              <a:buNone/>
            </a:pPr>
            <a:r>
              <a:rPr lang="en-TR" sz="4000" dirty="0"/>
              <a:t>The active energy that I burned</a:t>
            </a:r>
          </a:p>
          <a:p>
            <a:pPr marL="0" indent="0" algn="ctr">
              <a:buNone/>
            </a:pPr>
            <a:r>
              <a:rPr lang="en-US" sz="4000" dirty="0"/>
              <a:t>i</a:t>
            </a:r>
            <a:r>
              <a:rPr lang="en-TR" sz="4000" dirty="0"/>
              <a:t>s not corelated with the flights that I climbed </a:t>
            </a:r>
          </a:p>
        </p:txBody>
      </p:sp>
    </p:spTree>
    <p:extLst>
      <p:ext uri="{BB962C8B-B14F-4D97-AF65-F5344CB8AC3E}">
        <p14:creationId xmlns:p14="http://schemas.microsoft.com/office/powerpoint/2010/main" val="127766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DF49-C8F0-EB35-204E-4A7CAFA4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TR" dirty="0"/>
              <a:t>My Alternative Hypothesis(Ha)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E7A9F-87D8-93AE-1DE8-73FFD882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TR" sz="4000" dirty="0"/>
              <a:t>The active energy that I burned</a:t>
            </a:r>
          </a:p>
          <a:p>
            <a:pPr marL="0" indent="0" algn="ctr">
              <a:buNone/>
            </a:pPr>
            <a:r>
              <a:rPr lang="en-US" sz="4000" dirty="0"/>
              <a:t>i</a:t>
            </a:r>
            <a:r>
              <a:rPr lang="en-TR" sz="4000" dirty="0"/>
              <a:t>s increasing according to the flights that I climbed </a:t>
            </a:r>
          </a:p>
          <a:p>
            <a:pPr marL="0" indent="0">
              <a:buNone/>
            </a:pPr>
            <a:endParaRPr lang="en-TR" sz="4000" dirty="0"/>
          </a:p>
        </p:txBody>
      </p:sp>
    </p:spTree>
    <p:extLst>
      <p:ext uri="{BB962C8B-B14F-4D97-AF65-F5344CB8AC3E}">
        <p14:creationId xmlns:p14="http://schemas.microsoft.com/office/powerpoint/2010/main" val="121972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138F-F340-58C0-EC63-119E97BE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866" y="513977"/>
            <a:ext cx="10571998" cy="970450"/>
          </a:xfrm>
        </p:spPr>
        <p:txBody>
          <a:bodyPr/>
          <a:lstStyle/>
          <a:p>
            <a:r>
              <a:rPr lang="en-TR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A39D-8797-ABA9-E2F3-308BDC63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TR" sz="4800" dirty="0"/>
              <a:t>I parsed the data day by day from October 2023 to June 2024 then I grouped them monthly and got averages of them.</a:t>
            </a:r>
          </a:p>
        </p:txBody>
      </p:sp>
    </p:spTree>
    <p:extLst>
      <p:ext uri="{BB962C8B-B14F-4D97-AF65-F5344CB8AC3E}">
        <p14:creationId xmlns:p14="http://schemas.microsoft.com/office/powerpoint/2010/main" val="1665067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9F44-8D5F-E12A-3946-1114F43A5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Why xml.etree.ElementTree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34670-5215-678D-B376-979F0E95D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239" y="1079287"/>
            <a:ext cx="10554574" cy="3636511"/>
          </a:xfrm>
        </p:spPr>
        <p:txBody>
          <a:bodyPr/>
          <a:lstStyle/>
          <a:p>
            <a:r>
              <a:rPr lang="en-TR" dirty="0"/>
              <a:t>I used xml.etree.ElementTree library to parse xml files because it is more efficient than beautiful soap at parsing xml files. Since my Apple health data is 1.1 GB xml file I preffered an efficient parser.</a:t>
            </a:r>
          </a:p>
        </p:txBody>
      </p:sp>
    </p:spTree>
    <p:extLst>
      <p:ext uri="{BB962C8B-B14F-4D97-AF65-F5344CB8AC3E}">
        <p14:creationId xmlns:p14="http://schemas.microsoft.com/office/powerpoint/2010/main" val="319987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F819-B23D-DAC6-ADE8-BADB3108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TR" dirty="0"/>
              <a:t>First I started with parsing and visiualizing my monthly flights climbed</a:t>
            </a:r>
          </a:p>
        </p:txBody>
      </p:sp>
      <p:pic>
        <p:nvPicPr>
          <p:cNvPr id="5" name="Content Placeholder 4" descr="A graph with a line going up&#10;&#10;Description automatically generated">
            <a:extLst>
              <a:ext uri="{FF2B5EF4-FFF2-40B4-BE49-F238E27FC236}">
                <a16:creationId xmlns:a16="http://schemas.microsoft.com/office/drawing/2014/main" id="{481CE2FD-B8B8-0529-099D-FFBC78F84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528" y="2326409"/>
            <a:ext cx="7273926" cy="3636963"/>
          </a:xfrm>
        </p:spPr>
      </p:pic>
    </p:spTree>
    <p:extLst>
      <p:ext uri="{BB962C8B-B14F-4D97-AF65-F5344CB8AC3E}">
        <p14:creationId xmlns:p14="http://schemas.microsoft.com/office/powerpoint/2010/main" val="74300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0DE4-70D5-00C5-22C1-8E0EA450F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815AB-10F6-0548-1A13-2F610ED81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I was staying at a 3rd floor dorm last year first term so high numbers of flights climbed was expected.</a:t>
            </a:r>
          </a:p>
          <a:p>
            <a:r>
              <a:rPr lang="en-TR" dirty="0"/>
              <a:t>I was staying at an entrance floor dorm last year second semester so decrease at flights climbed was expected too.</a:t>
            </a:r>
          </a:p>
        </p:txBody>
      </p:sp>
    </p:spTree>
    <p:extLst>
      <p:ext uri="{BB962C8B-B14F-4D97-AF65-F5344CB8AC3E}">
        <p14:creationId xmlns:p14="http://schemas.microsoft.com/office/powerpoint/2010/main" val="164956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0EF8D-AB18-3B9C-ADE8-E5671D87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TR" dirty="0"/>
              <a:t>Then I looked for the same thing with active energy burned</a:t>
            </a:r>
          </a:p>
        </p:txBody>
      </p:sp>
      <p:pic>
        <p:nvPicPr>
          <p:cNvPr id="5" name="Content Placeholder 4" descr="A graph with orange lines&#10;&#10;Description automatically generated">
            <a:extLst>
              <a:ext uri="{FF2B5EF4-FFF2-40B4-BE49-F238E27FC236}">
                <a16:creationId xmlns:a16="http://schemas.microsoft.com/office/drawing/2014/main" id="{F2CDE9AF-3654-DE04-E3E3-2A444AD6C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255" y="2236355"/>
            <a:ext cx="7273926" cy="3636963"/>
          </a:xfrm>
        </p:spPr>
      </p:pic>
    </p:spTree>
    <p:extLst>
      <p:ext uri="{BB962C8B-B14F-4D97-AF65-F5344CB8AC3E}">
        <p14:creationId xmlns:p14="http://schemas.microsoft.com/office/powerpoint/2010/main" val="3341648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132</TotalTime>
  <Words>418</Words>
  <Application>Microsoft Macintosh PowerPoint</Application>
  <PresentationFormat>Widescreen</PresentationFormat>
  <Paragraphs>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Century Gothic</vt:lpstr>
      <vt:lpstr>Wingdings 2</vt:lpstr>
      <vt:lpstr>Quotable</vt:lpstr>
      <vt:lpstr>Effects of Floors Climbed on Active Energy Burned</vt:lpstr>
      <vt:lpstr>My Data Set</vt:lpstr>
      <vt:lpstr>My Null Hypothesis(H0)</vt:lpstr>
      <vt:lpstr>My Alternative Hypothesis(Ha)</vt:lpstr>
      <vt:lpstr>Steps</vt:lpstr>
      <vt:lpstr>Why xml.etree.ElementTree</vt:lpstr>
      <vt:lpstr>First I started with parsing and visiualizing my monthly flights climbed</vt:lpstr>
      <vt:lpstr>PowerPoint Presentation</vt:lpstr>
      <vt:lpstr>Then I looked for the same thing with active energy burned</vt:lpstr>
      <vt:lpstr>PowerPoint Presentation</vt:lpstr>
      <vt:lpstr>Then I looked at it at scatter plot to find a correlation</vt:lpstr>
      <vt:lpstr>I put a regression line</vt:lpstr>
      <vt:lpstr>PowerPoint Presentation</vt:lpstr>
      <vt:lpstr>When I checked the same thing day by day</vt:lpstr>
      <vt:lpstr>PowerPoint Presentation</vt:lpstr>
      <vt:lpstr>PowerPoint Presentation</vt:lpstr>
      <vt:lpstr>Predictions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İsmet Tolga Yılmaz</dc:creator>
  <cp:lastModifiedBy>İsmet Tolga Yılmaz</cp:lastModifiedBy>
  <cp:revision>10</cp:revision>
  <dcterms:created xsi:type="dcterms:W3CDTF">2024-12-19T11:57:54Z</dcterms:created>
  <dcterms:modified xsi:type="dcterms:W3CDTF">2025-01-10T17:01:58Z</dcterms:modified>
</cp:coreProperties>
</file>