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EF8613-1380-48CF-AE95-15D9F973E28E}" v="614" dt="2020-04-04T22:20:32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296" y="1979991"/>
            <a:ext cx="7766936" cy="1646302"/>
          </a:xfrm>
        </p:spPr>
        <p:txBody>
          <a:bodyPr/>
          <a:lstStyle/>
          <a:p>
            <a:r>
              <a:rPr lang="en-US" b="1" dirty="0">
                <a:latin typeface="Arial"/>
                <a:cs typeface="Arial"/>
              </a:rPr>
              <a:t>GAMIFICATION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3FE5B-A632-4324-8D7D-E1122361E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410" y="-164495"/>
            <a:ext cx="7766936" cy="1646302"/>
          </a:xfrm>
        </p:spPr>
        <p:txBody>
          <a:bodyPr/>
          <a:lstStyle/>
          <a:p>
            <a:r>
              <a:rPr lang="pt-BR"/>
              <a:t>O que é o </a:t>
            </a:r>
            <a:r>
              <a:rPr lang="pt-BR" b="1">
                <a:latin typeface="Arial"/>
                <a:cs typeface="Arial"/>
              </a:rPr>
              <a:t>Gamification</a:t>
            </a:r>
          </a:p>
        </p:txBody>
      </p:sp>
      <p:pic>
        <p:nvPicPr>
          <p:cNvPr id="7" name="Imagem 7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E18A7602-219C-43F4-AEFA-CC0E1E08C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809" y="2675119"/>
            <a:ext cx="3392774" cy="2544580"/>
          </a:xfrm>
          <a:prstGeom prst="rect">
            <a:avLst/>
          </a:prstGeom>
        </p:spPr>
      </p:pic>
      <p:pic>
        <p:nvPicPr>
          <p:cNvPr id="9" name="Imagem 9">
            <a:extLst>
              <a:ext uri="{FF2B5EF4-FFF2-40B4-BE49-F238E27FC236}">
                <a16:creationId xmlns:a16="http://schemas.microsoft.com/office/drawing/2014/main" id="{A7532038-AB3A-41CC-A15A-F9648BACA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880000">
            <a:off x="3725056" y="2902095"/>
            <a:ext cx="2743200" cy="2103120"/>
          </a:xfrm>
          <a:prstGeom prst="rect">
            <a:avLst/>
          </a:prstGeom>
        </p:spPr>
      </p:pic>
      <p:pic>
        <p:nvPicPr>
          <p:cNvPr id="15" name="Imagem 15" descr="Uma imagem contendo relógio, placar, desenho&#10;&#10;Descrição gerada com muito alta confiança">
            <a:extLst>
              <a:ext uri="{FF2B5EF4-FFF2-40B4-BE49-F238E27FC236}">
                <a16:creationId xmlns:a16="http://schemas.microsoft.com/office/drawing/2014/main" id="{09A5D124-91D3-4030-B905-C17A1D98B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47" y="2319728"/>
            <a:ext cx="2768184" cy="276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0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02DE5-0960-4DFE-A426-1325FA1D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latin typeface="Arial"/>
                <a:cs typeface="Arial"/>
              </a:rPr>
              <a:t>Vantagens</a:t>
            </a:r>
            <a:r>
              <a:rPr lang="pt-BR">
                <a:latin typeface="Arial"/>
                <a:cs typeface="Arial"/>
              </a:rPr>
              <a:t> para os </a:t>
            </a:r>
            <a:r>
              <a:rPr lang="pt-BR" b="1">
                <a:latin typeface="Arial"/>
                <a:cs typeface="Arial"/>
              </a:rPr>
              <a:t>Alunos</a:t>
            </a:r>
            <a:r>
              <a:rPr lang="pt-BR">
                <a:latin typeface="Arial"/>
                <a:cs typeface="Arial"/>
              </a:rPr>
              <a:t>:</a:t>
            </a:r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505FF18D-9A1D-4B82-BCBD-BF505A72E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462" y="2001586"/>
            <a:ext cx="2962626" cy="2950134"/>
          </a:xfrm>
        </p:spPr>
      </p:pic>
      <p:pic>
        <p:nvPicPr>
          <p:cNvPr id="6" name="Imagem 6" descr="Uma imagem contendo voando, pipa, olhando, celular&#10;&#10;Descrição gerada com muito alta confiança">
            <a:extLst>
              <a:ext uri="{FF2B5EF4-FFF2-40B4-BE49-F238E27FC236}">
                <a16:creationId xmlns:a16="http://schemas.microsoft.com/office/drawing/2014/main" id="{40994EFF-A997-4E31-AB46-9E3CD3A6F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871" y="2313303"/>
            <a:ext cx="1531491" cy="2329543"/>
          </a:xfrm>
          <a:prstGeom prst="rect">
            <a:avLst/>
          </a:prstGeom>
        </p:spPr>
      </p:pic>
      <p:pic>
        <p:nvPicPr>
          <p:cNvPr id="8" name="Imagem 8" descr="Uma imagem contendo gráfico, desenho&#10;&#10;Descrição gerada com muito alta confiança">
            <a:extLst>
              <a:ext uri="{FF2B5EF4-FFF2-40B4-BE49-F238E27FC236}">
                <a16:creationId xmlns:a16="http://schemas.microsoft.com/office/drawing/2014/main" id="{01C48583-BEB8-4F58-BC8A-2424777F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103" y="1839686"/>
            <a:ext cx="2100408" cy="2100408"/>
          </a:xfrm>
          <a:prstGeom prst="rect">
            <a:avLst/>
          </a:prstGeom>
        </p:spPr>
      </p:pic>
      <p:pic>
        <p:nvPicPr>
          <p:cNvPr id="10" name="Imagem 10" descr="Uma imagem contendo desenho, texto&#10;&#10;Descrição gerada com muito alta confiança">
            <a:extLst>
              <a:ext uri="{FF2B5EF4-FFF2-40B4-BE49-F238E27FC236}">
                <a16:creationId xmlns:a16="http://schemas.microsoft.com/office/drawing/2014/main" id="{11A4F5D6-76E4-4B82-BBDB-4F5673033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358" y="2000707"/>
            <a:ext cx="1768370" cy="1768370"/>
          </a:xfrm>
          <a:prstGeom prst="rect">
            <a:avLst/>
          </a:prstGeom>
        </p:spPr>
      </p:pic>
      <p:pic>
        <p:nvPicPr>
          <p:cNvPr id="12" name="Imagem 12" descr="Uma imagem contendo desenho, comida&#10;&#10;Descrição gerada com muito alta confiança">
            <a:extLst>
              <a:ext uri="{FF2B5EF4-FFF2-40B4-BE49-F238E27FC236}">
                <a16:creationId xmlns:a16="http://schemas.microsoft.com/office/drawing/2014/main" id="{3EE8F42D-2C7B-4F47-A308-5B0BFB4885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1187" y="4049676"/>
            <a:ext cx="3367790" cy="95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1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03813469-B16A-4B20-B708-B3B81CA9E432}"/>
              </a:ext>
            </a:extLst>
          </p:cNvPr>
          <p:cNvSpPr/>
          <p:nvPr/>
        </p:nvSpPr>
        <p:spPr>
          <a:xfrm>
            <a:off x="6987914" y="4270948"/>
            <a:ext cx="2435898" cy="1848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32C5D0-20E7-4A1D-B958-65FE0DF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latin typeface="Arial"/>
                <a:cs typeface="Arial"/>
              </a:rPr>
              <a:t>Vantagens</a:t>
            </a:r>
            <a:r>
              <a:rPr lang="pt-BR">
                <a:latin typeface="Arial"/>
                <a:cs typeface="Arial"/>
              </a:rPr>
              <a:t> para os </a:t>
            </a:r>
            <a:r>
              <a:rPr lang="pt-BR" b="1">
                <a:latin typeface="Arial"/>
                <a:cs typeface="Arial"/>
              </a:rPr>
              <a:t>Alunos</a:t>
            </a:r>
            <a:r>
              <a:rPr lang="pt-BR">
                <a:latin typeface="Arial"/>
                <a:cs typeface="Arial"/>
              </a:rPr>
              <a:t>:</a:t>
            </a:r>
            <a:endParaRPr lang="pt-BR">
              <a:ea typeface="+mj-lt"/>
              <a:cs typeface="+mj-lt"/>
            </a:endParaRPr>
          </a:p>
        </p:txBody>
      </p:sp>
      <p:pic>
        <p:nvPicPr>
          <p:cNvPr id="4" name="Imagem 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59CE9609-C1AE-4F65-8D44-B62B470AC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47" y="1501988"/>
            <a:ext cx="2540454" cy="2446565"/>
          </a:xfrm>
        </p:spPr>
      </p:pic>
      <p:pic>
        <p:nvPicPr>
          <p:cNvPr id="9" name="Imagem 9">
            <a:extLst>
              <a:ext uri="{FF2B5EF4-FFF2-40B4-BE49-F238E27FC236}">
                <a16:creationId xmlns:a16="http://schemas.microsoft.com/office/drawing/2014/main" id="{7144E471-AA1D-43AC-8C6B-CDA943EA5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880000">
            <a:off x="2748376" y="1477315"/>
            <a:ext cx="2743200" cy="2103120"/>
          </a:xfrm>
          <a:prstGeom prst="rect">
            <a:avLst/>
          </a:prstGeom>
        </p:spPr>
      </p:pic>
      <p:pic>
        <p:nvPicPr>
          <p:cNvPr id="10" name="Imagem 10" descr="Uma imagem contendo vestuário&#10;&#10;Descrição gerada com muito alta confiança">
            <a:extLst>
              <a:ext uri="{FF2B5EF4-FFF2-40B4-BE49-F238E27FC236}">
                <a16:creationId xmlns:a16="http://schemas.microsoft.com/office/drawing/2014/main" id="{0485C09B-A5D5-422B-813B-7CB50DD30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436" y="1402664"/>
            <a:ext cx="2293495" cy="2402327"/>
          </a:xfrm>
          <a:prstGeom prst="rect">
            <a:avLst/>
          </a:prstGeom>
        </p:spPr>
      </p:pic>
      <p:pic>
        <p:nvPicPr>
          <p:cNvPr id="12" name="Imagem 12" descr="Fundo preto com letras brancas&#10;&#10;Descrição gerada com alta confiança">
            <a:extLst>
              <a:ext uri="{FF2B5EF4-FFF2-40B4-BE49-F238E27FC236}">
                <a16:creationId xmlns:a16="http://schemas.microsoft.com/office/drawing/2014/main" id="{3F7843C8-D204-467F-9030-6C6608B32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877" y="3300958"/>
            <a:ext cx="3141687" cy="3116704"/>
          </a:xfrm>
          <a:prstGeom prst="rect">
            <a:avLst/>
          </a:prstGeom>
        </p:spPr>
      </p:pic>
      <p:pic>
        <p:nvPicPr>
          <p:cNvPr id="15" name="Imagem 15" descr="Uma imagem contendo óculos, óculos de sol&#10;&#10;Descrição gerada com muito alta confiança">
            <a:extLst>
              <a:ext uri="{FF2B5EF4-FFF2-40B4-BE49-F238E27FC236}">
                <a16:creationId xmlns:a16="http://schemas.microsoft.com/office/drawing/2014/main" id="{18EFC369-FE42-4D78-B3B0-9413CB2958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3120" y="4475814"/>
            <a:ext cx="2743200" cy="1828800"/>
          </a:xfrm>
          <a:prstGeom prst="rect">
            <a:avLst/>
          </a:prstGeom>
        </p:spPr>
      </p:pic>
      <p:pic>
        <p:nvPicPr>
          <p:cNvPr id="17" name="Imagem 9">
            <a:extLst>
              <a:ext uri="{FF2B5EF4-FFF2-40B4-BE49-F238E27FC236}">
                <a16:creationId xmlns:a16="http://schemas.microsoft.com/office/drawing/2014/main" id="{1CF27D46-D54E-4B21-A813-AB6645EEC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880000">
            <a:off x="4060015" y="4000659"/>
            <a:ext cx="274320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1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DC78A-0E4E-4E1A-8EA7-A7E73DFD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/>
                <a:cs typeface="Arial"/>
              </a:rPr>
              <a:t>Vantagens</a:t>
            </a:r>
            <a:r>
              <a:rPr lang="pt-BR">
                <a:latin typeface="Arial"/>
                <a:cs typeface="Arial"/>
              </a:rPr>
              <a:t> para os </a:t>
            </a:r>
            <a:r>
              <a:rPr lang="pt-BR" b="1">
                <a:latin typeface="Arial"/>
                <a:cs typeface="Arial"/>
              </a:rPr>
              <a:t>Professores</a:t>
            </a:r>
            <a:r>
              <a:rPr lang="pt-BR" dirty="0">
                <a:latin typeface="Arial"/>
                <a:cs typeface="Arial"/>
              </a:rPr>
              <a:t>:</a:t>
            </a:r>
            <a:endParaRPr lang="pt-BR" dirty="0"/>
          </a:p>
        </p:txBody>
      </p:sp>
      <p:pic>
        <p:nvPicPr>
          <p:cNvPr id="8" name="Imagem 8" descr="Fundo preto com letras brancas&#10;&#10;Descrição gerada com alta confiança">
            <a:extLst>
              <a:ext uri="{FF2B5EF4-FFF2-40B4-BE49-F238E27FC236}">
                <a16:creationId xmlns:a16="http://schemas.microsoft.com/office/drawing/2014/main" id="{7E98F617-850C-4065-A4F6-ABBFFFE03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876" y="4093565"/>
            <a:ext cx="2743200" cy="2743200"/>
          </a:xfrm>
          <a:prstGeom prst="rect">
            <a:avLst/>
          </a:prstGeom>
        </p:spPr>
      </p:pic>
      <p:pic>
        <p:nvPicPr>
          <p:cNvPr id="12" name="Imagem 8" descr="Fundo preto com letras brancas&#10;&#10;Descrição gerada com alta confiança">
            <a:extLst>
              <a:ext uri="{FF2B5EF4-FFF2-40B4-BE49-F238E27FC236}">
                <a16:creationId xmlns:a16="http://schemas.microsoft.com/office/drawing/2014/main" id="{A70D2A1D-3B3E-4D5F-8B5D-171E62E8B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974" y="4093565"/>
            <a:ext cx="2743200" cy="2743200"/>
          </a:xfrm>
          <a:prstGeom prst="rect">
            <a:avLst/>
          </a:prstGeom>
        </p:spPr>
      </p:pic>
      <p:pic>
        <p:nvPicPr>
          <p:cNvPr id="16" name="Imagem 16" descr="Uma imagem contendo espelho&#10;&#10;Descrição gerada com muito alta confiança">
            <a:extLst>
              <a:ext uri="{FF2B5EF4-FFF2-40B4-BE49-F238E27FC236}">
                <a16:creationId xmlns:a16="http://schemas.microsoft.com/office/drawing/2014/main" id="{73700AFF-4EA9-468D-848D-7BE21A8C8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42031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2FDE8-B173-414A-9838-EFF6FB2B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248" y="729343"/>
            <a:ext cx="2206754" cy="874486"/>
          </a:xfrm>
        </p:spPr>
        <p:txBody>
          <a:bodyPr>
            <a:normAutofit/>
          </a:bodyPr>
          <a:lstStyle/>
          <a:p>
            <a:r>
              <a:rPr lang="pt-BR" b="1">
                <a:latin typeface="Arial"/>
                <a:cs typeface="Arial"/>
              </a:rPr>
              <a:t>FIM !!</a:t>
            </a:r>
          </a:p>
        </p:txBody>
      </p:sp>
      <p:pic>
        <p:nvPicPr>
          <p:cNvPr id="4" name="Imagem 4" descr="Cachorro com a língua de fora&#10;&#10;Descrição gerada com alta confiança">
            <a:extLst>
              <a:ext uri="{FF2B5EF4-FFF2-40B4-BE49-F238E27FC236}">
                <a16:creationId xmlns:a16="http://schemas.microsoft.com/office/drawing/2014/main" id="{203DA904-DA18-4B2E-8D28-DF50AE56C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44" y="2055985"/>
            <a:ext cx="4666937" cy="3520165"/>
          </a:xfrm>
          <a:prstGeom prst="rect">
            <a:avLst/>
          </a:prstGeom>
        </p:spPr>
      </p:pic>
      <p:pic>
        <p:nvPicPr>
          <p:cNvPr id="6" name="Imagem 6" descr="Uma imagem contendo pessoa, texto, placa, foto&#10;&#10;Descrição gerada com muito alta confiança">
            <a:extLst>
              <a:ext uri="{FF2B5EF4-FFF2-40B4-BE49-F238E27FC236}">
                <a16:creationId xmlns:a16="http://schemas.microsoft.com/office/drawing/2014/main" id="{F8EF4EBC-2C1C-4AD2-86DF-797E3CE2E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002" y="1895007"/>
            <a:ext cx="3614057" cy="361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797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Facet</vt:lpstr>
      <vt:lpstr>GAMIFICATION</vt:lpstr>
      <vt:lpstr>O que é o Gamification</vt:lpstr>
      <vt:lpstr>Vantagens para os Alunos:</vt:lpstr>
      <vt:lpstr>Vantagens para os Alunos:</vt:lpstr>
      <vt:lpstr>Vantagens para os Professores:</vt:lpstr>
      <vt:lpstr>FIM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218</cp:revision>
  <dcterms:created xsi:type="dcterms:W3CDTF">2020-04-04T20:58:39Z</dcterms:created>
  <dcterms:modified xsi:type="dcterms:W3CDTF">2020-04-04T22:22:09Z</dcterms:modified>
</cp:coreProperties>
</file>