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62901-E505-4D86-A0FB-43BA9AE17108}" v="1" dt="2020-07-10T17:56:35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uã Batista da Silva" userId="9d5c70c2-dbba-4512-89d1-f23aca0d4600" providerId="ADAL" clId="{49062901-E505-4D86-A0FB-43BA9AE17108}"/>
    <pc:docChg chg="undo custSel modSld">
      <pc:chgData name="Christian Cauã Batista da Silva" userId="9d5c70c2-dbba-4512-89d1-f23aca0d4600" providerId="ADAL" clId="{49062901-E505-4D86-A0FB-43BA9AE17108}" dt="2020-07-10T17:59:40.504" v="37" actId="14100"/>
      <pc:docMkLst>
        <pc:docMk/>
      </pc:docMkLst>
      <pc:sldChg chg="addSp delSp modSp mod">
        <pc:chgData name="Christian Cauã Batista da Silva" userId="9d5c70c2-dbba-4512-89d1-f23aca0d4600" providerId="ADAL" clId="{49062901-E505-4D86-A0FB-43BA9AE17108}" dt="2020-07-10T17:59:40.504" v="37" actId="14100"/>
        <pc:sldMkLst>
          <pc:docMk/>
          <pc:sldMk cId="1913553377" sldId="258"/>
        </pc:sldMkLst>
        <pc:spChg chg="mod">
          <ac:chgData name="Christian Cauã Batista da Silva" userId="9d5c70c2-dbba-4512-89d1-f23aca0d4600" providerId="ADAL" clId="{49062901-E505-4D86-A0FB-43BA9AE17108}" dt="2020-07-10T17:58:43.951" v="24" actId="1076"/>
          <ac:spMkLst>
            <pc:docMk/>
            <pc:sldMk cId="1913553377" sldId="258"/>
            <ac:spMk id="26" creationId="{62F1D997-66D4-4346-8DFE-A2C1C43F73F3}"/>
          </ac:spMkLst>
        </pc:spChg>
        <pc:spChg chg="mod">
          <ac:chgData name="Christian Cauã Batista da Silva" userId="9d5c70c2-dbba-4512-89d1-f23aca0d4600" providerId="ADAL" clId="{49062901-E505-4D86-A0FB-43BA9AE17108}" dt="2020-07-10T17:58:43.951" v="24" actId="1076"/>
          <ac:spMkLst>
            <pc:docMk/>
            <pc:sldMk cId="1913553377" sldId="258"/>
            <ac:spMk id="28" creationId="{04F5CBA4-0144-4824-9C54-7DB97A146986}"/>
          </ac:spMkLst>
        </pc:spChg>
        <pc:spChg chg="mod">
          <ac:chgData name="Christian Cauã Batista da Silva" userId="9d5c70c2-dbba-4512-89d1-f23aca0d4600" providerId="ADAL" clId="{49062901-E505-4D86-A0FB-43BA9AE17108}" dt="2020-07-10T17:58:43.951" v="24" actId="1076"/>
          <ac:spMkLst>
            <pc:docMk/>
            <pc:sldMk cId="1913553377" sldId="258"/>
            <ac:spMk id="30" creationId="{05CA470E-C733-4A05-A43B-B1C56938C233}"/>
          </ac:spMkLst>
        </pc:spChg>
        <pc:spChg chg="del">
          <ac:chgData name="Christian Cauã Batista da Silva" userId="9d5c70c2-dbba-4512-89d1-f23aca0d4600" providerId="ADAL" clId="{49062901-E505-4D86-A0FB-43BA9AE17108}" dt="2020-07-10T17:55:46.313" v="0" actId="478"/>
          <ac:spMkLst>
            <pc:docMk/>
            <pc:sldMk cId="1913553377" sldId="258"/>
            <ac:spMk id="32" creationId="{A0255F1B-1D9C-4388-8C92-7E717421D8D3}"/>
          </ac:spMkLst>
        </pc:spChg>
        <pc:spChg chg="mod">
          <ac:chgData name="Christian Cauã Batista da Silva" userId="9d5c70c2-dbba-4512-89d1-f23aca0d4600" providerId="ADAL" clId="{49062901-E505-4D86-A0FB-43BA9AE17108}" dt="2020-07-10T17:58:43.951" v="24" actId="1076"/>
          <ac:spMkLst>
            <pc:docMk/>
            <pc:sldMk cId="1913553377" sldId="258"/>
            <ac:spMk id="34" creationId="{41878462-6C0E-4081-A2B5-A81D1612EE28}"/>
          </ac:spMkLst>
        </pc:spChg>
        <pc:spChg chg="mod">
          <ac:chgData name="Christian Cauã Batista da Silva" userId="9d5c70c2-dbba-4512-89d1-f23aca0d4600" providerId="ADAL" clId="{49062901-E505-4D86-A0FB-43BA9AE17108}" dt="2020-07-10T17:59:03.374" v="30" actId="1076"/>
          <ac:spMkLst>
            <pc:docMk/>
            <pc:sldMk cId="1913553377" sldId="258"/>
            <ac:spMk id="49" creationId="{D24457A9-AD2E-4DD0-95AC-C67D47CC92F8}"/>
          </ac:spMkLst>
        </pc:spChg>
        <pc:spChg chg="del mod">
          <ac:chgData name="Christian Cauã Batista da Silva" userId="9d5c70c2-dbba-4512-89d1-f23aca0d4600" providerId="ADAL" clId="{49062901-E505-4D86-A0FB-43BA9AE17108}" dt="2020-07-10T17:58:52.640" v="25" actId="478"/>
          <ac:spMkLst>
            <pc:docMk/>
            <pc:sldMk cId="1913553377" sldId="258"/>
            <ac:spMk id="50" creationId="{1C0EFFCD-80D5-4CB3-A12D-CEAD1B9E6CB3}"/>
          </ac:spMkLst>
        </pc:spChg>
        <pc:spChg chg="del mod">
          <ac:chgData name="Christian Cauã Batista da Silva" userId="9d5c70c2-dbba-4512-89d1-f23aca0d4600" providerId="ADAL" clId="{49062901-E505-4D86-A0FB-43BA9AE17108}" dt="2020-07-10T17:59:37.553" v="36" actId="478"/>
          <ac:spMkLst>
            <pc:docMk/>
            <pc:sldMk cId="1913553377" sldId="258"/>
            <ac:spMk id="52" creationId="{07AEB259-4372-4641-BC34-0433A693FFCD}"/>
          </ac:spMkLst>
        </pc:spChg>
        <pc:spChg chg="del">
          <ac:chgData name="Christian Cauã Batista da Silva" userId="9d5c70c2-dbba-4512-89d1-f23aca0d4600" providerId="ADAL" clId="{49062901-E505-4D86-A0FB-43BA9AE17108}" dt="2020-07-10T17:56:05.052" v="2" actId="478"/>
          <ac:spMkLst>
            <pc:docMk/>
            <pc:sldMk cId="1913553377" sldId="258"/>
            <ac:spMk id="59" creationId="{CD6C06CF-D233-42F4-A3EE-7911D5C972BB}"/>
          </ac:spMkLst>
        </pc:spChg>
        <pc:spChg chg="del">
          <ac:chgData name="Christian Cauã Batista da Silva" userId="9d5c70c2-dbba-4512-89d1-f23aca0d4600" providerId="ADAL" clId="{49062901-E505-4D86-A0FB-43BA9AE17108}" dt="2020-07-10T17:56:07.742" v="3" actId="478"/>
          <ac:spMkLst>
            <pc:docMk/>
            <pc:sldMk cId="1913553377" sldId="258"/>
            <ac:spMk id="60" creationId="{5C49428B-F702-44DB-91E4-EBA813A6D8E5}"/>
          </ac:spMkLst>
        </pc:spChg>
        <pc:spChg chg="mod">
          <ac:chgData name="Christian Cauã Batista da Silva" userId="9d5c70c2-dbba-4512-89d1-f23aca0d4600" providerId="ADAL" clId="{49062901-E505-4D86-A0FB-43BA9AE17108}" dt="2020-07-10T17:58:43.951" v="24" actId="1076"/>
          <ac:spMkLst>
            <pc:docMk/>
            <pc:sldMk cId="1913553377" sldId="258"/>
            <ac:spMk id="85" creationId="{88909B5C-A0F4-425F-AF55-D6C0EDD59281}"/>
          </ac:spMkLst>
        </pc:spChg>
        <pc:cxnChg chg="add mod">
          <ac:chgData name="Christian Cauã Batista da Silva" userId="9d5c70c2-dbba-4512-89d1-f23aca0d4600" providerId="ADAL" clId="{49062901-E505-4D86-A0FB-43BA9AE17108}" dt="2020-07-10T17:59:40.504" v="37" actId="14100"/>
          <ac:cxnSpMkLst>
            <pc:docMk/>
            <pc:sldMk cId="1913553377" sldId="258"/>
            <ac:cxnSpMk id="27" creationId="{910E937A-4CEA-4014-BE2E-3AED793D587A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37" creationId="{5DBB50A7-E159-4021-A9D5-0B15190DB8B2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39" creationId="{1CC97155-8474-403B-B4DB-9EAA0216AB7F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40" creationId="{9E1EBA74-5EE3-43E4-A55D-4B71EE916FA9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43" creationId="{A132F4F4-C49D-4CA1-A9CB-2C4C61F60733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45" creationId="{98DACD81-6692-433B-9D64-07AE5C7F9FCB}"/>
          </ac:cxnSpMkLst>
        </pc:cxnChg>
        <pc:cxnChg chg="del mod">
          <ac:chgData name="Christian Cauã Batista da Silva" userId="9d5c70c2-dbba-4512-89d1-f23aca0d4600" providerId="ADAL" clId="{49062901-E505-4D86-A0FB-43BA9AE17108}" dt="2020-07-10T17:55:49.116" v="1" actId="478"/>
          <ac:cxnSpMkLst>
            <pc:docMk/>
            <pc:sldMk cId="1913553377" sldId="258"/>
            <ac:cxnSpMk id="46" creationId="{C862C686-FC58-4DC8-9B5F-FC0A4934C5BE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47" creationId="{027C165E-E842-41F1-A4DE-9FFA8A45B8F4}"/>
          </ac:cxnSpMkLst>
        </pc:cxnChg>
        <pc:cxnChg chg="mod">
          <ac:chgData name="Christian Cauã Batista da Silva" userId="9d5c70c2-dbba-4512-89d1-f23aca0d4600" providerId="ADAL" clId="{49062901-E505-4D86-A0FB-43BA9AE17108}" dt="2020-07-10T17:59:18" v="32" actId="14100"/>
          <ac:cxnSpMkLst>
            <pc:docMk/>
            <pc:sldMk cId="1913553377" sldId="258"/>
            <ac:cxnSpMk id="48" creationId="{476A7E7B-9B2B-4D0B-BF6D-4A0E90A39914}"/>
          </ac:cxnSpMkLst>
        </pc:cxnChg>
        <pc:cxnChg chg="del mod">
          <ac:chgData name="Christian Cauã Batista da Silva" userId="9d5c70c2-dbba-4512-89d1-f23aca0d4600" providerId="ADAL" clId="{49062901-E505-4D86-A0FB-43BA9AE17108}" dt="2020-07-10T17:58:55.247" v="28" actId="478"/>
          <ac:cxnSpMkLst>
            <pc:docMk/>
            <pc:sldMk cId="1913553377" sldId="258"/>
            <ac:cxnSpMk id="51" creationId="{ED6FCD91-99A6-4D90-8DC7-58B18D54BFB2}"/>
          </ac:cxnSpMkLst>
        </pc:cxnChg>
        <pc:cxnChg chg="del mod">
          <ac:chgData name="Christian Cauã Batista da Silva" userId="9d5c70c2-dbba-4512-89d1-f23aca0d4600" providerId="ADAL" clId="{49062901-E505-4D86-A0FB-43BA9AE17108}" dt="2020-07-10T17:58:53.532" v="26" actId="478"/>
          <ac:cxnSpMkLst>
            <pc:docMk/>
            <pc:sldMk cId="1913553377" sldId="258"/>
            <ac:cxnSpMk id="54" creationId="{4C123408-AD2D-4CE6-8649-95EEDAE8A6A1}"/>
          </ac:cxnSpMkLst>
        </pc:cxnChg>
        <pc:cxnChg chg="del mod">
          <ac:chgData name="Christian Cauã Batista da Silva" userId="9d5c70c2-dbba-4512-89d1-f23aca0d4600" providerId="ADAL" clId="{49062901-E505-4D86-A0FB-43BA9AE17108}" dt="2020-07-10T17:59:37.553" v="36" actId="478"/>
          <ac:cxnSpMkLst>
            <pc:docMk/>
            <pc:sldMk cId="1913553377" sldId="258"/>
            <ac:cxnSpMk id="55" creationId="{ADFE41EE-D853-4273-9A53-7A1B7DA68734}"/>
          </ac:cxnSpMkLst>
        </pc:cxnChg>
        <pc:cxnChg chg="del mod">
          <ac:chgData name="Christian Cauã Batista da Silva" userId="9d5c70c2-dbba-4512-89d1-f23aca0d4600" providerId="ADAL" clId="{49062901-E505-4D86-A0FB-43BA9AE17108}" dt="2020-07-10T17:58:54.314" v="27" actId="478"/>
          <ac:cxnSpMkLst>
            <pc:docMk/>
            <pc:sldMk cId="1913553377" sldId="258"/>
            <ac:cxnSpMk id="58" creationId="{6AC3BF49-058B-4210-B472-C887D674A783}"/>
          </ac:cxnSpMkLst>
        </pc:cxnChg>
        <pc:cxnChg chg="mod">
          <ac:chgData name="Christian Cauã Batista da Silva" userId="9d5c70c2-dbba-4512-89d1-f23aca0d4600" providerId="ADAL" clId="{49062901-E505-4D86-A0FB-43BA9AE17108}" dt="2020-07-10T17:58:43.951" v="24" actId="1076"/>
          <ac:cxnSpMkLst>
            <pc:docMk/>
            <pc:sldMk cId="1913553377" sldId="258"/>
            <ac:cxnSpMk id="87" creationId="{515555EC-5930-44C1-A655-59FAC7577837}"/>
          </ac:cxnSpMkLst>
        </pc:cxnChg>
      </pc:sldChg>
    </pc:docChg>
  </pc:docChgLst>
  <pc:docChgLst>
    <pc:chgData name="Christian Cauã Batista da Silva" userId="9d5c70c2-dbba-4512-89d1-f23aca0d4600" providerId="ADAL" clId="{31276607-C51C-4F88-87B8-016595BCCCE3}"/>
    <pc:docChg chg="undo custSel modSld">
      <pc:chgData name="Christian Cauã Batista da Silva" userId="9d5c70c2-dbba-4512-89d1-f23aca0d4600" providerId="ADAL" clId="{31276607-C51C-4F88-87B8-016595BCCCE3}" dt="2020-05-27T07:43:53.729" v="180" actId="208"/>
      <pc:docMkLst>
        <pc:docMk/>
      </pc:docMkLst>
      <pc:sldChg chg="addSp delSp modSp mod">
        <pc:chgData name="Christian Cauã Batista da Silva" userId="9d5c70c2-dbba-4512-89d1-f23aca0d4600" providerId="ADAL" clId="{31276607-C51C-4F88-87B8-016595BCCCE3}" dt="2020-05-27T07:43:53.729" v="180" actId="208"/>
        <pc:sldMkLst>
          <pc:docMk/>
          <pc:sldMk cId="1913553377" sldId="258"/>
        </pc:sldMkLst>
        <pc:spChg chg="add 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2" creationId="{B1851650-972C-42B2-BE4C-7F56FDC7642A}"/>
          </ac:spMkLst>
        </pc:spChg>
        <pc:spChg chg="add 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3" creationId="{1C5635E4-6C32-485F-8FA2-B21646DF84B2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6" creationId="{1C37A3E7-38B2-4ED3-B4FA-1BC53378E871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8" creationId="{F6BA404C-EE70-4271-8E4A-B0832EFE9FBA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9" creationId="{3A70639C-4AD0-4209-84EE-FF9101CBDD4B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10" creationId="{A5518773-FD50-4AED-ABED-EC81D10F229F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12" creationId="{EFD08230-C51E-4A8D-9B52-AC391D33B165}"/>
          </ac:spMkLst>
        </pc:spChg>
        <pc:spChg chg="add mod">
          <ac:chgData name="Christian Cauã Batista da Silva" userId="9d5c70c2-dbba-4512-89d1-f23aca0d4600" providerId="ADAL" clId="{31276607-C51C-4F88-87B8-016595BCCCE3}" dt="2020-05-27T07:38:36.269" v="82" actId="14100"/>
          <ac:spMkLst>
            <pc:docMk/>
            <pc:sldMk cId="1913553377" sldId="258"/>
            <ac:spMk id="26" creationId="{62F1D997-66D4-4346-8DFE-A2C1C43F73F3}"/>
          </ac:spMkLst>
        </pc:spChg>
        <pc:spChg chg="add mod">
          <ac:chgData name="Christian Cauã Batista da Silva" userId="9d5c70c2-dbba-4512-89d1-f23aca0d4600" providerId="ADAL" clId="{31276607-C51C-4F88-87B8-016595BCCCE3}" dt="2020-05-27T07:38:07.826" v="78" actId="14100"/>
          <ac:spMkLst>
            <pc:docMk/>
            <pc:sldMk cId="1913553377" sldId="258"/>
            <ac:spMk id="28" creationId="{04F5CBA4-0144-4824-9C54-7DB97A146986}"/>
          </ac:spMkLst>
        </pc:spChg>
        <pc:spChg chg="add mod">
          <ac:chgData name="Christian Cauã Batista da Silva" userId="9d5c70c2-dbba-4512-89d1-f23aca0d4600" providerId="ADAL" clId="{31276607-C51C-4F88-87B8-016595BCCCE3}" dt="2020-05-27T07:37:54.106" v="76" actId="1076"/>
          <ac:spMkLst>
            <pc:docMk/>
            <pc:sldMk cId="1913553377" sldId="258"/>
            <ac:spMk id="30" creationId="{05CA470E-C733-4A05-A43B-B1C56938C233}"/>
          </ac:spMkLst>
        </pc:spChg>
        <pc:spChg chg="add mod">
          <ac:chgData name="Christian Cauã Batista da Silva" userId="9d5c70c2-dbba-4512-89d1-f23aca0d4600" providerId="ADAL" clId="{31276607-C51C-4F88-87B8-016595BCCCE3}" dt="2020-05-27T07:42:21.180" v="132" actId="208"/>
          <ac:spMkLst>
            <pc:docMk/>
            <pc:sldMk cId="1913553377" sldId="258"/>
            <ac:spMk id="32" creationId="{A0255F1B-1D9C-4388-8C92-7E717421D8D3}"/>
          </ac:spMkLst>
        </pc:spChg>
        <pc:spChg chg="add mod">
          <ac:chgData name="Christian Cauã Batista da Silva" userId="9d5c70c2-dbba-4512-89d1-f23aca0d4600" providerId="ADAL" clId="{31276607-C51C-4F88-87B8-016595BCCCE3}" dt="2020-05-27T07:43:14.206" v="175" actId="1038"/>
          <ac:spMkLst>
            <pc:docMk/>
            <pc:sldMk cId="1913553377" sldId="258"/>
            <ac:spMk id="34" creationId="{41878462-6C0E-4081-A2B5-A81D1612EE28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35" creationId="{2D249ACD-EEE1-43B7-8C28-46CD24414A39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36" creationId="{626FF7A7-3CBD-4BEB-8AC2-62094BF3F590}"/>
          </ac:spMkLst>
        </pc:spChg>
        <pc:spChg chg="del mod">
          <ac:chgData name="Christian Cauã Batista da Silva" userId="9d5c70c2-dbba-4512-89d1-f23aca0d4600" providerId="ADAL" clId="{31276607-C51C-4F88-87B8-016595BCCCE3}" dt="2020-05-27T07:36:53.775" v="60" actId="21"/>
          <ac:spMkLst>
            <pc:docMk/>
            <pc:sldMk cId="1913553377" sldId="258"/>
            <ac:spMk id="41" creationId="{2D14CC6B-0457-49D7-A11E-BEC856BE7DD8}"/>
          </ac:spMkLst>
        </pc:spChg>
        <pc:spChg chg="add mod">
          <ac:chgData name="Christian Cauã Batista da Silva" userId="9d5c70c2-dbba-4512-89d1-f23aca0d4600" providerId="ADAL" clId="{31276607-C51C-4F88-87B8-016595BCCCE3}" dt="2020-05-27T07:43:14.206" v="175" actId="1038"/>
          <ac:spMkLst>
            <pc:docMk/>
            <pc:sldMk cId="1913553377" sldId="258"/>
            <ac:spMk id="49" creationId="{D24457A9-AD2E-4DD0-95AC-C67D47CC92F8}"/>
          </ac:spMkLst>
        </pc:spChg>
        <pc:spChg chg="add mod">
          <ac:chgData name="Christian Cauã Batista da Silva" userId="9d5c70c2-dbba-4512-89d1-f23aca0d4600" providerId="ADAL" clId="{31276607-C51C-4F88-87B8-016595BCCCE3}" dt="2020-05-27T07:43:14.206" v="175" actId="1038"/>
          <ac:spMkLst>
            <pc:docMk/>
            <pc:sldMk cId="1913553377" sldId="258"/>
            <ac:spMk id="50" creationId="{1C0EFFCD-80D5-4CB3-A12D-CEAD1B9E6CB3}"/>
          </ac:spMkLst>
        </pc:spChg>
        <pc:spChg chg="add mod">
          <ac:chgData name="Christian Cauã Batista da Silva" userId="9d5c70c2-dbba-4512-89d1-f23aca0d4600" providerId="ADAL" clId="{31276607-C51C-4F88-87B8-016595BCCCE3}" dt="2020-05-27T07:43:14.206" v="175" actId="1038"/>
          <ac:spMkLst>
            <pc:docMk/>
            <pc:sldMk cId="1913553377" sldId="258"/>
            <ac:spMk id="52" creationId="{07AEB259-4372-4641-BC34-0433A693FFCD}"/>
          </ac:spMkLst>
        </pc:spChg>
        <pc:spChg chg="add mod">
          <ac:chgData name="Christian Cauã Batista da Silva" userId="9d5c70c2-dbba-4512-89d1-f23aca0d4600" providerId="ADAL" clId="{31276607-C51C-4F88-87B8-016595BCCCE3}" dt="2020-05-27T07:37:36.040" v="70" actId="1076"/>
          <ac:spMkLst>
            <pc:docMk/>
            <pc:sldMk cId="1913553377" sldId="258"/>
            <ac:spMk id="59" creationId="{CD6C06CF-D233-42F4-A3EE-7911D5C972BB}"/>
          </ac:spMkLst>
        </pc:spChg>
        <pc:spChg chg="add mod">
          <ac:chgData name="Christian Cauã Batista da Silva" userId="9d5c70c2-dbba-4512-89d1-f23aca0d4600" providerId="ADAL" clId="{31276607-C51C-4F88-87B8-016595BCCCE3}" dt="2020-05-27T07:37:27.718" v="66" actId="14100"/>
          <ac:spMkLst>
            <pc:docMk/>
            <pc:sldMk cId="1913553377" sldId="258"/>
            <ac:spMk id="60" creationId="{5C49428B-F702-44DB-91E4-EBA813A6D8E5}"/>
          </ac:spMkLst>
        </pc:spChg>
        <pc:spChg chg="add mod">
          <ac:chgData name="Christian Cauã Batista da Silva" userId="9d5c70c2-dbba-4512-89d1-f23aca0d4600" providerId="ADAL" clId="{31276607-C51C-4F88-87B8-016595BCCCE3}" dt="2020-05-27T07:37:01.875" v="63" actId="571"/>
          <ac:spMkLst>
            <pc:docMk/>
            <pc:sldMk cId="1913553377" sldId="258"/>
            <ac:spMk id="61" creationId="{7E9870ED-D0F6-48C8-89AD-3AD80E34F8DA}"/>
          </ac:spMkLst>
        </pc:spChg>
        <pc:spChg chg="add mod">
          <ac:chgData name="Christian Cauã Batista da Silva" userId="9d5c70c2-dbba-4512-89d1-f23aca0d4600" providerId="ADAL" clId="{31276607-C51C-4F88-87B8-016595BCCCE3}" dt="2020-05-27T07:43:53.729" v="180" actId="208"/>
          <ac:spMkLst>
            <pc:docMk/>
            <pc:sldMk cId="1913553377" sldId="258"/>
            <ac:spMk id="85" creationId="{88909B5C-A0F4-425F-AF55-D6C0EDD59281}"/>
          </ac:spMkLst>
        </pc:sp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14" creationId="{0B00CA79-25BB-4804-A239-439709A8A882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18" creationId="{90003248-37AD-4684-A604-97F4CD023C9A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20" creationId="{586B4291-FDC0-447A-8C33-F2DAD9458AD3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25" creationId="{FB22FD55-6DDA-49C2-90E3-FB0349ACD2F3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27" creationId="{789D6C76-C1EA-4500-A0DE-CE4F060E3D24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29" creationId="{5ED78C94-89F5-4543-AD81-93CC4DC7A76E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31" creationId="{E2070A2A-1DB8-4CF7-8D4D-19E4F53FA4F1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33" creationId="{EE821102-6ED2-4F56-9A88-AEC57006B12C}"/>
          </ac:cxnSpMkLst>
        </pc:cxnChg>
        <pc:cxnChg chg="add mod">
          <ac:chgData name="Christian Cauã Batista da Silva" userId="9d5c70c2-dbba-4512-89d1-f23aca0d4600" providerId="ADAL" clId="{31276607-C51C-4F88-87B8-016595BCCCE3}" dt="2020-05-27T07:38:38.783" v="83" actId="14100"/>
          <ac:cxnSpMkLst>
            <pc:docMk/>
            <pc:sldMk cId="1913553377" sldId="258"/>
            <ac:cxnSpMk id="37" creationId="{5DBB50A7-E159-4021-A9D5-0B15190DB8B2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38" creationId="{9C43EC25-ECA6-4DE1-8AB4-2AA4A43B17E7}"/>
          </ac:cxnSpMkLst>
        </pc:cxnChg>
        <pc:cxnChg chg="add mod">
          <ac:chgData name="Christian Cauã Batista da Silva" userId="9d5c70c2-dbba-4512-89d1-f23aca0d4600" providerId="ADAL" clId="{31276607-C51C-4F88-87B8-016595BCCCE3}" dt="2020-05-27T07:38:22.628" v="80" actId="14100"/>
          <ac:cxnSpMkLst>
            <pc:docMk/>
            <pc:sldMk cId="1913553377" sldId="258"/>
            <ac:cxnSpMk id="39" creationId="{1CC97155-8474-403B-B4DB-9EAA0216AB7F}"/>
          </ac:cxnSpMkLst>
        </pc:cxnChg>
        <pc:cxnChg chg="add mod">
          <ac:chgData name="Christian Cauã Batista da Silva" userId="9d5c70c2-dbba-4512-89d1-f23aca0d4600" providerId="ADAL" clId="{31276607-C51C-4F88-87B8-016595BCCCE3}" dt="2020-05-27T07:38:25.075" v="81" actId="14100"/>
          <ac:cxnSpMkLst>
            <pc:docMk/>
            <pc:sldMk cId="1913553377" sldId="258"/>
            <ac:cxnSpMk id="40" creationId="{9E1EBA74-5EE3-43E4-A55D-4B71EE916FA9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42" creationId="{3549E19E-DC7A-4FA3-AE47-86BB8C5F26D8}"/>
          </ac:cxnSpMkLst>
        </pc:cxnChg>
        <pc:cxnChg chg="add mod">
          <ac:chgData name="Christian Cauã Batista da Silva" userId="9d5c70c2-dbba-4512-89d1-f23aca0d4600" providerId="ADAL" clId="{31276607-C51C-4F88-87B8-016595BCCCE3}" dt="2020-05-27T07:37:56.929" v="77" actId="14100"/>
          <ac:cxnSpMkLst>
            <pc:docMk/>
            <pc:sldMk cId="1913553377" sldId="258"/>
            <ac:cxnSpMk id="43" creationId="{A132F4F4-C49D-4CA1-A9CB-2C4C61F60733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44" creationId="{5C2AB5B7-0ABD-41BF-9C92-189239A56FF6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25.132" v="178" actId="14100"/>
          <ac:cxnSpMkLst>
            <pc:docMk/>
            <pc:sldMk cId="1913553377" sldId="258"/>
            <ac:cxnSpMk id="45" creationId="{98DACD81-6692-433B-9D64-07AE5C7F9FCB}"/>
          </ac:cxnSpMkLst>
        </pc:cxnChg>
        <pc:cxnChg chg="add mod">
          <ac:chgData name="Christian Cauã Batista da Silva" userId="9d5c70c2-dbba-4512-89d1-f23aca0d4600" providerId="ADAL" clId="{31276607-C51C-4F88-87B8-016595BCCCE3}" dt="2020-05-27T07:41:35.050" v="117" actId="1076"/>
          <ac:cxnSpMkLst>
            <pc:docMk/>
            <pc:sldMk cId="1913553377" sldId="258"/>
            <ac:cxnSpMk id="46" creationId="{C862C686-FC58-4DC8-9B5F-FC0A4934C5BE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14.206" v="175" actId="1038"/>
          <ac:cxnSpMkLst>
            <pc:docMk/>
            <pc:sldMk cId="1913553377" sldId="258"/>
            <ac:cxnSpMk id="47" creationId="{027C165E-E842-41F1-A4DE-9FFA8A45B8F4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14.206" v="175" actId="1038"/>
          <ac:cxnSpMkLst>
            <pc:docMk/>
            <pc:sldMk cId="1913553377" sldId="258"/>
            <ac:cxnSpMk id="48" creationId="{476A7E7B-9B2B-4D0B-BF6D-4A0E90A39914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14.206" v="175" actId="1038"/>
          <ac:cxnSpMkLst>
            <pc:docMk/>
            <pc:sldMk cId="1913553377" sldId="258"/>
            <ac:cxnSpMk id="51" creationId="{ED6FCD91-99A6-4D90-8DC7-58B18D54BFB2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53" creationId="{54A24AB9-93B3-49C3-BF51-7D7423E48AD0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14.206" v="175" actId="1038"/>
          <ac:cxnSpMkLst>
            <pc:docMk/>
            <pc:sldMk cId="1913553377" sldId="258"/>
            <ac:cxnSpMk id="54" creationId="{4C123408-AD2D-4CE6-8649-95EEDAE8A6A1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14.206" v="175" actId="1038"/>
          <ac:cxnSpMkLst>
            <pc:docMk/>
            <pc:sldMk cId="1913553377" sldId="258"/>
            <ac:cxnSpMk id="55" creationId="{ADFE41EE-D853-4273-9A53-7A1B7DA68734}"/>
          </ac:cxnSpMkLst>
        </pc:cxnChg>
        <pc:cxnChg chg="del mod">
          <ac:chgData name="Christian Cauã Batista da Silva" userId="9d5c70c2-dbba-4512-89d1-f23aca0d4600" providerId="ADAL" clId="{31276607-C51C-4F88-87B8-016595BCCCE3}" dt="2020-05-27T07:36:53.775" v="60" actId="21"/>
          <ac:cxnSpMkLst>
            <pc:docMk/>
            <pc:sldMk cId="1913553377" sldId="258"/>
            <ac:cxnSpMk id="56" creationId="{12EA6D55-A226-42F3-80C3-03F002349C6E}"/>
          </ac:cxnSpMkLst>
        </pc:cxnChg>
        <pc:cxnChg chg="add del mod">
          <ac:chgData name="Christian Cauã Batista da Silva" userId="9d5c70c2-dbba-4512-89d1-f23aca0d4600" providerId="ADAL" clId="{31276607-C51C-4F88-87B8-016595BCCCE3}" dt="2020-05-27T07:42:29.113" v="134" actId="478"/>
          <ac:cxnSpMkLst>
            <pc:docMk/>
            <pc:sldMk cId="1913553377" sldId="258"/>
            <ac:cxnSpMk id="57" creationId="{58B43560-7A93-4122-B746-95375A077C10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14.206" v="175" actId="1038"/>
          <ac:cxnSpMkLst>
            <pc:docMk/>
            <pc:sldMk cId="1913553377" sldId="258"/>
            <ac:cxnSpMk id="58" creationId="{6AC3BF49-058B-4210-B472-C887D674A783}"/>
          </ac:cxnSpMkLst>
        </pc:cxnChg>
        <pc:cxnChg chg="add mod">
          <ac:chgData name="Christian Cauã Batista da Silva" userId="9d5c70c2-dbba-4512-89d1-f23aca0d4600" providerId="ADAL" clId="{31276607-C51C-4F88-87B8-016595BCCCE3}" dt="2020-05-27T07:43:21.102" v="177" actId="14100"/>
          <ac:cxnSpMkLst>
            <pc:docMk/>
            <pc:sldMk cId="1913553377" sldId="258"/>
            <ac:cxnSpMk id="87" creationId="{515555EC-5930-44C1-A655-59FAC75778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848F-D36E-49D4-850C-7CAAF45F0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05D409-D1A3-445A-BD0E-0407178FB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9243A-3CAF-4614-9846-EDA1425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CB150-CF68-49CC-9F3E-FC2290EC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C52AC-0D2A-4314-863F-8F571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20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F558-F7DD-4AAA-9652-6C48B56A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A01337-7DEB-4FFB-92C7-3CBE2FD3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D65A05-942F-4B34-8789-CE33BAB7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71FD6-36DD-4F05-88C2-7766F205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7BAF9-DDEA-4F98-91CF-73F6F83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79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F2DBEB-50D7-46EC-BA2E-7149E2F1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20EC4B-4F88-445F-A35A-F65ECD467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60419-DA3F-4455-8F99-EDC56C4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5CE39-E30E-40C6-9048-D6161AE3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F69DA-897F-404D-8E12-C2D22787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1BD39-41B6-4FDC-A330-EBF7E64A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19FBC3-3E2F-4086-8C60-31279721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B9DD6-82BA-4036-9BBA-5434FDE4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E783A-D6AD-4DE6-9F3B-90C3F7E6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D1A0FC-EA23-4C86-8904-69FBDCC5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5EF2-55DE-4C44-AA66-FF207718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4D5D57-4CA2-4CA2-B617-02514BE3D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B74CC-58CB-4DA5-93AD-9AB5DAC0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3ABA83-E552-45C8-A3E9-59ECDA12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D3EA5E-D9C6-4F64-8ED3-1AF7392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70905-A6A2-486D-98F9-DBAC3527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A955F-F2D4-4D66-97C3-4ECBAC745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832BFE-27DA-41B3-8B97-7144BE8F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74D6B-2EEF-4AA0-9439-05F733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76E9C-D80C-467E-9EB2-1D08E74F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B2D5E-26E2-4D8E-BC3B-E19E2708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ACFCF-C1A6-46A2-A1EB-50ADE02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E71FB-6E6F-4C5C-BB10-ECEA2486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EDFBF-0AA8-401D-BC42-26323121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CD74F4-4644-42D6-890A-A805C535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FA3616-F5F8-465B-87E3-FF808EF26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0FF0FC-8715-43E1-B0C7-3CEB47BF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869E1E-39AE-4308-A26B-26C0172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1CC07D-46A5-4897-9FC6-C43F2986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6E316-ED8E-479B-8B02-D07AA36F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33675B-AD1E-48F5-9262-BB7304E9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4BB36B-F323-46AA-A856-975E1CAE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172831-0018-4A0A-89F3-0AC4F8DE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4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D4DA4D-DE18-4AF1-8812-34BF3E0E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33C2BF-5B19-402D-88CF-05ACD92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34005A-E68B-4F11-A1B4-1B8FA66A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9D5F2-822A-4B72-9F5E-358A3147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E21974-A3B9-405C-9FCE-270D5A58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9C40D1-4465-4E72-A1AE-45387970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73A5F0-B5B1-4EBC-A9A5-D5DD9A16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C49027-B462-4FC1-B4D2-7E791C10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05B34-CA1F-4F93-B015-1B8F84DD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0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D77A-6143-4234-B70E-5454F2DE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72D7FD-BD8D-46DE-99DB-EF79C1193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84392-82F4-4364-99E3-BBEE63F4E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F1F79-51BE-4E0B-A9B8-071D5A16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03B970-9C7A-4050-9A98-42737622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549084-53D5-463E-86F4-FBB629D2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C996C2-7B28-4921-B850-67C5CB1E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F1524F-8946-4CB6-A420-0EA21B11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07A91-079C-494D-BA9B-D93A67A0B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9607-6FF4-49E6-8F89-6935FF5FEB87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193B5-6333-4218-84E5-06F4CEA7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2C4401-F682-44F3-9F73-59194085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E686-EF0F-4ADC-B63B-49E5ED2B2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62F1D997-66D4-4346-8DFE-A2C1C43F73F3}"/>
              </a:ext>
            </a:extLst>
          </p:cNvPr>
          <p:cNvSpPr/>
          <p:nvPr/>
        </p:nvSpPr>
        <p:spPr>
          <a:xfrm>
            <a:off x="3156857" y="935854"/>
            <a:ext cx="1593850" cy="57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 Principal</a:t>
            </a:r>
          </a:p>
          <a:p>
            <a:pPr algn="ctr"/>
            <a:r>
              <a:rPr lang="pt-BR" dirty="0"/>
              <a:t>(</a:t>
            </a:r>
            <a:r>
              <a:rPr lang="pt-BR" dirty="0" err="1"/>
              <a:t>User</a:t>
            </a:r>
            <a:r>
              <a:rPr lang="pt-BR" dirty="0"/>
              <a:t>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4F5CBA4-0144-4824-9C54-7DB97A146986}"/>
              </a:ext>
            </a:extLst>
          </p:cNvPr>
          <p:cNvSpPr/>
          <p:nvPr/>
        </p:nvSpPr>
        <p:spPr>
          <a:xfrm>
            <a:off x="461978" y="2724898"/>
            <a:ext cx="1221684" cy="57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Atividades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CA470E-C733-4A05-A43B-B1C56938C233}"/>
              </a:ext>
            </a:extLst>
          </p:cNvPr>
          <p:cNvSpPr/>
          <p:nvPr/>
        </p:nvSpPr>
        <p:spPr>
          <a:xfrm>
            <a:off x="2535850" y="2724898"/>
            <a:ext cx="925303" cy="57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Ranking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878462-6C0E-4081-A2B5-A81D1612EE28}"/>
              </a:ext>
            </a:extLst>
          </p:cNvPr>
          <p:cNvSpPr/>
          <p:nvPr/>
        </p:nvSpPr>
        <p:spPr>
          <a:xfrm>
            <a:off x="6689111" y="2724898"/>
            <a:ext cx="773045" cy="57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Perfil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DBB50A7-E159-4021-A9D5-0B15190DB8B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953782" y="1508183"/>
            <a:ext cx="1" cy="85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CC97155-8474-403B-B4DB-9EAA0216AB7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72820" y="2367090"/>
            <a:ext cx="1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E1EBA74-5EE3-43E4-A55D-4B71EE916FA9}"/>
              </a:ext>
            </a:extLst>
          </p:cNvPr>
          <p:cNvCxnSpPr>
            <a:cxnSpLocks/>
          </p:cNvCxnSpPr>
          <p:nvPr/>
        </p:nvCxnSpPr>
        <p:spPr>
          <a:xfrm flipH="1">
            <a:off x="1072820" y="2367090"/>
            <a:ext cx="4305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132F4F4-C49D-4CA1-A9CB-2C4C61F6073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998502" y="2367090"/>
            <a:ext cx="0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8DACD81-6692-433B-9D64-07AE5C7F9FCB}"/>
              </a:ext>
            </a:extLst>
          </p:cNvPr>
          <p:cNvCxnSpPr>
            <a:cxnSpLocks/>
          </p:cNvCxnSpPr>
          <p:nvPr/>
        </p:nvCxnSpPr>
        <p:spPr>
          <a:xfrm>
            <a:off x="4051377" y="2367090"/>
            <a:ext cx="3024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27C165E-E842-41F1-A4DE-9FFA8A45B8F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075634" y="2367089"/>
            <a:ext cx="0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476A7E7B-9B2B-4D0B-BF6D-4A0E90A3991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539291" y="2367089"/>
            <a:ext cx="0" cy="35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D24457A9-AD2E-4DD0-95AC-C67D47CC92F8}"/>
              </a:ext>
            </a:extLst>
          </p:cNvPr>
          <p:cNvSpPr/>
          <p:nvPr/>
        </p:nvSpPr>
        <p:spPr>
          <a:xfrm>
            <a:off x="7782654" y="2724897"/>
            <a:ext cx="1513273" cy="57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Configurações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88909B5C-A0F4-425F-AF55-D6C0EDD59281}"/>
              </a:ext>
            </a:extLst>
          </p:cNvPr>
          <p:cNvSpPr/>
          <p:nvPr/>
        </p:nvSpPr>
        <p:spPr>
          <a:xfrm>
            <a:off x="4376562" y="2724898"/>
            <a:ext cx="1414042" cy="572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Comunidade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5555EC-5930-44C1-A655-59FAC7577837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083583" y="2367089"/>
            <a:ext cx="1" cy="357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10E937A-4CEA-4014-BE2E-3AED793D587A}"/>
              </a:ext>
            </a:extLst>
          </p:cNvPr>
          <p:cNvCxnSpPr>
            <a:cxnSpLocks/>
          </p:cNvCxnSpPr>
          <p:nvPr/>
        </p:nvCxnSpPr>
        <p:spPr>
          <a:xfrm>
            <a:off x="7075634" y="2367089"/>
            <a:ext cx="146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53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6ED83A7FB0A4A823D9A8ADDF6038A" ma:contentTypeVersion="2" ma:contentTypeDescription="Create a new document." ma:contentTypeScope="" ma:versionID="a5656353ef78f071fc0e78bc407025a7">
  <xsd:schema xmlns:xsd="http://www.w3.org/2001/XMLSchema" xmlns:xs="http://www.w3.org/2001/XMLSchema" xmlns:p="http://schemas.microsoft.com/office/2006/metadata/properties" xmlns:ns3="bfd41ba7-8aab-4ac1-92bc-137daf1ebc18" targetNamespace="http://schemas.microsoft.com/office/2006/metadata/properties" ma:root="true" ma:fieldsID="78d195ccf29e927d8d9c7089ec6c4147" ns3:_="">
    <xsd:import namespace="bfd41ba7-8aab-4ac1-92bc-137daf1ebc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41ba7-8aab-4ac1-92bc-137daf1eb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329DE-FF36-4C90-AB44-F8E7F20357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165151-50BC-47FC-8DFE-D3AD1969E3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08BA6-6835-413D-8655-180C2561B9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41ba7-8aab-4ac1-92bc-137daf1eb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cauã</dc:creator>
  <cp:lastModifiedBy>Christian cauã</cp:lastModifiedBy>
  <cp:revision>2</cp:revision>
  <dcterms:created xsi:type="dcterms:W3CDTF">2020-05-24T14:04:38Z</dcterms:created>
  <dcterms:modified xsi:type="dcterms:W3CDTF">2020-07-10T18:00:10Z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0x0101001B66ED83A7FB0A4A823D9A8ADDF6038A</vt:lpwstr>
  </property>
</Properties>
</file>