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2" r:id="rId6"/>
    <p:sldId id="263" r:id="rId7"/>
    <p:sldId id="269" r:id="rId8"/>
    <p:sldId id="270" r:id="rId9"/>
    <p:sldId id="272" r:id="rId10"/>
    <p:sldId id="271" r:id="rId11"/>
    <p:sldId id="275" r:id="rId12"/>
    <p:sldId id="273" r:id="rId13"/>
    <p:sldId id="27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A085-E65B-CB43-B860-AB7DD2CE9D1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C42A-04BF-4D4D-9259-3828BB252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93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7C42A-04BF-4D4D-9259-3828BB25290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89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09F11-D2B1-9245-B15E-FE5785B9E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2A0ACD-BDDA-2645-9378-75535178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E24685-A554-6A46-A7E3-5B60D0DB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53B9-B625-2041-BC86-98E91805379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C01585-7F3B-094E-A48E-032BE8F5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64C18-7004-BB47-8237-0EEABBA5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4B2-70DD-A040-A17E-50F2B5ED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3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7E046-AE4A-6848-A2FF-A1FE7DAE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AEC538-0926-DB44-9C3F-2D4AB9E1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E3D72-6AC0-E54C-A24C-B09D90FB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53B9-B625-2041-BC86-98E91805379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8EDA23-D833-B048-A0CA-E880C825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FCE91-33FA-0D4A-B549-91ECF34D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4B2-70DD-A040-A17E-50F2B5ED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09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B962DB-46F0-D64B-B2DB-9E9767ACF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AC9ED3-898A-7948-8E51-3FB7F547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C982A-44D0-C749-AD08-68A4BAB1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53B9-B625-2041-BC86-98E91805379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86CC5-51A8-954B-8728-7573AA15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7EF967-3BE9-A145-90AC-43061A56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4B2-70DD-A040-A17E-50F2B5ED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B45B5-10E8-AE4D-909E-764F8B35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42A1F-797E-5B45-A4C7-EA292EB8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0914E6-F061-BE4F-ACC7-8044299B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53B9-B625-2041-BC86-98E91805379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51E89-9081-0248-9CD0-F966921C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3292A3-41B4-A040-A05C-8E08A0AB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4B2-70DD-A040-A17E-50F2B5ED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2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8400A-A2E0-FD4D-9129-1B2DD6AD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E31AFB-E1D4-DE44-9736-D8FDB02E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9132B-19D9-7F4F-BF55-441B05F8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53B9-B625-2041-BC86-98E91805379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93144-81A0-0D4D-8452-D40D3567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6885-46AC-4B47-BF87-EBA9AAE9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4B2-70DD-A040-A17E-50F2B5ED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3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709A3-1D13-F846-B8CD-4BB2D43D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2D4656-4ED3-4C47-9F39-66F77FF6A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809E04-8C5F-9F42-AFF3-8920D3EEF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63ADD-7E63-E54D-B9B5-A6993912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53B9-B625-2041-BC86-98E91805379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F0500A-F1EB-404E-BFE6-795D33BF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8EA5B9-748C-FC4B-9565-295657F6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4B2-70DD-A040-A17E-50F2B5ED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1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39926-3D90-064E-ACF6-AD3FC6B4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E7FD49-6088-994A-9F8B-3E1552BA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B10-FA27-754E-ABAE-A23D43EC0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F45E72-9CE8-2549-B7A8-26925601A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7F92C6-E8DB-B045-AB2D-9E5DF8654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091F54-C46D-1E41-A47B-357BAA36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53B9-B625-2041-BC86-98E91805379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CD0EE5-0E52-124D-9F8E-70F617BF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AA8499-BA04-6844-9519-7C9F14F3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4B2-70DD-A040-A17E-50F2B5ED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05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9E5D2-BCA1-8944-A32E-7459B91C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6BB31F-79B6-AD46-B868-7FF8BC76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53B9-B625-2041-BC86-98E91805379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4F233B-0C67-7649-9AA1-16B19C59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E7E2C4-8445-574B-9A65-7B8BD0C8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4B2-70DD-A040-A17E-50F2B5ED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5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8D7DDD-8D47-024B-B692-14410431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53B9-B625-2041-BC86-98E91805379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9495DC-1C97-FB4C-AC5A-6CA730AA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3D53E8-3917-BF44-A0E9-1595738C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4B2-70DD-A040-A17E-50F2B5ED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66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61615-679B-A647-9F6F-E91FFC13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5CC8F9-FBCD-6546-BD62-6B3D8440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146FEC-A67A-AE47-A08F-EC83C8FF4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B53500-B9F3-4646-9D0E-78E64A36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53B9-B625-2041-BC86-98E91805379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B562F5-70CC-9549-82FE-A33127E7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C34B8-19A9-B748-8F2F-41C01A83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4B2-70DD-A040-A17E-50F2B5ED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FCAF3-42AE-0C40-90B8-1803E6E2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AF0BCE-4EB6-544B-9D56-0A7895A08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26212C-3BC7-FC4D-A1CC-658F1D59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DC19BD-CC32-3C4D-A6FB-6ED52CC1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53B9-B625-2041-BC86-98E91805379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59F57D-DDCF-C14C-A885-6260B75B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446EE2-FD66-EC44-9A65-7BDA2CBB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4B2-70DD-A040-A17E-50F2B5ED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15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95EC45-FFAA-7247-90BA-C36D7BE4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E6FC0-22E2-1C4E-83C0-40302186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AB669-526B-6D48-963C-69DC188B3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53B9-B625-2041-BC86-98E918053793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84009-FFC4-FF41-AF3B-4413EC189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AE8698-5784-004A-BABD-EED9358C7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A4B2-70DD-A040-A17E-50F2B5ED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36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github-pages/l" TargetMode="External"/><Relationship Id="rId2" Type="http://schemas.openxmlformats.org/officeDocument/2006/relationships/hyperlink" Target="https://www.coursera.org/learn/principios-de-desenvolvimento-agil-de-software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ursos.timtec.com.br/courses" TargetMode="External"/><Relationship Id="rId5" Type="http://schemas.openxmlformats.org/officeDocument/2006/relationships/hyperlink" Target="http://www.brasilmaisdigital.org.br/index.php/pt-br/cursos-online/2017-05-23-17-40-54/35-matematica-aplicada/" TargetMode="External"/><Relationship Id="rId4" Type="http://schemas.openxmlformats.org/officeDocument/2006/relationships/hyperlink" Target="http://www.brasilmaisdigital.org.br/index.php/pt-br/cursos-online/2017-05-23-17-40-54/45-lingua-inglesa/previe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libras/ideias/issues/2" TargetMode="External"/><Relationship Id="rId2" Type="http://schemas.openxmlformats.org/officeDocument/2006/relationships/hyperlink" Target="https://github.com/tolibras/ideias/issues/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libras/ideias/issues/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libras/ideias/projects/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62813-173E-E84F-A5A7-E3E65CD4D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ToLIBRAS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4422B0-7FC5-1D43-ABD7-2A22F836B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integrador 2020</a:t>
            </a:r>
          </a:p>
        </p:txBody>
      </p:sp>
    </p:spTree>
    <p:extLst>
      <p:ext uri="{BB962C8B-B14F-4D97-AF65-F5344CB8AC3E}">
        <p14:creationId xmlns:p14="http://schemas.microsoft.com/office/powerpoint/2010/main" val="107668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875BF-9138-674D-9DB3-353BE692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1D829-99EA-3646-BDF0-3D8A6676B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1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18ACA-349E-C942-92F6-E0D1679F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0EEF5A3-59BB-2342-BDBB-3DBC66CB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Isolamento social (BR, RN, IFRN)</a:t>
            </a:r>
          </a:p>
          <a:p>
            <a:pPr lvl="1"/>
            <a:r>
              <a:rPr lang="pt-BR" dirty="0"/>
              <a:t>Abril será fechado</a:t>
            </a:r>
          </a:p>
          <a:p>
            <a:pPr lvl="1"/>
            <a:r>
              <a:rPr lang="pt-BR" dirty="0"/>
              <a:t>Sem previsão de fim por enquanto</a:t>
            </a:r>
          </a:p>
          <a:p>
            <a:r>
              <a:rPr lang="pt-BR" dirty="0"/>
              <a:t>Cursos</a:t>
            </a:r>
            <a:endParaRPr lang="pt-BR" dirty="0">
              <a:hlinkClick r:id="rId2"/>
            </a:endParaRPr>
          </a:p>
          <a:p>
            <a:pPr lvl="1"/>
            <a:r>
              <a:rPr lang="pt-BR" dirty="0">
                <a:hlinkClick r:id="rId2"/>
              </a:rPr>
              <a:t>Princípios de desenvolvimento ágil de software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Criar páginas web com o GitHub </a:t>
            </a:r>
            <a:r>
              <a:rPr lang="pt-BR" dirty="0" err="1">
                <a:hlinkClick r:id="rId3"/>
              </a:rPr>
              <a:t>Pages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Inglês</a:t>
            </a:r>
            <a:endParaRPr lang="pt-BR" dirty="0"/>
          </a:p>
          <a:p>
            <a:pPr lvl="1"/>
            <a:r>
              <a:rPr lang="pt-BR" dirty="0">
                <a:hlinkClick r:id="rId5"/>
              </a:rPr>
              <a:t>Matemática aplicada</a:t>
            </a:r>
            <a:endParaRPr lang="pt-BR" dirty="0"/>
          </a:p>
          <a:p>
            <a:pPr lvl="1"/>
            <a:r>
              <a:rPr lang="pt-BR" dirty="0">
                <a:hlinkClick r:id="rId6"/>
              </a:rPr>
              <a:t>TIM </a:t>
            </a:r>
            <a:r>
              <a:rPr lang="pt-BR" dirty="0" err="1">
                <a:hlinkClick r:id="rId6"/>
              </a:rPr>
              <a:t>Tec</a:t>
            </a:r>
            <a:endParaRPr lang="pt-BR" dirty="0"/>
          </a:p>
          <a:p>
            <a:r>
              <a:rPr lang="pt-BR" dirty="0"/>
              <a:t>Sala de aula invertida</a:t>
            </a:r>
          </a:p>
          <a:p>
            <a:r>
              <a:rPr lang="pt-BR" dirty="0"/>
              <a:t>Modelo de documentos de APOO</a:t>
            </a:r>
          </a:p>
        </p:txBody>
      </p:sp>
    </p:spTree>
    <p:extLst>
      <p:ext uri="{BB962C8B-B14F-4D97-AF65-F5344CB8AC3E}">
        <p14:creationId xmlns:p14="http://schemas.microsoft.com/office/powerpoint/2010/main" val="194136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D558C-C102-FA4C-A168-F5984CE4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da 2ª Sprint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E3AF3-DB6E-AA48-BA6D-EC36A519F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34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4202121-D7D4-4543-9B53-71769F42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sugeridas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66C2B33-DED2-6F4A-90CA-14FF66CC3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Leitura e apresentação sobre algum tema</a:t>
            </a:r>
          </a:p>
          <a:p>
            <a:pPr lvl="1"/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stories</a:t>
            </a:r>
            <a:r>
              <a:rPr lang="pt-BR" dirty="0"/>
              <a:t> (história de usuário)</a:t>
            </a:r>
          </a:p>
          <a:p>
            <a:pPr lvl="1"/>
            <a:r>
              <a:rPr lang="pt-BR" dirty="0" err="1"/>
              <a:t>Pair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(programação pareada)</a:t>
            </a:r>
          </a:p>
          <a:p>
            <a:pPr lvl="1"/>
            <a:r>
              <a:rPr lang="pt-BR" dirty="0" err="1"/>
              <a:t>Agile</a:t>
            </a:r>
            <a:r>
              <a:rPr lang="pt-BR" dirty="0"/>
              <a:t> manifesto (manifesto ágil)</a:t>
            </a:r>
          </a:p>
          <a:p>
            <a:pPr lvl="1"/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eXperience</a:t>
            </a:r>
            <a:endParaRPr lang="pt-BR" dirty="0"/>
          </a:p>
          <a:p>
            <a:pPr lvl="1"/>
            <a:r>
              <a:rPr lang="pt-BR" dirty="0" err="1"/>
              <a:t>Markdown</a:t>
            </a:r>
            <a:r>
              <a:rPr lang="pt-BR" dirty="0"/>
              <a:t> </a:t>
            </a:r>
            <a:r>
              <a:rPr lang="pt-BR" dirty="0" err="1"/>
              <a:t>syntax</a:t>
            </a:r>
            <a:endParaRPr lang="pt-BR" dirty="0"/>
          </a:p>
          <a:p>
            <a:pPr lvl="1"/>
            <a:r>
              <a:rPr lang="pt-BR" dirty="0" err="1"/>
              <a:t>Gamefication</a:t>
            </a:r>
            <a:endParaRPr lang="pt-BR" dirty="0"/>
          </a:p>
          <a:p>
            <a:r>
              <a:rPr lang="pt-BR" dirty="0" err="1"/>
              <a:t>ToLIBRAS</a:t>
            </a:r>
            <a:endParaRPr lang="pt-BR" dirty="0"/>
          </a:p>
          <a:p>
            <a:pPr lvl="1"/>
            <a:r>
              <a:rPr lang="pt-BR" dirty="0"/>
              <a:t>Tarefas do 1º </a:t>
            </a:r>
            <a:r>
              <a:rPr lang="pt-BR" dirty="0" err="1"/>
              <a:t>sprint</a:t>
            </a:r>
            <a:endParaRPr lang="pt-BR" dirty="0"/>
          </a:p>
          <a:p>
            <a:pPr lvl="1"/>
            <a:r>
              <a:rPr lang="pt-BR" dirty="0"/>
              <a:t>Transcrever modelo </a:t>
            </a:r>
            <a:r>
              <a:rPr lang="pt-BR" dirty="0" err="1"/>
              <a:t>docx</a:t>
            </a:r>
            <a:r>
              <a:rPr lang="pt-BR" dirty="0"/>
              <a:t> para </a:t>
            </a:r>
            <a:r>
              <a:rPr lang="pt-BR" dirty="0" err="1"/>
              <a:t>md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299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30A70-34E0-3444-B9E5-B8A665D9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Reunião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C4124-B51C-8D46-A4FD-CCEB385C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Data: 01/04/2020</a:t>
            </a:r>
          </a:p>
          <a:p>
            <a:r>
              <a:rPr lang="pt-BR" dirty="0"/>
              <a:t>Participantes:</a:t>
            </a:r>
          </a:p>
          <a:p>
            <a:pPr lvl="1"/>
            <a:r>
              <a:rPr lang="pt-BR" dirty="0" err="1"/>
              <a:t>Lanay</a:t>
            </a:r>
            <a:endParaRPr lang="pt-BR" dirty="0"/>
          </a:p>
          <a:p>
            <a:pPr lvl="1"/>
            <a:r>
              <a:rPr lang="pt-BR" strike="sngStrike" dirty="0"/>
              <a:t>Arthur</a:t>
            </a:r>
          </a:p>
          <a:p>
            <a:pPr lvl="1"/>
            <a:r>
              <a:rPr lang="pt-BR" dirty="0"/>
              <a:t>Christian</a:t>
            </a:r>
          </a:p>
          <a:p>
            <a:pPr lvl="1"/>
            <a:r>
              <a:rPr lang="pt-BR" dirty="0"/>
              <a:t>Danilo</a:t>
            </a:r>
          </a:p>
          <a:p>
            <a:pPr lvl="1"/>
            <a:r>
              <a:rPr lang="pt-BR" dirty="0"/>
              <a:t>João Victor</a:t>
            </a:r>
          </a:p>
          <a:p>
            <a:pPr lvl="1"/>
            <a:r>
              <a:rPr lang="pt-BR" dirty="0"/>
              <a:t>Leonardo Minora</a:t>
            </a:r>
          </a:p>
          <a:p>
            <a:r>
              <a:rPr lang="pt-BR" dirty="0"/>
              <a:t>Assunto</a:t>
            </a:r>
          </a:p>
          <a:p>
            <a:pPr lvl="1"/>
            <a:r>
              <a:rPr lang="pt-BR" dirty="0"/>
              <a:t>Reunião de </a:t>
            </a:r>
            <a:r>
              <a:rPr lang="pt-BR" dirty="0" err="1"/>
              <a:t>review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planning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97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E4A93-0916-7D49-8C56-3759646D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404E81-91B0-D14D-AD29-156557FC4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Lembrando o processo</a:t>
            </a:r>
          </a:p>
          <a:p>
            <a:r>
              <a:rPr lang="pt-BR" dirty="0"/>
              <a:t>Revisão da 1ª Sprint</a:t>
            </a:r>
          </a:p>
          <a:p>
            <a:r>
              <a:rPr lang="pt-BR" dirty="0"/>
              <a:t>Informes</a:t>
            </a:r>
          </a:p>
          <a:p>
            <a:r>
              <a:rPr lang="pt-BR" dirty="0"/>
              <a:t>Planejamento da 2ª Sprint</a:t>
            </a:r>
          </a:p>
        </p:txBody>
      </p:sp>
    </p:spTree>
    <p:extLst>
      <p:ext uri="{BB962C8B-B14F-4D97-AF65-F5344CB8AC3E}">
        <p14:creationId xmlns:p14="http://schemas.microsoft.com/office/powerpoint/2010/main" val="298873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13F0C1-4C3E-8249-A297-7A653EB1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Lembrando o processo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F830E0-53A7-6247-B772-611DC005E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09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9A3AB-96A9-FF43-8D6F-EC898985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5953B03-A90B-344F-88D7-C64A9E244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623" y="1991775"/>
            <a:ext cx="4606753" cy="46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6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4DAA4-7761-BF4B-9CCC-3A7FF9DC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 -&gt; </a:t>
            </a:r>
            <a:r>
              <a:rPr lang="pt-BR" dirty="0" err="1"/>
              <a:t>Scrum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5A634ED-6A5D-7F48-84D4-381007CB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662" y="1825625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1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1AAC37-2F3E-264C-9A3D-081B62F1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da 1ª Sprint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8EA2BA-0413-6649-B7A0-358493FD3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3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542F58-EDF4-E041-B479-C42D81FB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CA6E9A3-3E92-604E-AF1F-FBD831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Definir o </a:t>
            </a:r>
            <a:r>
              <a:rPr lang="pt-BR" dirty="0" err="1">
                <a:hlinkClick r:id="rId2"/>
              </a:rPr>
              <a:t>product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backlog</a:t>
            </a:r>
            <a:r>
              <a:rPr lang="pt-BR" dirty="0">
                <a:hlinkClick r:id="rId2"/>
              </a:rPr>
              <a:t> inicial</a:t>
            </a:r>
            <a:endParaRPr lang="pt-BR" dirty="0"/>
          </a:p>
          <a:p>
            <a:r>
              <a:rPr lang="pt-BR" dirty="0">
                <a:hlinkClick r:id="rId3"/>
              </a:rPr>
              <a:t>Definir o problema a ser resolvido desses clientes</a:t>
            </a:r>
            <a:endParaRPr lang="pt-BR" dirty="0"/>
          </a:p>
          <a:p>
            <a:r>
              <a:rPr lang="pt-BR" dirty="0">
                <a:hlinkClick r:id="rId4"/>
              </a:rPr>
              <a:t>Definir os clientes iniciais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23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31668-32C1-EE4A-AAAF-65C3D702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D2DE3-E2BA-BC40-9D69-D871DA8D1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sabia definir os clientes</a:t>
            </a:r>
          </a:p>
          <a:p>
            <a:r>
              <a:rPr lang="pt-BR" dirty="0"/>
              <a:t>Formulários com duplo objetivo</a:t>
            </a:r>
          </a:p>
          <a:p>
            <a:r>
              <a:rPr lang="pt-BR" dirty="0"/>
              <a:t>Não sei quem estava fazendo o que</a:t>
            </a:r>
          </a:p>
          <a:p>
            <a:pPr lvl="1"/>
            <a:r>
              <a:rPr lang="pt-BR" dirty="0"/>
              <a:t>Ação, irei nomear as duplas</a:t>
            </a:r>
          </a:p>
          <a:p>
            <a:pPr lvl="1"/>
            <a:r>
              <a:rPr lang="pt-BR" dirty="0"/>
              <a:t>Iremos usar </a:t>
            </a:r>
            <a:r>
              <a:rPr lang="pt-BR" dirty="0">
                <a:hlinkClick r:id="rId2"/>
              </a:rPr>
              <a:t>Projects</a:t>
            </a:r>
            <a:endParaRPr lang="pt-BR" dirty="0"/>
          </a:p>
          <a:p>
            <a:r>
              <a:rPr lang="pt-BR" dirty="0"/>
              <a:t>Comunicação</a:t>
            </a:r>
          </a:p>
          <a:p>
            <a:pPr lvl="1"/>
            <a:r>
              <a:rPr lang="pt-BR" dirty="0"/>
              <a:t>LEMBRANDO sou o tutor, facilitador, o colega de trabalho...</a:t>
            </a:r>
          </a:p>
        </p:txBody>
      </p:sp>
    </p:spTree>
    <p:extLst>
      <p:ext uri="{BB962C8B-B14F-4D97-AF65-F5344CB8AC3E}">
        <p14:creationId xmlns:p14="http://schemas.microsoft.com/office/powerpoint/2010/main" val="1299420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203</Words>
  <Application>Microsoft Macintosh PowerPoint</Application>
  <PresentationFormat>Widescreen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ToLIBRAS</vt:lpstr>
      <vt:lpstr>2ª Reunião do projeto</vt:lpstr>
      <vt:lpstr>Sumário</vt:lpstr>
      <vt:lpstr>Lembrando o processo</vt:lpstr>
      <vt:lpstr>Apresentação do PowerPoint</vt:lpstr>
      <vt:lpstr>Manifesto ágil -&gt; Scrum</vt:lpstr>
      <vt:lpstr>Revisão da 1ª Sprint</vt:lpstr>
      <vt:lpstr>Tarefas</vt:lpstr>
      <vt:lpstr>Problemas</vt:lpstr>
      <vt:lpstr>Informes</vt:lpstr>
      <vt:lpstr>Informes</vt:lpstr>
      <vt:lpstr>Planejamento da 2ª Sprint</vt:lpstr>
      <vt:lpstr>Atividades sugeridas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Ataide Minora</dc:creator>
  <cp:lastModifiedBy>Leonardo Ataide Minora</cp:lastModifiedBy>
  <cp:revision>12</cp:revision>
  <dcterms:created xsi:type="dcterms:W3CDTF">2020-03-25T13:56:10Z</dcterms:created>
  <dcterms:modified xsi:type="dcterms:W3CDTF">2020-04-01T14:42:09Z</dcterms:modified>
</cp:coreProperties>
</file>