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250D-72C0-496C-B926-6514D9502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54B4CA-BA73-451B-9BFA-FD8FC2FF05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2711-1CC4-403D-8016-4242CF7D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5D2C1-8ACD-45F6-8047-8A9A61EA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64B9B-8F87-413A-B179-10DD92CD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4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F1A2-04CF-4AF2-A5A4-E4C468BA3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F884-2597-4E61-B063-96F281C4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84222-A1BE-4EC0-AED8-5EF2DBB9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705C6-9994-4B13-92A1-78491583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10B62-C672-44A7-AEC4-DEFB26F6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1BBEC-D0E5-41A2-9BEE-EE12C6E56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49ECB-A6F7-4D8B-A8E5-43E66E62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2F4D-9AA7-46CA-BD68-4572950E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22C2-61D4-4068-937A-BA1CD09B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C657-2E21-44CE-AAD6-681752B1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D1D80-88E3-4E83-9FC2-D7BDC683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6650-8317-4EBB-8618-535193A09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4784-9C01-4528-B7D6-9898D482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E2C60-B0BC-4098-B92F-80DE2CB7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48BD9-6168-491E-BCE8-A2C45F881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1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DE12-FCAE-4C65-8552-36B9B1F4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76D50-ED8B-4C8B-9F72-92B77701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0406-5E83-4FCF-976D-D6073484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52BE-36EB-45F6-BC1F-FBFD5B0F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3EFB-ACAF-4F22-9EB1-E648117A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82E7-BC3E-4331-9791-DC660696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40C56-6D2E-4F81-A61D-989DA136E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D58C9-B8D5-47FA-8977-E284A3382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29FDE-797D-487A-9EB4-3A41A8DAE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2DAC5-C0CF-4A76-904B-0C3203FF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F2D45-C84F-49FF-9A29-40C55CD1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0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47F8-B40E-41CE-A79C-1325697C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36ED1-3C7E-47A4-9532-C03C9E71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169E0-802B-4E42-B153-325249329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1CE2F-A66D-4CF8-8752-1B1E21785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DC0FC-F4E0-473D-BEB3-6AEBC5777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AD9FE-9777-4C6D-A9B6-AECED834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54358-8B21-4DEF-BAFB-327DFDFE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689B14-1E9A-4B2E-8882-720CC802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8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BB49-10FB-455F-B400-0767C5DC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2CD54-ABA8-4042-BB95-085A63A4F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663FB-D4A1-4B75-8C06-BEA2CA7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26595-4F36-49F3-AE6F-5770F39E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71CCF-2E68-4900-9F31-156DDC66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9C002-E981-44D5-A46B-CFDB48A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D83CC-21EE-4DDE-9E4E-1A29E53C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5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6C44-5190-48F5-98DE-652C70DC9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7A3B-780E-442B-9B91-BA170E21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A08E-EBAA-44A5-B6B8-7C5F752F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3F83C-E960-46C4-BB73-A39B6D6E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567C-E822-483D-81CA-7F6BAD9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F18D8-8158-401C-ADA5-65066D5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2B43-887E-4439-8170-B56DF1D3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A7FAF-A077-45D8-BFBD-51AAAFD13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93A6D-D68D-44EA-B7DC-B17B765FD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F9C1F-9657-406C-99A0-3B8861D7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B76C-F6C6-40CD-9665-478310D6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2E77A-241B-4F3B-9D58-237D5D22A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6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2C54-4856-43BF-A875-7B37E11D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DAE77-CF33-4708-8B5F-A167EFCE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B4C69-78A2-471A-B384-A83F50128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D31EB-ECCF-481F-981F-E5993DE4DC65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67FF6-2187-4CCC-84EA-5D0F20F0B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1130-701D-4146-ACF5-58F94076E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CB98F-FAAC-4265-8E74-41EA457CE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DDDC6A-4978-4C5B-8055-563F458882EC}"/>
              </a:ext>
            </a:extLst>
          </p:cNvPr>
          <p:cNvSpPr/>
          <p:nvPr/>
        </p:nvSpPr>
        <p:spPr>
          <a:xfrm>
            <a:off x="1916562" y="495803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0A13-4448-408E-A874-7E1428CC5624}"/>
              </a:ext>
            </a:extLst>
          </p:cNvPr>
          <p:cNvCxnSpPr>
            <a:cxnSpLocks/>
          </p:cNvCxnSpPr>
          <p:nvPr/>
        </p:nvCxnSpPr>
        <p:spPr>
          <a:xfrm flipH="1">
            <a:off x="2102300" y="848227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1296D-FEE1-449A-A1AE-2E3C6D73CB71}"/>
              </a:ext>
            </a:extLst>
          </p:cNvPr>
          <p:cNvCxnSpPr>
            <a:cxnSpLocks/>
          </p:cNvCxnSpPr>
          <p:nvPr/>
        </p:nvCxnSpPr>
        <p:spPr>
          <a:xfrm>
            <a:off x="1892750" y="1029202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ADFAE2-4826-4107-A6A9-11AC94320478}"/>
              </a:ext>
            </a:extLst>
          </p:cNvPr>
          <p:cNvCxnSpPr>
            <a:cxnSpLocks/>
          </p:cNvCxnSpPr>
          <p:nvPr/>
        </p:nvCxnSpPr>
        <p:spPr>
          <a:xfrm flipV="1">
            <a:off x="1916562" y="1219702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C88B9-2ECE-4D23-92EF-9344BADA4BA6}"/>
              </a:ext>
            </a:extLst>
          </p:cNvPr>
          <p:cNvCxnSpPr>
            <a:cxnSpLocks/>
          </p:cNvCxnSpPr>
          <p:nvPr/>
        </p:nvCxnSpPr>
        <p:spPr>
          <a:xfrm flipH="1" flipV="1">
            <a:off x="2111824" y="1229228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F493D5-503C-452F-BB31-78F22EA6FE2D}"/>
              </a:ext>
            </a:extLst>
          </p:cNvPr>
          <p:cNvSpPr txBox="1"/>
          <p:nvPr/>
        </p:nvSpPr>
        <p:spPr>
          <a:xfrm>
            <a:off x="1564136" y="157278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CF00491-7B51-4441-8159-F0926194E4AA}"/>
              </a:ext>
            </a:extLst>
          </p:cNvPr>
          <p:cNvSpPr/>
          <p:nvPr/>
        </p:nvSpPr>
        <p:spPr>
          <a:xfrm>
            <a:off x="1908542" y="3070560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17888C-68B4-4FB2-93A2-E1D35AA5A4C4}"/>
              </a:ext>
            </a:extLst>
          </p:cNvPr>
          <p:cNvCxnSpPr>
            <a:cxnSpLocks/>
          </p:cNvCxnSpPr>
          <p:nvPr/>
        </p:nvCxnSpPr>
        <p:spPr>
          <a:xfrm flipH="1">
            <a:off x="2094280" y="3422984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78732F-747D-45EA-AC39-14C8C6B18C68}"/>
              </a:ext>
            </a:extLst>
          </p:cNvPr>
          <p:cNvCxnSpPr>
            <a:cxnSpLocks/>
          </p:cNvCxnSpPr>
          <p:nvPr/>
        </p:nvCxnSpPr>
        <p:spPr>
          <a:xfrm>
            <a:off x="1884730" y="3603959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C9653E1-3CBA-43B2-A512-BF5F3944E1C7}"/>
              </a:ext>
            </a:extLst>
          </p:cNvPr>
          <p:cNvCxnSpPr>
            <a:cxnSpLocks/>
          </p:cNvCxnSpPr>
          <p:nvPr/>
        </p:nvCxnSpPr>
        <p:spPr>
          <a:xfrm flipV="1">
            <a:off x="1908542" y="3794459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25B3C1-BBA4-4EAA-8F95-3A7C864B916E}"/>
              </a:ext>
            </a:extLst>
          </p:cNvPr>
          <p:cNvCxnSpPr>
            <a:cxnSpLocks/>
          </p:cNvCxnSpPr>
          <p:nvPr/>
        </p:nvCxnSpPr>
        <p:spPr>
          <a:xfrm flipH="1" flipV="1">
            <a:off x="2103804" y="3803985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BEBE273-5B07-4403-8F4B-1D27D68EF608}"/>
              </a:ext>
            </a:extLst>
          </p:cNvPr>
          <p:cNvSpPr txBox="1"/>
          <p:nvPr/>
        </p:nvSpPr>
        <p:spPr>
          <a:xfrm>
            <a:off x="1556116" y="2732035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Employee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5A1B2B-9F5F-4AAA-81D3-9CACAF695728}"/>
              </a:ext>
            </a:extLst>
          </p:cNvPr>
          <p:cNvSpPr/>
          <p:nvPr/>
        </p:nvSpPr>
        <p:spPr>
          <a:xfrm>
            <a:off x="1916564" y="5661359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3AFC76-A033-4B2A-B16D-A406B98708EA}"/>
              </a:ext>
            </a:extLst>
          </p:cNvPr>
          <p:cNvCxnSpPr>
            <a:cxnSpLocks/>
          </p:cNvCxnSpPr>
          <p:nvPr/>
        </p:nvCxnSpPr>
        <p:spPr>
          <a:xfrm flipH="1">
            <a:off x="2102302" y="6013783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7CA875-651F-4759-87D8-4067E0648FF1}"/>
              </a:ext>
            </a:extLst>
          </p:cNvPr>
          <p:cNvCxnSpPr>
            <a:cxnSpLocks/>
          </p:cNvCxnSpPr>
          <p:nvPr/>
        </p:nvCxnSpPr>
        <p:spPr>
          <a:xfrm>
            <a:off x="1892752" y="6194758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3B8832-F302-4823-AE00-86BB637B518F}"/>
              </a:ext>
            </a:extLst>
          </p:cNvPr>
          <p:cNvCxnSpPr>
            <a:cxnSpLocks/>
          </p:cNvCxnSpPr>
          <p:nvPr/>
        </p:nvCxnSpPr>
        <p:spPr>
          <a:xfrm flipV="1">
            <a:off x="1916564" y="6385258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6B178D3-190B-494C-A75F-256CF0E3F415}"/>
              </a:ext>
            </a:extLst>
          </p:cNvPr>
          <p:cNvCxnSpPr>
            <a:cxnSpLocks/>
          </p:cNvCxnSpPr>
          <p:nvPr/>
        </p:nvCxnSpPr>
        <p:spPr>
          <a:xfrm flipH="1" flipV="1">
            <a:off x="2111826" y="6394784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A61B36-8CC0-49A6-87BB-04F31A00E44A}"/>
              </a:ext>
            </a:extLst>
          </p:cNvPr>
          <p:cNvSpPr txBox="1"/>
          <p:nvPr/>
        </p:nvSpPr>
        <p:spPr>
          <a:xfrm>
            <a:off x="1564138" y="5322834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Supervisor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D41513-AE9C-49AA-91FA-C98229C3E988}"/>
              </a:ext>
            </a:extLst>
          </p:cNvPr>
          <p:cNvCxnSpPr>
            <a:cxnSpLocks/>
          </p:cNvCxnSpPr>
          <p:nvPr/>
        </p:nvCxnSpPr>
        <p:spPr>
          <a:xfrm flipV="1">
            <a:off x="2095782" y="4555958"/>
            <a:ext cx="0" cy="65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2C659ECB-4FE5-447A-9107-E2F449D6C28C}"/>
              </a:ext>
            </a:extLst>
          </p:cNvPr>
          <p:cNvSpPr/>
          <p:nvPr/>
        </p:nvSpPr>
        <p:spPr>
          <a:xfrm>
            <a:off x="2005293" y="4335878"/>
            <a:ext cx="200027" cy="22007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7182E-962F-427F-82F5-6DD09A3ACCFE}"/>
              </a:ext>
            </a:extLst>
          </p:cNvPr>
          <p:cNvCxnSpPr>
            <a:cxnSpLocks/>
          </p:cNvCxnSpPr>
          <p:nvPr/>
        </p:nvCxnSpPr>
        <p:spPr>
          <a:xfrm flipV="1">
            <a:off x="2103804" y="1965159"/>
            <a:ext cx="0" cy="65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8C3CDEF7-9866-4990-8604-34F2AFF84E29}"/>
              </a:ext>
            </a:extLst>
          </p:cNvPr>
          <p:cNvSpPr/>
          <p:nvPr/>
        </p:nvSpPr>
        <p:spPr>
          <a:xfrm>
            <a:off x="2013315" y="1745079"/>
            <a:ext cx="200027" cy="22007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B0160E-350C-48D9-ABDB-B4F0DD6C7E0C}"/>
              </a:ext>
            </a:extLst>
          </p:cNvPr>
          <p:cNvSpPr/>
          <p:nvPr/>
        </p:nvSpPr>
        <p:spPr>
          <a:xfrm>
            <a:off x="3547682" y="36806"/>
            <a:ext cx="1133593" cy="358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6B92A4-4B32-4030-8675-9598D950C3DB}"/>
              </a:ext>
            </a:extLst>
          </p:cNvPr>
          <p:cNvSpPr txBox="1"/>
          <p:nvPr/>
        </p:nvSpPr>
        <p:spPr>
          <a:xfrm>
            <a:off x="3585899" y="74645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UserInterface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7BA308-10CC-4E2E-95FD-F94B4857087D}"/>
              </a:ext>
            </a:extLst>
          </p:cNvPr>
          <p:cNvSpPr/>
          <p:nvPr/>
        </p:nvSpPr>
        <p:spPr>
          <a:xfrm>
            <a:off x="4049797" y="593561"/>
            <a:ext cx="121494" cy="812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38A0A0-94FA-42E6-9A53-E32BBCD6401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4110544" y="395269"/>
            <a:ext cx="3935" cy="19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E518E-760D-43B2-AEB3-4F5BEFF50078}"/>
              </a:ext>
            </a:extLst>
          </p:cNvPr>
          <p:cNvSpPr/>
          <p:nvPr/>
        </p:nvSpPr>
        <p:spPr>
          <a:xfrm>
            <a:off x="6130212" y="36964"/>
            <a:ext cx="1089859" cy="35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CF59A-783D-438B-A891-F4841460CEF2}"/>
              </a:ext>
            </a:extLst>
          </p:cNvPr>
          <p:cNvSpPr txBox="1"/>
          <p:nvPr/>
        </p:nvSpPr>
        <p:spPr>
          <a:xfrm>
            <a:off x="6310452" y="74645"/>
            <a:ext cx="7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B71818-F62F-4DA0-A111-B6F223DAD3DE}"/>
              </a:ext>
            </a:extLst>
          </p:cNvPr>
          <p:cNvSpPr/>
          <p:nvPr/>
        </p:nvSpPr>
        <p:spPr>
          <a:xfrm>
            <a:off x="6612400" y="593561"/>
            <a:ext cx="121494" cy="797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B3F8A8-AF7C-4171-A804-89894AB98EF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6673147" y="395269"/>
            <a:ext cx="1995" cy="19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6F5FCF1-A9F5-4F4C-83B3-233B79468946}"/>
              </a:ext>
            </a:extLst>
          </p:cNvPr>
          <p:cNvSpPr/>
          <p:nvPr/>
        </p:nvSpPr>
        <p:spPr>
          <a:xfrm>
            <a:off x="8628613" y="44987"/>
            <a:ext cx="1050776" cy="3583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7C21E-8C72-4D75-8014-32233D2BFFD5}"/>
              </a:ext>
            </a:extLst>
          </p:cNvPr>
          <p:cNvSpPr txBox="1"/>
          <p:nvPr/>
        </p:nvSpPr>
        <p:spPr>
          <a:xfrm>
            <a:off x="8734492" y="85641"/>
            <a:ext cx="83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BF0AAC-D600-4A9E-B47A-C8657CBF6AC5}"/>
              </a:ext>
            </a:extLst>
          </p:cNvPr>
          <p:cNvSpPr/>
          <p:nvPr/>
        </p:nvSpPr>
        <p:spPr>
          <a:xfrm>
            <a:off x="9093253" y="593562"/>
            <a:ext cx="121494" cy="7970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F4FC76-984A-41D4-B0C5-DCC39AF6160C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9154000" y="403293"/>
            <a:ext cx="1" cy="1902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8C371683-1739-4A81-B8A5-C6F1E1417144}"/>
              </a:ext>
            </a:extLst>
          </p:cNvPr>
          <p:cNvSpPr/>
          <p:nvPr/>
        </p:nvSpPr>
        <p:spPr>
          <a:xfrm>
            <a:off x="11040974" y="3661705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E42705D-420E-4C93-B8B4-ED73F8079541}"/>
              </a:ext>
            </a:extLst>
          </p:cNvPr>
          <p:cNvCxnSpPr>
            <a:cxnSpLocks/>
          </p:cNvCxnSpPr>
          <p:nvPr/>
        </p:nvCxnSpPr>
        <p:spPr>
          <a:xfrm flipH="1">
            <a:off x="11226712" y="4014129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C4CA1B-C7E5-4C25-83B9-6E70C0FEFBDC}"/>
              </a:ext>
            </a:extLst>
          </p:cNvPr>
          <p:cNvCxnSpPr>
            <a:cxnSpLocks/>
          </p:cNvCxnSpPr>
          <p:nvPr/>
        </p:nvCxnSpPr>
        <p:spPr>
          <a:xfrm>
            <a:off x="11017162" y="4195104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19C30C-B729-4CD3-BF75-5B995A45FB43}"/>
              </a:ext>
            </a:extLst>
          </p:cNvPr>
          <p:cNvCxnSpPr>
            <a:cxnSpLocks/>
          </p:cNvCxnSpPr>
          <p:nvPr/>
        </p:nvCxnSpPr>
        <p:spPr>
          <a:xfrm flipV="1">
            <a:off x="11040974" y="4385604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879FFA-B333-42A9-8FC2-2EB86FB40BBF}"/>
              </a:ext>
            </a:extLst>
          </p:cNvPr>
          <p:cNvCxnSpPr>
            <a:cxnSpLocks/>
          </p:cNvCxnSpPr>
          <p:nvPr/>
        </p:nvCxnSpPr>
        <p:spPr>
          <a:xfrm flipH="1" flipV="1">
            <a:off x="11236236" y="4395130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D7CC0DD-874B-4F16-BC0A-2912C142B480}"/>
              </a:ext>
            </a:extLst>
          </p:cNvPr>
          <p:cNvSpPr txBox="1"/>
          <p:nvPr/>
        </p:nvSpPr>
        <p:spPr>
          <a:xfrm>
            <a:off x="10688548" y="3323180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Recruiter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3582B-7EA7-44CA-ACCB-E4062A05F3F4}"/>
              </a:ext>
            </a:extLst>
          </p:cNvPr>
          <p:cNvCxnSpPr>
            <a:cxnSpLocks/>
          </p:cNvCxnSpPr>
          <p:nvPr/>
        </p:nvCxnSpPr>
        <p:spPr>
          <a:xfrm>
            <a:off x="2679031" y="617093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D5350CF-EBF1-4431-92AA-EA6A8EDBE12E}"/>
              </a:ext>
            </a:extLst>
          </p:cNvPr>
          <p:cNvSpPr txBox="1"/>
          <p:nvPr/>
        </p:nvSpPr>
        <p:spPr>
          <a:xfrm>
            <a:off x="2679111" y="379265"/>
            <a:ext cx="1211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AEC19-BB4B-4723-B018-58F1B0D995F0}"/>
              </a:ext>
            </a:extLst>
          </p:cNvPr>
          <p:cNvCxnSpPr>
            <a:cxnSpLocks/>
          </p:cNvCxnSpPr>
          <p:nvPr/>
        </p:nvCxnSpPr>
        <p:spPr>
          <a:xfrm>
            <a:off x="2682571" y="184339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3A0100-9E88-481C-8BB7-37B48C0B1815}"/>
              </a:ext>
            </a:extLst>
          </p:cNvPr>
          <p:cNvSpPr txBox="1"/>
          <p:nvPr/>
        </p:nvSpPr>
        <p:spPr>
          <a:xfrm>
            <a:off x="2353634" y="1576976"/>
            <a:ext cx="1881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personal info/areas of interest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DE8132-4768-4F1E-9F24-A2A0041483E1}"/>
              </a:ext>
            </a:extLst>
          </p:cNvPr>
          <p:cNvCxnSpPr>
            <a:cxnSpLocks/>
          </p:cNvCxnSpPr>
          <p:nvPr/>
        </p:nvCxnSpPr>
        <p:spPr>
          <a:xfrm>
            <a:off x="2686112" y="3016515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DB5A80C-CC0A-427A-BDF9-9FF9C78B06CC}"/>
              </a:ext>
            </a:extLst>
          </p:cNvPr>
          <p:cNvSpPr txBox="1"/>
          <p:nvPr/>
        </p:nvSpPr>
        <p:spPr>
          <a:xfrm>
            <a:off x="2475156" y="2796036"/>
            <a:ext cx="1567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 to mailing list request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57F0D-9600-4710-A8C7-3AEED70F9101}"/>
              </a:ext>
            </a:extLst>
          </p:cNvPr>
          <p:cNvCxnSpPr>
            <a:cxnSpLocks/>
          </p:cNvCxnSpPr>
          <p:nvPr/>
        </p:nvCxnSpPr>
        <p:spPr>
          <a:xfrm>
            <a:off x="2689652" y="4232180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9BC3D0-A1F5-4219-8237-08DD0309731A}"/>
              </a:ext>
            </a:extLst>
          </p:cNvPr>
          <p:cNvSpPr txBox="1"/>
          <p:nvPr/>
        </p:nvSpPr>
        <p:spPr>
          <a:xfrm>
            <a:off x="2576405" y="3965118"/>
            <a:ext cx="1364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search request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9B4E62-A0B0-40E1-9A6A-E77228143E15}"/>
              </a:ext>
            </a:extLst>
          </p:cNvPr>
          <p:cNvCxnSpPr>
            <a:cxnSpLocks/>
          </p:cNvCxnSpPr>
          <p:nvPr/>
        </p:nvCxnSpPr>
        <p:spPr>
          <a:xfrm>
            <a:off x="2693195" y="491622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A0E1AEE-5A7F-4A67-9199-B9181D331700}"/>
              </a:ext>
            </a:extLst>
          </p:cNvPr>
          <p:cNvSpPr txBox="1"/>
          <p:nvPr/>
        </p:nvSpPr>
        <p:spPr>
          <a:xfrm>
            <a:off x="2385419" y="4651012"/>
            <a:ext cx="1698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salary/state level/education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642FDBA-D933-417F-86E5-953D89513F89}"/>
              </a:ext>
            </a:extLst>
          </p:cNvPr>
          <p:cNvCxnSpPr>
            <a:cxnSpLocks/>
          </p:cNvCxnSpPr>
          <p:nvPr/>
        </p:nvCxnSpPr>
        <p:spPr>
          <a:xfrm>
            <a:off x="2693193" y="6000733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407903F-2CFD-4B87-A03D-C2752AEFB477}"/>
              </a:ext>
            </a:extLst>
          </p:cNvPr>
          <p:cNvSpPr txBox="1"/>
          <p:nvPr/>
        </p:nvSpPr>
        <p:spPr>
          <a:xfrm>
            <a:off x="2579946" y="5733671"/>
            <a:ext cx="1364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86AC3C-2DC7-47F1-8898-24C8413340B9}"/>
              </a:ext>
            </a:extLst>
          </p:cNvPr>
          <p:cNvCxnSpPr>
            <a:cxnSpLocks/>
          </p:cNvCxnSpPr>
          <p:nvPr/>
        </p:nvCxnSpPr>
        <p:spPr>
          <a:xfrm>
            <a:off x="2696736" y="6365792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779C95C-50F4-4F77-BD90-464DEF6A901A}"/>
              </a:ext>
            </a:extLst>
          </p:cNvPr>
          <p:cNvSpPr txBox="1"/>
          <p:nvPr/>
        </p:nvSpPr>
        <p:spPr>
          <a:xfrm>
            <a:off x="2522594" y="6098730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recommendation request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D163F98-66E7-4308-9AC2-8288F88FF4CD}"/>
              </a:ext>
            </a:extLst>
          </p:cNvPr>
          <p:cNvCxnSpPr>
            <a:cxnSpLocks/>
          </p:cNvCxnSpPr>
          <p:nvPr/>
        </p:nvCxnSpPr>
        <p:spPr>
          <a:xfrm>
            <a:off x="2700278" y="6762745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055DC46-8EAC-4884-927D-E8E32D865D66}"/>
              </a:ext>
            </a:extLst>
          </p:cNvPr>
          <p:cNvSpPr txBox="1"/>
          <p:nvPr/>
        </p:nvSpPr>
        <p:spPr>
          <a:xfrm>
            <a:off x="2526136" y="6495683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ID number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3C0DD0-B453-4C7F-BCC5-B56806BF38A9}"/>
              </a:ext>
            </a:extLst>
          </p:cNvPr>
          <p:cNvCxnSpPr>
            <a:cxnSpLocks/>
          </p:cNvCxnSpPr>
          <p:nvPr/>
        </p:nvCxnSpPr>
        <p:spPr>
          <a:xfrm flipH="1" flipV="1">
            <a:off x="9494875" y="3774973"/>
            <a:ext cx="1353525" cy="35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8F12FF3-A748-462A-B6CD-5C6097A08E86}"/>
              </a:ext>
            </a:extLst>
          </p:cNvPr>
          <p:cNvSpPr txBox="1"/>
          <p:nvPr/>
        </p:nvSpPr>
        <p:spPr>
          <a:xfrm>
            <a:off x="9796915" y="3507304"/>
            <a:ext cx="80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keyword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465DA3-4137-4709-A9DA-D7FEEC722C64}"/>
              </a:ext>
            </a:extLst>
          </p:cNvPr>
          <p:cNvCxnSpPr>
            <a:cxnSpLocks/>
          </p:cNvCxnSpPr>
          <p:nvPr/>
        </p:nvCxnSpPr>
        <p:spPr>
          <a:xfrm flipH="1" flipV="1">
            <a:off x="9498416" y="4352675"/>
            <a:ext cx="1353525" cy="35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85783022-E35A-49C3-8C37-24D8BCD3E1B3}"/>
              </a:ext>
            </a:extLst>
          </p:cNvPr>
          <p:cNvSpPr txBox="1"/>
          <p:nvPr/>
        </p:nvSpPr>
        <p:spPr>
          <a:xfrm>
            <a:off x="9800456" y="4085006"/>
            <a:ext cx="80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date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D100D90-778F-4401-8EC1-1BC9015DADC8}"/>
              </a:ext>
            </a:extLst>
          </p:cNvPr>
          <p:cNvCxnSpPr>
            <a:cxnSpLocks/>
          </p:cNvCxnSpPr>
          <p:nvPr/>
        </p:nvCxnSpPr>
        <p:spPr>
          <a:xfrm flipH="1" flipV="1">
            <a:off x="9501960" y="4855950"/>
            <a:ext cx="1353525" cy="35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69BEC7D4-B262-4952-A546-225B954BAFC0}"/>
              </a:ext>
            </a:extLst>
          </p:cNvPr>
          <p:cNvSpPr txBox="1"/>
          <p:nvPr/>
        </p:nvSpPr>
        <p:spPr>
          <a:xfrm>
            <a:off x="9804000" y="4588281"/>
            <a:ext cx="8086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request list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B89262B-7529-42C4-85C8-9279056608F5}"/>
              </a:ext>
            </a:extLst>
          </p:cNvPr>
          <p:cNvCxnSpPr>
            <a:cxnSpLocks/>
          </p:cNvCxnSpPr>
          <p:nvPr/>
        </p:nvCxnSpPr>
        <p:spPr>
          <a:xfrm>
            <a:off x="4508205" y="758861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48ED62D-3368-4CF2-BA6F-3B8DA4036A6C}"/>
              </a:ext>
            </a:extLst>
          </p:cNvPr>
          <p:cNvSpPr txBox="1"/>
          <p:nvPr/>
        </p:nvSpPr>
        <p:spPr>
          <a:xfrm>
            <a:off x="4735969" y="506102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resume request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D4AC04B-4048-476B-957B-0EDFC3E1B18D}"/>
              </a:ext>
            </a:extLst>
          </p:cNvPr>
          <p:cNvCxnSpPr>
            <a:cxnSpLocks/>
          </p:cNvCxnSpPr>
          <p:nvPr/>
        </p:nvCxnSpPr>
        <p:spPr>
          <a:xfrm>
            <a:off x="6989143" y="868734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DF67DE8-A382-4E10-9EA4-9893AA85C2E8}"/>
              </a:ext>
            </a:extLst>
          </p:cNvPr>
          <p:cNvSpPr txBox="1"/>
          <p:nvPr/>
        </p:nvSpPr>
        <p:spPr>
          <a:xfrm>
            <a:off x="7216907" y="615975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info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425D3-78B3-472C-A52F-B9A1E03DE82E}"/>
              </a:ext>
            </a:extLst>
          </p:cNvPr>
          <p:cNvCxnSpPr>
            <a:cxnSpLocks/>
          </p:cNvCxnSpPr>
          <p:nvPr/>
        </p:nvCxnSpPr>
        <p:spPr>
          <a:xfrm flipH="1" flipV="1">
            <a:off x="6989143" y="1145180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E530A48-734C-4C30-B0B6-6F1AC18F59D4}"/>
              </a:ext>
            </a:extLst>
          </p:cNvPr>
          <p:cNvSpPr txBox="1"/>
          <p:nvPr/>
        </p:nvSpPr>
        <p:spPr>
          <a:xfrm>
            <a:off x="7184163" y="931711"/>
            <a:ext cx="149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update success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24D799-5102-4AF0-930A-0ADFE1193664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1233785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F4A0BB4-5F01-4FCF-AB22-E3F6D9D042CC}"/>
              </a:ext>
            </a:extLst>
          </p:cNvPr>
          <p:cNvSpPr txBox="1"/>
          <p:nvPr/>
        </p:nvSpPr>
        <p:spPr>
          <a:xfrm>
            <a:off x="4600974" y="1020723"/>
            <a:ext cx="188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submission confirmation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378A698-9E79-4CC6-936C-F7851CA3EA34}"/>
              </a:ext>
            </a:extLst>
          </p:cNvPr>
          <p:cNvCxnSpPr>
            <a:cxnSpLocks/>
          </p:cNvCxnSpPr>
          <p:nvPr/>
        </p:nvCxnSpPr>
        <p:spPr>
          <a:xfrm flipH="1" flipV="1">
            <a:off x="2679031" y="1328868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5BBC343-9511-455B-9ABB-F694274A076D}"/>
              </a:ext>
            </a:extLst>
          </p:cNvPr>
          <p:cNvSpPr txBox="1"/>
          <p:nvPr/>
        </p:nvSpPr>
        <p:spPr>
          <a:xfrm>
            <a:off x="2550163" y="1088186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A2A4631-CAA9-4423-A110-047C56DEEB55}"/>
              </a:ext>
            </a:extLst>
          </p:cNvPr>
          <p:cNvSpPr/>
          <p:nvPr/>
        </p:nvSpPr>
        <p:spPr>
          <a:xfrm>
            <a:off x="4049797" y="1841115"/>
            <a:ext cx="104553" cy="696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78A370F-CDDD-48A9-BC9B-B8E9365842D0}"/>
              </a:ext>
            </a:extLst>
          </p:cNvPr>
          <p:cNvCxnSpPr>
            <a:cxnSpLocks/>
            <a:stCxn id="52" idx="2"/>
            <a:endCxn id="149" idx="0"/>
          </p:cNvCxnSpPr>
          <p:nvPr/>
        </p:nvCxnSpPr>
        <p:spPr>
          <a:xfrm flipH="1">
            <a:off x="4102074" y="1406206"/>
            <a:ext cx="8470" cy="4349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C1285A-9F64-4F62-8C40-DE30C9153086}"/>
              </a:ext>
            </a:extLst>
          </p:cNvPr>
          <p:cNvCxnSpPr>
            <a:cxnSpLocks/>
          </p:cNvCxnSpPr>
          <p:nvPr/>
        </p:nvCxnSpPr>
        <p:spPr>
          <a:xfrm>
            <a:off x="4511746" y="1953257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5EBEB00-18B3-44DD-9C94-FCD291DBA7B1}"/>
              </a:ext>
            </a:extLst>
          </p:cNvPr>
          <p:cNvSpPr txBox="1"/>
          <p:nvPr/>
        </p:nvSpPr>
        <p:spPr>
          <a:xfrm>
            <a:off x="4739510" y="1700498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profile request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3E299D2-2831-4CAD-8E57-2A92DD6A67D4}"/>
              </a:ext>
            </a:extLst>
          </p:cNvPr>
          <p:cNvCxnSpPr>
            <a:cxnSpLocks/>
          </p:cNvCxnSpPr>
          <p:nvPr/>
        </p:nvCxnSpPr>
        <p:spPr>
          <a:xfrm flipH="1" flipV="1">
            <a:off x="4497567" y="2428181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C0E239E-696B-42F3-AA8B-3F7BC5553D30}"/>
              </a:ext>
            </a:extLst>
          </p:cNvPr>
          <p:cNvSpPr txBox="1"/>
          <p:nvPr/>
        </p:nvSpPr>
        <p:spPr>
          <a:xfrm>
            <a:off x="4604515" y="2215119"/>
            <a:ext cx="188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submission confirmation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63FEC0-048B-4302-8575-3B1E40CACC03}"/>
              </a:ext>
            </a:extLst>
          </p:cNvPr>
          <p:cNvSpPr/>
          <p:nvPr/>
        </p:nvSpPr>
        <p:spPr>
          <a:xfrm>
            <a:off x="6609624" y="1856750"/>
            <a:ext cx="124270" cy="686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645C777-79BD-4742-A1F8-73781BA41AE1}"/>
              </a:ext>
            </a:extLst>
          </p:cNvPr>
          <p:cNvCxnSpPr>
            <a:cxnSpLocks/>
            <a:stCxn id="57" idx="2"/>
            <a:endCxn id="156" idx="0"/>
          </p:cNvCxnSpPr>
          <p:nvPr/>
        </p:nvCxnSpPr>
        <p:spPr>
          <a:xfrm flipH="1">
            <a:off x="6671759" y="1390570"/>
            <a:ext cx="1388" cy="4661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AA02BC4-EC07-4789-B2FC-9120C8F6B96D}"/>
              </a:ext>
            </a:extLst>
          </p:cNvPr>
          <p:cNvSpPr/>
          <p:nvPr/>
        </p:nvSpPr>
        <p:spPr>
          <a:xfrm>
            <a:off x="9087788" y="1856750"/>
            <a:ext cx="124270" cy="686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336B4F-6ADE-449B-9794-9C066475A4A3}"/>
              </a:ext>
            </a:extLst>
          </p:cNvPr>
          <p:cNvCxnSpPr>
            <a:cxnSpLocks/>
            <a:stCxn id="61" idx="2"/>
            <a:endCxn id="166" idx="0"/>
          </p:cNvCxnSpPr>
          <p:nvPr/>
        </p:nvCxnSpPr>
        <p:spPr>
          <a:xfrm flipH="1">
            <a:off x="9149923" y="1390570"/>
            <a:ext cx="4077" cy="4661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42BF42-60D0-4271-9417-7D6442D3A7C2}"/>
              </a:ext>
            </a:extLst>
          </p:cNvPr>
          <p:cNvCxnSpPr>
            <a:cxnSpLocks/>
          </p:cNvCxnSpPr>
          <p:nvPr/>
        </p:nvCxnSpPr>
        <p:spPr>
          <a:xfrm>
            <a:off x="6992686" y="2063121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EA23F93-288E-4796-AADE-BDF6081E5AC9}"/>
              </a:ext>
            </a:extLst>
          </p:cNvPr>
          <p:cNvSpPr txBox="1"/>
          <p:nvPr/>
        </p:nvSpPr>
        <p:spPr>
          <a:xfrm>
            <a:off x="7220450" y="1810362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info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1EF1B0-2A78-4DAD-A27F-A365C8FE0C65}"/>
              </a:ext>
            </a:extLst>
          </p:cNvPr>
          <p:cNvCxnSpPr>
            <a:cxnSpLocks/>
          </p:cNvCxnSpPr>
          <p:nvPr/>
        </p:nvCxnSpPr>
        <p:spPr>
          <a:xfrm flipH="1" flipV="1">
            <a:off x="6992686" y="2339567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933C8C0-36FA-442F-8073-E71535710CE7}"/>
              </a:ext>
            </a:extLst>
          </p:cNvPr>
          <p:cNvSpPr txBox="1"/>
          <p:nvPr/>
        </p:nvSpPr>
        <p:spPr>
          <a:xfrm>
            <a:off x="7187706" y="2126098"/>
            <a:ext cx="149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update success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53C27CB-EA2B-429D-92AB-56C6C4857803}"/>
              </a:ext>
            </a:extLst>
          </p:cNvPr>
          <p:cNvCxnSpPr>
            <a:cxnSpLocks/>
          </p:cNvCxnSpPr>
          <p:nvPr/>
        </p:nvCxnSpPr>
        <p:spPr>
          <a:xfrm flipH="1" flipV="1">
            <a:off x="2679031" y="2533249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094A510-F6A4-4476-ACE6-22B51022A42B}"/>
              </a:ext>
            </a:extLst>
          </p:cNvPr>
          <p:cNvSpPr txBox="1"/>
          <p:nvPr/>
        </p:nvSpPr>
        <p:spPr>
          <a:xfrm>
            <a:off x="2550163" y="2292567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D5F76E6-90BD-4E19-A9B8-AB5F8EC17591}"/>
              </a:ext>
            </a:extLst>
          </p:cNvPr>
          <p:cNvSpPr/>
          <p:nvPr/>
        </p:nvSpPr>
        <p:spPr>
          <a:xfrm>
            <a:off x="4053339" y="3024872"/>
            <a:ext cx="104553" cy="696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3C09F8-B237-4197-82D6-10F0095B14C0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4105616" y="2558982"/>
            <a:ext cx="0" cy="4658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0B06B50-0A0E-423E-A2E4-ED62BC79AED8}"/>
              </a:ext>
            </a:extLst>
          </p:cNvPr>
          <p:cNvCxnSpPr>
            <a:cxnSpLocks/>
          </p:cNvCxnSpPr>
          <p:nvPr/>
        </p:nvCxnSpPr>
        <p:spPr>
          <a:xfrm>
            <a:off x="4515289" y="3137013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AD54385-3007-4E72-8857-802317A82287}"/>
              </a:ext>
            </a:extLst>
          </p:cNvPr>
          <p:cNvSpPr txBox="1"/>
          <p:nvPr/>
        </p:nvSpPr>
        <p:spPr>
          <a:xfrm>
            <a:off x="4743053" y="2884254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mailing list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80E57E-011B-4D2A-A942-5E9E8B7AB0B8}"/>
              </a:ext>
            </a:extLst>
          </p:cNvPr>
          <p:cNvCxnSpPr>
            <a:cxnSpLocks/>
          </p:cNvCxnSpPr>
          <p:nvPr/>
        </p:nvCxnSpPr>
        <p:spPr>
          <a:xfrm flipH="1" flipV="1">
            <a:off x="4501110" y="3611937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F1DCC93-B1DD-4C6D-AF6D-9277B0A26D87}"/>
              </a:ext>
            </a:extLst>
          </p:cNvPr>
          <p:cNvSpPr txBox="1"/>
          <p:nvPr/>
        </p:nvSpPr>
        <p:spPr>
          <a:xfrm>
            <a:off x="4447296" y="3390960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mailing list registration confirmation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BB6A3E8-2B72-45CC-91A4-696F700677E2}"/>
              </a:ext>
            </a:extLst>
          </p:cNvPr>
          <p:cNvSpPr/>
          <p:nvPr/>
        </p:nvSpPr>
        <p:spPr>
          <a:xfrm>
            <a:off x="6612400" y="3033671"/>
            <a:ext cx="124270" cy="686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B0EFF6-5BDA-402D-9D9A-A6755FE1DF68}"/>
              </a:ext>
            </a:extLst>
          </p:cNvPr>
          <p:cNvCxnSpPr>
            <a:cxnSpLocks/>
            <a:stCxn id="156" idx="2"/>
            <a:endCxn id="188" idx="0"/>
          </p:cNvCxnSpPr>
          <p:nvPr/>
        </p:nvCxnSpPr>
        <p:spPr>
          <a:xfrm>
            <a:off x="6671759" y="2543687"/>
            <a:ext cx="2776" cy="4899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656D29A-C304-4482-A0D2-94A22ACFA578}"/>
              </a:ext>
            </a:extLst>
          </p:cNvPr>
          <p:cNvCxnSpPr>
            <a:cxnSpLocks/>
          </p:cNvCxnSpPr>
          <p:nvPr/>
        </p:nvCxnSpPr>
        <p:spPr>
          <a:xfrm>
            <a:off x="6996228" y="3246879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92711CD-ED3A-4FB8-987D-C08A86953CD4}"/>
              </a:ext>
            </a:extLst>
          </p:cNvPr>
          <p:cNvSpPr txBox="1"/>
          <p:nvPr/>
        </p:nvSpPr>
        <p:spPr>
          <a:xfrm>
            <a:off x="7223992" y="2994120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email address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E4EC4CC-1A3B-4359-BAEA-FE06C0D209AF}"/>
              </a:ext>
            </a:extLst>
          </p:cNvPr>
          <p:cNvCxnSpPr>
            <a:cxnSpLocks/>
          </p:cNvCxnSpPr>
          <p:nvPr/>
        </p:nvCxnSpPr>
        <p:spPr>
          <a:xfrm flipH="1" flipV="1">
            <a:off x="6996228" y="3523325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CD1F937-90DD-447F-8148-BB3FB0A1A4B4}"/>
              </a:ext>
            </a:extLst>
          </p:cNvPr>
          <p:cNvSpPr txBox="1"/>
          <p:nvPr/>
        </p:nvSpPr>
        <p:spPr>
          <a:xfrm>
            <a:off x="7110500" y="3309855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mailing list update success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463AF0-2E59-4A6E-A51C-BEE04697B85C}"/>
              </a:ext>
            </a:extLst>
          </p:cNvPr>
          <p:cNvSpPr/>
          <p:nvPr/>
        </p:nvSpPr>
        <p:spPr>
          <a:xfrm>
            <a:off x="9084924" y="3032950"/>
            <a:ext cx="124270" cy="686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5E87A84-B32B-47FD-B7B7-1B27BE289BEB}"/>
              </a:ext>
            </a:extLst>
          </p:cNvPr>
          <p:cNvCxnSpPr>
            <a:cxnSpLocks/>
            <a:stCxn id="166" idx="2"/>
            <a:endCxn id="195" idx="0"/>
          </p:cNvCxnSpPr>
          <p:nvPr/>
        </p:nvCxnSpPr>
        <p:spPr>
          <a:xfrm flipH="1">
            <a:off x="9147059" y="2543686"/>
            <a:ext cx="2864" cy="4892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08F17E-5423-47D9-93B3-B32C245D4B10}"/>
              </a:ext>
            </a:extLst>
          </p:cNvPr>
          <p:cNvCxnSpPr>
            <a:cxnSpLocks/>
          </p:cNvCxnSpPr>
          <p:nvPr/>
        </p:nvCxnSpPr>
        <p:spPr>
          <a:xfrm flipH="1" flipV="1">
            <a:off x="2681144" y="3717750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7FC27F-F4A2-46E8-9613-0E74FF39E81F}"/>
              </a:ext>
            </a:extLst>
          </p:cNvPr>
          <p:cNvSpPr txBox="1"/>
          <p:nvPr/>
        </p:nvSpPr>
        <p:spPr>
          <a:xfrm>
            <a:off x="2552276" y="3477068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DDADA56-DA89-4BA9-92C7-F119AEDC8659}"/>
              </a:ext>
            </a:extLst>
          </p:cNvPr>
          <p:cNvSpPr/>
          <p:nvPr/>
        </p:nvSpPr>
        <p:spPr>
          <a:xfrm>
            <a:off x="4046613" y="4251373"/>
            <a:ext cx="111083" cy="1409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C008728-7DBA-4B5E-B561-993060C237E1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102074" y="3753525"/>
            <a:ext cx="81" cy="49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42E7BA9-DBD6-416F-A286-5168C9C69657}"/>
              </a:ext>
            </a:extLst>
          </p:cNvPr>
          <p:cNvCxnSpPr>
            <a:cxnSpLocks/>
          </p:cNvCxnSpPr>
          <p:nvPr/>
        </p:nvCxnSpPr>
        <p:spPr>
          <a:xfrm>
            <a:off x="4518831" y="4320775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8EBE602D-C277-4C50-AF9D-BD5422D260E5}"/>
              </a:ext>
            </a:extLst>
          </p:cNvPr>
          <p:cNvSpPr txBox="1"/>
          <p:nvPr/>
        </p:nvSpPr>
        <p:spPr>
          <a:xfrm>
            <a:off x="4746595" y="4068016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job list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8B864E6-0E18-4AA2-A3A9-273B56FA45CF}"/>
              </a:ext>
            </a:extLst>
          </p:cNvPr>
          <p:cNvCxnSpPr>
            <a:cxnSpLocks/>
          </p:cNvCxnSpPr>
          <p:nvPr/>
        </p:nvCxnSpPr>
        <p:spPr>
          <a:xfrm flipH="1" flipV="1">
            <a:off x="4504652" y="4795699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2630C6E-89E8-4FD1-83B3-D98BC55C6EB6}"/>
              </a:ext>
            </a:extLst>
          </p:cNvPr>
          <p:cNvSpPr txBox="1"/>
          <p:nvPr/>
        </p:nvSpPr>
        <p:spPr>
          <a:xfrm>
            <a:off x="4450838" y="4574722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list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399CC0-697B-4A65-8729-379861C5BEE8}"/>
              </a:ext>
            </a:extLst>
          </p:cNvPr>
          <p:cNvSpPr/>
          <p:nvPr/>
        </p:nvSpPr>
        <p:spPr>
          <a:xfrm>
            <a:off x="6615412" y="4260895"/>
            <a:ext cx="124270" cy="1261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39D5950-9177-479A-83EC-7389B5DE50AA}"/>
              </a:ext>
            </a:extLst>
          </p:cNvPr>
          <p:cNvCxnSpPr>
            <a:cxnSpLocks/>
            <a:stCxn id="188" idx="2"/>
            <a:endCxn id="207" idx="0"/>
          </p:cNvCxnSpPr>
          <p:nvPr/>
        </p:nvCxnSpPr>
        <p:spPr>
          <a:xfrm>
            <a:off x="6674535" y="3720608"/>
            <a:ext cx="3012" cy="5402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AB5F93D-3E22-4B20-B121-AB757FFC6AA6}"/>
              </a:ext>
            </a:extLst>
          </p:cNvPr>
          <p:cNvCxnSpPr>
            <a:cxnSpLocks/>
          </p:cNvCxnSpPr>
          <p:nvPr/>
        </p:nvCxnSpPr>
        <p:spPr>
          <a:xfrm>
            <a:off x="6999771" y="4409374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E5EA9A6-A490-470F-8DF0-BB1D269BD6F2}"/>
              </a:ext>
            </a:extLst>
          </p:cNvPr>
          <p:cNvSpPr txBox="1"/>
          <p:nvPr/>
        </p:nvSpPr>
        <p:spPr>
          <a:xfrm>
            <a:off x="7227535" y="4156615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 request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612C5F4-4966-437A-B3B4-67EC5AE1F76A}"/>
              </a:ext>
            </a:extLst>
          </p:cNvPr>
          <p:cNvCxnSpPr>
            <a:cxnSpLocks/>
          </p:cNvCxnSpPr>
          <p:nvPr/>
        </p:nvCxnSpPr>
        <p:spPr>
          <a:xfrm flipH="1" flipV="1">
            <a:off x="6999771" y="4685820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A5CC5E6-943E-4477-9440-A442F57C5D48}"/>
              </a:ext>
            </a:extLst>
          </p:cNvPr>
          <p:cNvSpPr txBox="1"/>
          <p:nvPr/>
        </p:nvSpPr>
        <p:spPr>
          <a:xfrm>
            <a:off x="7114043" y="4472350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E148DB6-D65D-46CD-A3D3-D0EB10D598C9}"/>
              </a:ext>
            </a:extLst>
          </p:cNvPr>
          <p:cNvSpPr/>
          <p:nvPr/>
        </p:nvSpPr>
        <p:spPr>
          <a:xfrm>
            <a:off x="9091282" y="4260894"/>
            <a:ext cx="121041" cy="1261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343612B-E101-48B2-B445-D6BB3E8A499A}"/>
              </a:ext>
            </a:extLst>
          </p:cNvPr>
          <p:cNvCxnSpPr>
            <a:cxnSpLocks/>
            <a:stCxn id="195" idx="2"/>
            <a:endCxn id="214" idx="0"/>
          </p:cNvCxnSpPr>
          <p:nvPr/>
        </p:nvCxnSpPr>
        <p:spPr>
          <a:xfrm>
            <a:off x="9147059" y="3719886"/>
            <a:ext cx="4744" cy="5410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116CC96-2ABE-42FD-9B8F-0F4357DE459D}"/>
              </a:ext>
            </a:extLst>
          </p:cNvPr>
          <p:cNvCxnSpPr>
            <a:cxnSpLocks/>
          </p:cNvCxnSpPr>
          <p:nvPr/>
        </p:nvCxnSpPr>
        <p:spPr>
          <a:xfrm>
            <a:off x="4511746" y="5127479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10A44E7-A17A-4CA5-ABE7-0A0011CF2808}"/>
              </a:ext>
            </a:extLst>
          </p:cNvPr>
          <p:cNvSpPr txBox="1"/>
          <p:nvPr/>
        </p:nvSpPr>
        <p:spPr>
          <a:xfrm>
            <a:off x="4739510" y="4874720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filter list request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D7C9A7F-110C-4C58-AAAC-CD38FF313BF0}"/>
              </a:ext>
            </a:extLst>
          </p:cNvPr>
          <p:cNvCxnSpPr>
            <a:cxnSpLocks/>
          </p:cNvCxnSpPr>
          <p:nvPr/>
        </p:nvCxnSpPr>
        <p:spPr>
          <a:xfrm>
            <a:off x="6996228" y="5212793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3EA8A4B-7674-4D30-A084-9BF16BE6CDE7}"/>
              </a:ext>
            </a:extLst>
          </p:cNvPr>
          <p:cNvSpPr txBox="1"/>
          <p:nvPr/>
        </p:nvSpPr>
        <p:spPr>
          <a:xfrm>
            <a:off x="7223992" y="4960034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 request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8706EC0-7F8A-4540-A6C6-F5C4B3517A96}"/>
              </a:ext>
            </a:extLst>
          </p:cNvPr>
          <p:cNvCxnSpPr>
            <a:cxnSpLocks/>
          </p:cNvCxnSpPr>
          <p:nvPr/>
        </p:nvCxnSpPr>
        <p:spPr>
          <a:xfrm flipH="1" flipV="1">
            <a:off x="6996228" y="5489239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E7C8360-1E13-4798-96FC-9D462BC39EFB}"/>
              </a:ext>
            </a:extLst>
          </p:cNvPr>
          <p:cNvSpPr txBox="1"/>
          <p:nvPr/>
        </p:nvSpPr>
        <p:spPr>
          <a:xfrm>
            <a:off x="7110500" y="5275769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23959D1-9537-4455-8DCA-3CDCA8C74928}"/>
              </a:ext>
            </a:extLst>
          </p:cNvPr>
          <p:cNvCxnSpPr>
            <a:cxnSpLocks/>
          </p:cNvCxnSpPr>
          <p:nvPr/>
        </p:nvCxnSpPr>
        <p:spPr>
          <a:xfrm flipH="1" flipV="1">
            <a:off x="4508194" y="5575431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DD9B1AC-8B4A-4732-A1FA-28C12A6387DC}"/>
              </a:ext>
            </a:extLst>
          </p:cNvPr>
          <p:cNvSpPr txBox="1"/>
          <p:nvPr/>
        </p:nvSpPr>
        <p:spPr>
          <a:xfrm>
            <a:off x="4454380" y="5354454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updated job list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31D1C41-6FD9-42C7-93FA-F57184C55E22}"/>
              </a:ext>
            </a:extLst>
          </p:cNvPr>
          <p:cNvCxnSpPr>
            <a:cxnSpLocks/>
          </p:cNvCxnSpPr>
          <p:nvPr/>
        </p:nvCxnSpPr>
        <p:spPr>
          <a:xfrm flipH="1" flipV="1">
            <a:off x="2602534" y="5625057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B42D0579-1DD5-4192-BFD6-F2B406DAB0F3}"/>
              </a:ext>
            </a:extLst>
          </p:cNvPr>
          <p:cNvSpPr txBox="1"/>
          <p:nvPr/>
        </p:nvSpPr>
        <p:spPr>
          <a:xfrm>
            <a:off x="2473666" y="5384375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list display</a:t>
            </a:r>
          </a:p>
        </p:txBody>
      </p:sp>
    </p:spTree>
    <p:extLst>
      <p:ext uri="{BB962C8B-B14F-4D97-AF65-F5344CB8AC3E}">
        <p14:creationId xmlns:p14="http://schemas.microsoft.com/office/powerpoint/2010/main" val="6322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7DDDC6A-4978-4C5B-8055-563F458882EC}"/>
              </a:ext>
            </a:extLst>
          </p:cNvPr>
          <p:cNvSpPr/>
          <p:nvPr/>
        </p:nvSpPr>
        <p:spPr>
          <a:xfrm>
            <a:off x="1916562" y="2877498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160A13-4448-408E-A874-7E1428CC5624}"/>
              </a:ext>
            </a:extLst>
          </p:cNvPr>
          <p:cNvCxnSpPr>
            <a:cxnSpLocks/>
          </p:cNvCxnSpPr>
          <p:nvPr/>
        </p:nvCxnSpPr>
        <p:spPr>
          <a:xfrm flipH="1">
            <a:off x="2102300" y="3229922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31296D-FEE1-449A-A1AE-2E3C6D73CB71}"/>
              </a:ext>
            </a:extLst>
          </p:cNvPr>
          <p:cNvCxnSpPr>
            <a:cxnSpLocks/>
          </p:cNvCxnSpPr>
          <p:nvPr/>
        </p:nvCxnSpPr>
        <p:spPr>
          <a:xfrm>
            <a:off x="1892750" y="3410897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ADFAE2-4826-4107-A6A9-11AC94320478}"/>
              </a:ext>
            </a:extLst>
          </p:cNvPr>
          <p:cNvCxnSpPr>
            <a:cxnSpLocks/>
          </p:cNvCxnSpPr>
          <p:nvPr/>
        </p:nvCxnSpPr>
        <p:spPr>
          <a:xfrm flipV="1">
            <a:off x="1916562" y="3601397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2C88B9-2ECE-4D23-92EF-9344BADA4BA6}"/>
              </a:ext>
            </a:extLst>
          </p:cNvPr>
          <p:cNvCxnSpPr>
            <a:cxnSpLocks/>
          </p:cNvCxnSpPr>
          <p:nvPr/>
        </p:nvCxnSpPr>
        <p:spPr>
          <a:xfrm flipH="1" flipV="1">
            <a:off x="2111824" y="3610923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EF493D5-503C-452F-BB31-78F22EA6FE2D}"/>
              </a:ext>
            </a:extLst>
          </p:cNvPr>
          <p:cNvSpPr txBox="1"/>
          <p:nvPr/>
        </p:nvSpPr>
        <p:spPr>
          <a:xfrm>
            <a:off x="1564136" y="2538973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Applicant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2F7182E-962F-427F-82F5-6DD09A3ACCFE}"/>
              </a:ext>
            </a:extLst>
          </p:cNvPr>
          <p:cNvCxnSpPr>
            <a:cxnSpLocks/>
          </p:cNvCxnSpPr>
          <p:nvPr/>
        </p:nvCxnSpPr>
        <p:spPr>
          <a:xfrm flipV="1">
            <a:off x="2103804" y="4346854"/>
            <a:ext cx="0" cy="6502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8C3CDEF7-9866-4990-8604-34F2AFF84E29}"/>
              </a:ext>
            </a:extLst>
          </p:cNvPr>
          <p:cNvSpPr/>
          <p:nvPr/>
        </p:nvSpPr>
        <p:spPr>
          <a:xfrm>
            <a:off x="2013315" y="4126774"/>
            <a:ext cx="200027" cy="22007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B0160E-350C-48D9-ABDB-B4F0DD6C7E0C}"/>
              </a:ext>
            </a:extLst>
          </p:cNvPr>
          <p:cNvSpPr/>
          <p:nvPr/>
        </p:nvSpPr>
        <p:spPr>
          <a:xfrm>
            <a:off x="3547682" y="36806"/>
            <a:ext cx="1133593" cy="3584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6B92A4-4B32-4030-8675-9598D950C3DB}"/>
              </a:ext>
            </a:extLst>
          </p:cNvPr>
          <p:cNvSpPr txBox="1"/>
          <p:nvPr/>
        </p:nvSpPr>
        <p:spPr>
          <a:xfrm>
            <a:off x="3585899" y="74645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UserInterface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07BA308-10CC-4E2E-95FD-F94B4857087D}"/>
              </a:ext>
            </a:extLst>
          </p:cNvPr>
          <p:cNvSpPr/>
          <p:nvPr/>
        </p:nvSpPr>
        <p:spPr>
          <a:xfrm>
            <a:off x="4049797" y="593561"/>
            <a:ext cx="121494" cy="8126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438A0A0-94FA-42E6-9A53-E32BBCD6401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4110544" y="395269"/>
            <a:ext cx="3935" cy="19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E518E-760D-43B2-AEB3-4F5BEFF50078}"/>
              </a:ext>
            </a:extLst>
          </p:cNvPr>
          <p:cNvSpPr/>
          <p:nvPr/>
        </p:nvSpPr>
        <p:spPr>
          <a:xfrm>
            <a:off x="6130212" y="36964"/>
            <a:ext cx="1089859" cy="35830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2BCF59A-783D-438B-A891-F4841460CEF2}"/>
              </a:ext>
            </a:extLst>
          </p:cNvPr>
          <p:cNvSpPr txBox="1"/>
          <p:nvPr/>
        </p:nvSpPr>
        <p:spPr>
          <a:xfrm>
            <a:off x="6310452" y="74645"/>
            <a:ext cx="729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7B71818-F62F-4DA0-A111-B6F223DAD3DE}"/>
              </a:ext>
            </a:extLst>
          </p:cNvPr>
          <p:cNvSpPr/>
          <p:nvPr/>
        </p:nvSpPr>
        <p:spPr>
          <a:xfrm>
            <a:off x="6612400" y="593561"/>
            <a:ext cx="121494" cy="7970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B3F8A8-AF7C-4171-A804-89894AB98EF8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 flipH="1">
            <a:off x="6673147" y="395269"/>
            <a:ext cx="1995" cy="19829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46F5FCF1-A9F5-4F4C-83B3-233B79468946}"/>
              </a:ext>
            </a:extLst>
          </p:cNvPr>
          <p:cNvSpPr/>
          <p:nvPr/>
        </p:nvSpPr>
        <p:spPr>
          <a:xfrm>
            <a:off x="8628613" y="44987"/>
            <a:ext cx="1050776" cy="3583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B7C21E-8C72-4D75-8014-32233D2BFFD5}"/>
              </a:ext>
            </a:extLst>
          </p:cNvPr>
          <p:cNvSpPr txBox="1"/>
          <p:nvPr/>
        </p:nvSpPr>
        <p:spPr>
          <a:xfrm>
            <a:off x="8734492" y="85641"/>
            <a:ext cx="839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BBF0AAC-D600-4A9E-B47A-C8657CBF6AC5}"/>
              </a:ext>
            </a:extLst>
          </p:cNvPr>
          <p:cNvSpPr/>
          <p:nvPr/>
        </p:nvSpPr>
        <p:spPr>
          <a:xfrm>
            <a:off x="9093253" y="593562"/>
            <a:ext cx="121494" cy="7970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2F4FC76-984A-41D4-B0C5-DCC39AF6160C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 flipH="1">
            <a:off x="9154000" y="403293"/>
            <a:ext cx="1" cy="1902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3582B-7EA7-44CA-ACCB-E4062A05F3F4}"/>
              </a:ext>
            </a:extLst>
          </p:cNvPr>
          <p:cNvCxnSpPr>
            <a:cxnSpLocks/>
          </p:cNvCxnSpPr>
          <p:nvPr/>
        </p:nvCxnSpPr>
        <p:spPr>
          <a:xfrm>
            <a:off x="2679031" y="617093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D5350CF-EBF1-4431-92AA-EA6A8EDBE12E}"/>
              </a:ext>
            </a:extLst>
          </p:cNvPr>
          <p:cNvSpPr txBox="1"/>
          <p:nvPr/>
        </p:nvSpPr>
        <p:spPr>
          <a:xfrm>
            <a:off x="2679111" y="379265"/>
            <a:ext cx="12118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AEC19-BB4B-4723-B018-58F1B0D995F0}"/>
              </a:ext>
            </a:extLst>
          </p:cNvPr>
          <p:cNvCxnSpPr>
            <a:cxnSpLocks/>
          </p:cNvCxnSpPr>
          <p:nvPr/>
        </p:nvCxnSpPr>
        <p:spPr>
          <a:xfrm>
            <a:off x="2682571" y="184339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A3A0100-9E88-481C-8BB7-37B48C0B1815}"/>
              </a:ext>
            </a:extLst>
          </p:cNvPr>
          <p:cNvSpPr txBox="1"/>
          <p:nvPr/>
        </p:nvSpPr>
        <p:spPr>
          <a:xfrm>
            <a:off x="2353634" y="1576976"/>
            <a:ext cx="18816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personal info/areas of interest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EDE8132-4768-4F1E-9F24-A2A0041483E1}"/>
              </a:ext>
            </a:extLst>
          </p:cNvPr>
          <p:cNvCxnSpPr>
            <a:cxnSpLocks/>
          </p:cNvCxnSpPr>
          <p:nvPr/>
        </p:nvCxnSpPr>
        <p:spPr>
          <a:xfrm>
            <a:off x="2686112" y="3016515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DB5A80C-CC0A-427A-BDF9-9FF9C78B06CC}"/>
              </a:ext>
            </a:extLst>
          </p:cNvPr>
          <p:cNvSpPr txBox="1"/>
          <p:nvPr/>
        </p:nvSpPr>
        <p:spPr>
          <a:xfrm>
            <a:off x="2475156" y="2796036"/>
            <a:ext cx="1567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add to mailing list request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8C57F0D-9600-4710-A8C7-3AEED70F9101}"/>
              </a:ext>
            </a:extLst>
          </p:cNvPr>
          <p:cNvCxnSpPr>
            <a:cxnSpLocks/>
          </p:cNvCxnSpPr>
          <p:nvPr/>
        </p:nvCxnSpPr>
        <p:spPr>
          <a:xfrm>
            <a:off x="2689652" y="4232180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B9BC3D0-A1F5-4219-8237-08DD0309731A}"/>
              </a:ext>
            </a:extLst>
          </p:cNvPr>
          <p:cNvSpPr txBox="1"/>
          <p:nvPr/>
        </p:nvSpPr>
        <p:spPr>
          <a:xfrm>
            <a:off x="2576405" y="3965118"/>
            <a:ext cx="1364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search request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39B4E62-A0B0-40E1-9A6A-E77228143E15}"/>
              </a:ext>
            </a:extLst>
          </p:cNvPr>
          <p:cNvCxnSpPr>
            <a:cxnSpLocks/>
          </p:cNvCxnSpPr>
          <p:nvPr/>
        </p:nvCxnSpPr>
        <p:spPr>
          <a:xfrm>
            <a:off x="2693195" y="491622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A0E1AEE-5A7F-4A67-9199-B9181D331700}"/>
              </a:ext>
            </a:extLst>
          </p:cNvPr>
          <p:cNvSpPr txBox="1"/>
          <p:nvPr/>
        </p:nvSpPr>
        <p:spPr>
          <a:xfrm>
            <a:off x="2385419" y="4651012"/>
            <a:ext cx="16985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salary/state level/education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B89262B-7529-42C4-85C8-9279056608F5}"/>
              </a:ext>
            </a:extLst>
          </p:cNvPr>
          <p:cNvCxnSpPr>
            <a:cxnSpLocks/>
          </p:cNvCxnSpPr>
          <p:nvPr/>
        </p:nvCxnSpPr>
        <p:spPr>
          <a:xfrm>
            <a:off x="4508205" y="758861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48ED62D-3368-4CF2-BA6F-3B8DA4036A6C}"/>
              </a:ext>
            </a:extLst>
          </p:cNvPr>
          <p:cNvSpPr txBox="1"/>
          <p:nvPr/>
        </p:nvSpPr>
        <p:spPr>
          <a:xfrm>
            <a:off x="4735969" y="506102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resume request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D4AC04B-4048-476B-957B-0EDFC3E1B18D}"/>
              </a:ext>
            </a:extLst>
          </p:cNvPr>
          <p:cNvCxnSpPr>
            <a:cxnSpLocks/>
          </p:cNvCxnSpPr>
          <p:nvPr/>
        </p:nvCxnSpPr>
        <p:spPr>
          <a:xfrm>
            <a:off x="6989143" y="868734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DF67DE8-A382-4E10-9EA4-9893AA85C2E8}"/>
              </a:ext>
            </a:extLst>
          </p:cNvPr>
          <p:cNvSpPr txBox="1"/>
          <p:nvPr/>
        </p:nvSpPr>
        <p:spPr>
          <a:xfrm>
            <a:off x="7216907" y="615975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info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8D425D3-78B3-472C-A52F-B9A1E03DE82E}"/>
              </a:ext>
            </a:extLst>
          </p:cNvPr>
          <p:cNvCxnSpPr>
            <a:cxnSpLocks/>
          </p:cNvCxnSpPr>
          <p:nvPr/>
        </p:nvCxnSpPr>
        <p:spPr>
          <a:xfrm flipH="1" flipV="1">
            <a:off x="6989143" y="1145180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E530A48-734C-4C30-B0B6-6F1AC18F59D4}"/>
              </a:ext>
            </a:extLst>
          </p:cNvPr>
          <p:cNvSpPr txBox="1"/>
          <p:nvPr/>
        </p:nvSpPr>
        <p:spPr>
          <a:xfrm>
            <a:off x="7184163" y="931711"/>
            <a:ext cx="149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update success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924D799-5102-4AF0-930A-0ADFE1193664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1233785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8F4A0BB4-5F01-4FCF-AB22-E3F6D9D042CC}"/>
              </a:ext>
            </a:extLst>
          </p:cNvPr>
          <p:cNvSpPr txBox="1"/>
          <p:nvPr/>
        </p:nvSpPr>
        <p:spPr>
          <a:xfrm>
            <a:off x="4600974" y="1020723"/>
            <a:ext cx="188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submission confirmation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0378A698-9E79-4CC6-936C-F7851CA3EA34}"/>
              </a:ext>
            </a:extLst>
          </p:cNvPr>
          <p:cNvCxnSpPr>
            <a:cxnSpLocks/>
          </p:cNvCxnSpPr>
          <p:nvPr/>
        </p:nvCxnSpPr>
        <p:spPr>
          <a:xfrm flipH="1" flipV="1">
            <a:off x="2679031" y="1328868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95BBC343-9511-455B-9ABB-F694274A076D}"/>
              </a:ext>
            </a:extLst>
          </p:cNvPr>
          <p:cNvSpPr txBox="1"/>
          <p:nvPr/>
        </p:nvSpPr>
        <p:spPr>
          <a:xfrm>
            <a:off x="2550163" y="1088186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A2A4631-CAA9-4423-A110-047C56DEEB55}"/>
              </a:ext>
            </a:extLst>
          </p:cNvPr>
          <p:cNvSpPr/>
          <p:nvPr/>
        </p:nvSpPr>
        <p:spPr>
          <a:xfrm>
            <a:off x="4049797" y="1841115"/>
            <a:ext cx="104553" cy="696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78A370F-CDDD-48A9-BC9B-B8E9365842D0}"/>
              </a:ext>
            </a:extLst>
          </p:cNvPr>
          <p:cNvCxnSpPr>
            <a:cxnSpLocks/>
            <a:stCxn id="52" idx="2"/>
            <a:endCxn id="149" idx="0"/>
          </p:cNvCxnSpPr>
          <p:nvPr/>
        </p:nvCxnSpPr>
        <p:spPr>
          <a:xfrm flipH="1">
            <a:off x="4102074" y="1406206"/>
            <a:ext cx="8470" cy="43490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99C1285A-9F64-4F62-8C40-DE30C9153086}"/>
              </a:ext>
            </a:extLst>
          </p:cNvPr>
          <p:cNvCxnSpPr>
            <a:cxnSpLocks/>
          </p:cNvCxnSpPr>
          <p:nvPr/>
        </p:nvCxnSpPr>
        <p:spPr>
          <a:xfrm>
            <a:off x="4511746" y="1953257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5EBEB00-18B3-44DD-9C94-FCD291DBA7B1}"/>
              </a:ext>
            </a:extLst>
          </p:cNvPr>
          <p:cNvSpPr txBox="1"/>
          <p:nvPr/>
        </p:nvSpPr>
        <p:spPr>
          <a:xfrm>
            <a:off x="4739510" y="1700498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profile request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3E299D2-2831-4CAD-8E57-2A92DD6A67D4}"/>
              </a:ext>
            </a:extLst>
          </p:cNvPr>
          <p:cNvCxnSpPr>
            <a:cxnSpLocks/>
          </p:cNvCxnSpPr>
          <p:nvPr/>
        </p:nvCxnSpPr>
        <p:spPr>
          <a:xfrm flipH="1" flipV="1">
            <a:off x="4497567" y="2428181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CC0E239E-696B-42F3-AA8B-3F7BC5553D30}"/>
              </a:ext>
            </a:extLst>
          </p:cNvPr>
          <p:cNvSpPr txBox="1"/>
          <p:nvPr/>
        </p:nvSpPr>
        <p:spPr>
          <a:xfrm>
            <a:off x="4604515" y="2215119"/>
            <a:ext cx="18810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submission confirmation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63FEC0-048B-4302-8575-3B1E40CACC03}"/>
              </a:ext>
            </a:extLst>
          </p:cNvPr>
          <p:cNvSpPr/>
          <p:nvPr/>
        </p:nvSpPr>
        <p:spPr>
          <a:xfrm>
            <a:off x="6609624" y="1856750"/>
            <a:ext cx="124270" cy="686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645C777-79BD-4742-A1F8-73781BA41AE1}"/>
              </a:ext>
            </a:extLst>
          </p:cNvPr>
          <p:cNvCxnSpPr>
            <a:cxnSpLocks/>
            <a:stCxn id="57" idx="2"/>
            <a:endCxn id="156" idx="0"/>
          </p:cNvCxnSpPr>
          <p:nvPr/>
        </p:nvCxnSpPr>
        <p:spPr>
          <a:xfrm flipH="1">
            <a:off x="6671759" y="1390570"/>
            <a:ext cx="1388" cy="4661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AA02BC4-EC07-4789-B2FC-9120C8F6B96D}"/>
              </a:ext>
            </a:extLst>
          </p:cNvPr>
          <p:cNvSpPr/>
          <p:nvPr/>
        </p:nvSpPr>
        <p:spPr>
          <a:xfrm>
            <a:off x="9087788" y="1856750"/>
            <a:ext cx="124270" cy="686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56336B4F-6ADE-449B-9794-9C066475A4A3}"/>
              </a:ext>
            </a:extLst>
          </p:cNvPr>
          <p:cNvCxnSpPr>
            <a:cxnSpLocks/>
            <a:stCxn id="61" idx="2"/>
            <a:endCxn id="166" idx="0"/>
          </p:cNvCxnSpPr>
          <p:nvPr/>
        </p:nvCxnSpPr>
        <p:spPr>
          <a:xfrm flipH="1">
            <a:off x="9149923" y="1390570"/>
            <a:ext cx="4077" cy="4661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3F42BF42-60D0-4271-9417-7D6442D3A7C2}"/>
              </a:ext>
            </a:extLst>
          </p:cNvPr>
          <p:cNvCxnSpPr>
            <a:cxnSpLocks/>
          </p:cNvCxnSpPr>
          <p:nvPr/>
        </p:nvCxnSpPr>
        <p:spPr>
          <a:xfrm>
            <a:off x="6992686" y="2063121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EA23F93-288E-4796-AADE-BDF6081E5AC9}"/>
              </a:ext>
            </a:extLst>
          </p:cNvPr>
          <p:cNvSpPr txBox="1"/>
          <p:nvPr/>
        </p:nvSpPr>
        <p:spPr>
          <a:xfrm>
            <a:off x="7220450" y="1810362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info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71EF1B0-2A78-4DAD-A27F-A365C8FE0C65}"/>
              </a:ext>
            </a:extLst>
          </p:cNvPr>
          <p:cNvCxnSpPr>
            <a:cxnSpLocks/>
          </p:cNvCxnSpPr>
          <p:nvPr/>
        </p:nvCxnSpPr>
        <p:spPr>
          <a:xfrm flipH="1" flipV="1">
            <a:off x="6992686" y="2339567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933C8C0-36FA-442F-8073-E71535710CE7}"/>
              </a:ext>
            </a:extLst>
          </p:cNvPr>
          <p:cNvSpPr txBox="1"/>
          <p:nvPr/>
        </p:nvSpPr>
        <p:spPr>
          <a:xfrm>
            <a:off x="7187706" y="2126098"/>
            <a:ext cx="1491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profile update success</a:t>
            </a: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53C27CB-EA2B-429D-92AB-56C6C4857803}"/>
              </a:ext>
            </a:extLst>
          </p:cNvPr>
          <p:cNvCxnSpPr>
            <a:cxnSpLocks/>
          </p:cNvCxnSpPr>
          <p:nvPr/>
        </p:nvCxnSpPr>
        <p:spPr>
          <a:xfrm flipH="1" flipV="1">
            <a:off x="2679031" y="2533249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8094A510-F6A4-4476-ACE6-22B51022A42B}"/>
              </a:ext>
            </a:extLst>
          </p:cNvPr>
          <p:cNvSpPr txBox="1"/>
          <p:nvPr/>
        </p:nvSpPr>
        <p:spPr>
          <a:xfrm>
            <a:off x="2550163" y="2292567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D5F76E6-90BD-4E19-A9B8-AB5F8EC17591}"/>
              </a:ext>
            </a:extLst>
          </p:cNvPr>
          <p:cNvSpPr/>
          <p:nvPr/>
        </p:nvSpPr>
        <p:spPr>
          <a:xfrm>
            <a:off x="4053339" y="3024872"/>
            <a:ext cx="104553" cy="6964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93C09F8-B237-4197-82D6-10F0095B14C0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4105616" y="2558982"/>
            <a:ext cx="0" cy="4658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0B06B50-0A0E-423E-A2E4-ED62BC79AED8}"/>
              </a:ext>
            </a:extLst>
          </p:cNvPr>
          <p:cNvCxnSpPr>
            <a:cxnSpLocks/>
          </p:cNvCxnSpPr>
          <p:nvPr/>
        </p:nvCxnSpPr>
        <p:spPr>
          <a:xfrm>
            <a:off x="4515289" y="3137013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2AD54385-3007-4E72-8857-802317A82287}"/>
              </a:ext>
            </a:extLst>
          </p:cNvPr>
          <p:cNvSpPr txBox="1"/>
          <p:nvPr/>
        </p:nvSpPr>
        <p:spPr>
          <a:xfrm>
            <a:off x="4743053" y="2884254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 mailing list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80E57E-011B-4D2A-A942-5E9E8B7AB0B8}"/>
              </a:ext>
            </a:extLst>
          </p:cNvPr>
          <p:cNvCxnSpPr>
            <a:cxnSpLocks/>
          </p:cNvCxnSpPr>
          <p:nvPr/>
        </p:nvCxnSpPr>
        <p:spPr>
          <a:xfrm flipH="1" flipV="1">
            <a:off x="4501110" y="3611937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F1DCC93-B1DD-4C6D-AF6D-9277B0A26D87}"/>
              </a:ext>
            </a:extLst>
          </p:cNvPr>
          <p:cNvSpPr txBox="1"/>
          <p:nvPr/>
        </p:nvSpPr>
        <p:spPr>
          <a:xfrm>
            <a:off x="4447296" y="3390960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mailing list registration confirmation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1BB6A3E8-2B72-45CC-91A4-696F700677E2}"/>
              </a:ext>
            </a:extLst>
          </p:cNvPr>
          <p:cNvSpPr/>
          <p:nvPr/>
        </p:nvSpPr>
        <p:spPr>
          <a:xfrm>
            <a:off x="6612400" y="3033671"/>
            <a:ext cx="124270" cy="6869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CB0EFF6-5BDA-402D-9D9A-A6755FE1DF68}"/>
              </a:ext>
            </a:extLst>
          </p:cNvPr>
          <p:cNvCxnSpPr>
            <a:cxnSpLocks/>
            <a:stCxn id="156" idx="2"/>
            <a:endCxn id="188" idx="0"/>
          </p:cNvCxnSpPr>
          <p:nvPr/>
        </p:nvCxnSpPr>
        <p:spPr>
          <a:xfrm>
            <a:off x="6671759" y="2543687"/>
            <a:ext cx="2776" cy="4899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656D29A-C304-4482-A0D2-94A22ACFA578}"/>
              </a:ext>
            </a:extLst>
          </p:cNvPr>
          <p:cNvCxnSpPr>
            <a:cxnSpLocks/>
          </p:cNvCxnSpPr>
          <p:nvPr/>
        </p:nvCxnSpPr>
        <p:spPr>
          <a:xfrm>
            <a:off x="6996228" y="3246879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92711CD-ED3A-4FB8-987D-C08A86953CD4}"/>
              </a:ext>
            </a:extLst>
          </p:cNvPr>
          <p:cNvSpPr txBox="1"/>
          <p:nvPr/>
        </p:nvSpPr>
        <p:spPr>
          <a:xfrm>
            <a:off x="7223992" y="2994120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email address</a:t>
            </a: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8E4EC4CC-1A3B-4359-BAEA-FE06C0D209AF}"/>
              </a:ext>
            </a:extLst>
          </p:cNvPr>
          <p:cNvCxnSpPr>
            <a:cxnSpLocks/>
          </p:cNvCxnSpPr>
          <p:nvPr/>
        </p:nvCxnSpPr>
        <p:spPr>
          <a:xfrm flipH="1" flipV="1">
            <a:off x="6996228" y="3523325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9CD1F937-90DD-447F-8148-BB3FB0A1A4B4}"/>
              </a:ext>
            </a:extLst>
          </p:cNvPr>
          <p:cNvSpPr txBox="1"/>
          <p:nvPr/>
        </p:nvSpPr>
        <p:spPr>
          <a:xfrm>
            <a:off x="7110500" y="3309855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mailing list update success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463AF0-2E59-4A6E-A51C-BEE04697B85C}"/>
              </a:ext>
            </a:extLst>
          </p:cNvPr>
          <p:cNvSpPr/>
          <p:nvPr/>
        </p:nvSpPr>
        <p:spPr>
          <a:xfrm>
            <a:off x="9084924" y="3032950"/>
            <a:ext cx="124270" cy="68693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B5E87A84-B32B-47FD-B7B7-1B27BE289BEB}"/>
              </a:ext>
            </a:extLst>
          </p:cNvPr>
          <p:cNvCxnSpPr>
            <a:cxnSpLocks/>
            <a:stCxn id="166" idx="2"/>
            <a:endCxn id="195" idx="0"/>
          </p:cNvCxnSpPr>
          <p:nvPr/>
        </p:nvCxnSpPr>
        <p:spPr>
          <a:xfrm flipH="1">
            <a:off x="9147059" y="2543686"/>
            <a:ext cx="2864" cy="48926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008F17E-5423-47D9-93B3-B32C245D4B10}"/>
              </a:ext>
            </a:extLst>
          </p:cNvPr>
          <p:cNvCxnSpPr>
            <a:cxnSpLocks/>
          </p:cNvCxnSpPr>
          <p:nvPr/>
        </p:nvCxnSpPr>
        <p:spPr>
          <a:xfrm flipH="1" flipV="1">
            <a:off x="2681144" y="3717750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937FC27F-F4A2-46E8-9613-0E74FF39E81F}"/>
              </a:ext>
            </a:extLst>
          </p:cNvPr>
          <p:cNvSpPr txBox="1"/>
          <p:nvPr/>
        </p:nvSpPr>
        <p:spPr>
          <a:xfrm>
            <a:off x="2552276" y="3477068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DDADA56-DA89-4BA9-92C7-F119AEDC8659}"/>
              </a:ext>
            </a:extLst>
          </p:cNvPr>
          <p:cNvSpPr/>
          <p:nvPr/>
        </p:nvSpPr>
        <p:spPr>
          <a:xfrm>
            <a:off x="4046613" y="4251373"/>
            <a:ext cx="111083" cy="14099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C008728-7DBA-4B5E-B561-993060C237E1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4102074" y="3753525"/>
            <a:ext cx="81" cy="4978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A42E7BA9-DBD6-416F-A286-5168C9C69657}"/>
              </a:ext>
            </a:extLst>
          </p:cNvPr>
          <p:cNvCxnSpPr>
            <a:cxnSpLocks/>
          </p:cNvCxnSpPr>
          <p:nvPr/>
        </p:nvCxnSpPr>
        <p:spPr>
          <a:xfrm>
            <a:off x="4518831" y="4320775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8EBE602D-C277-4C50-AF9D-BD5422D260E5}"/>
              </a:ext>
            </a:extLst>
          </p:cNvPr>
          <p:cNvSpPr txBox="1"/>
          <p:nvPr/>
        </p:nvSpPr>
        <p:spPr>
          <a:xfrm>
            <a:off x="4746595" y="4068016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create job list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8B864E6-0E18-4AA2-A3A9-273B56FA45CF}"/>
              </a:ext>
            </a:extLst>
          </p:cNvPr>
          <p:cNvCxnSpPr>
            <a:cxnSpLocks/>
          </p:cNvCxnSpPr>
          <p:nvPr/>
        </p:nvCxnSpPr>
        <p:spPr>
          <a:xfrm flipH="1" flipV="1">
            <a:off x="4504652" y="4795699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12630C6E-89E8-4FD1-83B3-D98BC55C6EB6}"/>
              </a:ext>
            </a:extLst>
          </p:cNvPr>
          <p:cNvSpPr txBox="1"/>
          <p:nvPr/>
        </p:nvSpPr>
        <p:spPr>
          <a:xfrm>
            <a:off x="4450838" y="4574722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list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12399CC0-697B-4A65-8729-379861C5BEE8}"/>
              </a:ext>
            </a:extLst>
          </p:cNvPr>
          <p:cNvSpPr/>
          <p:nvPr/>
        </p:nvSpPr>
        <p:spPr>
          <a:xfrm>
            <a:off x="6615412" y="4260895"/>
            <a:ext cx="124270" cy="12610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D39D5950-9177-479A-83EC-7389B5DE50AA}"/>
              </a:ext>
            </a:extLst>
          </p:cNvPr>
          <p:cNvCxnSpPr>
            <a:cxnSpLocks/>
            <a:stCxn id="188" idx="2"/>
            <a:endCxn id="207" idx="0"/>
          </p:cNvCxnSpPr>
          <p:nvPr/>
        </p:nvCxnSpPr>
        <p:spPr>
          <a:xfrm>
            <a:off x="6674535" y="3720608"/>
            <a:ext cx="3012" cy="540287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AB5F93D-3E22-4B20-B121-AB757FFC6AA6}"/>
              </a:ext>
            </a:extLst>
          </p:cNvPr>
          <p:cNvCxnSpPr>
            <a:cxnSpLocks/>
          </p:cNvCxnSpPr>
          <p:nvPr/>
        </p:nvCxnSpPr>
        <p:spPr>
          <a:xfrm>
            <a:off x="6999771" y="4409374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AE5EA9A6-A490-470F-8DF0-BB1D269BD6F2}"/>
              </a:ext>
            </a:extLst>
          </p:cNvPr>
          <p:cNvSpPr txBox="1"/>
          <p:nvPr/>
        </p:nvSpPr>
        <p:spPr>
          <a:xfrm>
            <a:off x="7227535" y="4156615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 request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E612C5F4-4966-437A-B3B4-67EC5AE1F76A}"/>
              </a:ext>
            </a:extLst>
          </p:cNvPr>
          <p:cNvCxnSpPr>
            <a:cxnSpLocks/>
          </p:cNvCxnSpPr>
          <p:nvPr/>
        </p:nvCxnSpPr>
        <p:spPr>
          <a:xfrm flipH="1" flipV="1">
            <a:off x="6999771" y="4685820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A5CC5E6-943E-4477-9440-A442F57C5D48}"/>
              </a:ext>
            </a:extLst>
          </p:cNvPr>
          <p:cNvSpPr txBox="1"/>
          <p:nvPr/>
        </p:nvSpPr>
        <p:spPr>
          <a:xfrm>
            <a:off x="7114043" y="4472350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E148DB6-D65D-46CD-A3D3-D0EB10D598C9}"/>
              </a:ext>
            </a:extLst>
          </p:cNvPr>
          <p:cNvSpPr/>
          <p:nvPr/>
        </p:nvSpPr>
        <p:spPr>
          <a:xfrm>
            <a:off x="9091282" y="4260894"/>
            <a:ext cx="121041" cy="1261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F343612B-E101-48B2-B445-D6BB3E8A499A}"/>
              </a:ext>
            </a:extLst>
          </p:cNvPr>
          <p:cNvCxnSpPr>
            <a:cxnSpLocks/>
            <a:stCxn id="195" idx="2"/>
            <a:endCxn id="214" idx="0"/>
          </p:cNvCxnSpPr>
          <p:nvPr/>
        </p:nvCxnSpPr>
        <p:spPr>
          <a:xfrm>
            <a:off x="9147059" y="3719886"/>
            <a:ext cx="4744" cy="5410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116CC96-2ABE-42FD-9B8F-0F4357DE459D}"/>
              </a:ext>
            </a:extLst>
          </p:cNvPr>
          <p:cNvCxnSpPr>
            <a:cxnSpLocks/>
          </p:cNvCxnSpPr>
          <p:nvPr/>
        </p:nvCxnSpPr>
        <p:spPr>
          <a:xfrm>
            <a:off x="4511746" y="5127479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910A44E7-A17A-4CA5-ABE7-0A0011CF2808}"/>
              </a:ext>
            </a:extLst>
          </p:cNvPr>
          <p:cNvSpPr txBox="1"/>
          <p:nvPr/>
        </p:nvSpPr>
        <p:spPr>
          <a:xfrm>
            <a:off x="4739510" y="4874720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filter list request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D7C9A7F-110C-4C58-AAAC-CD38FF313BF0}"/>
              </a:ext>
            </a:extLst>
          </p:cNvPr>
          <p:cNvCxnSpPr>
            <a:cxnSpLocks/>
          </p:cNvCxnSpPr>
          <p:nvPr/>
        </p:nvCxnSpPr>
        <p:spPr>
          <a:xfrm>
            <a:off x="6996228" y="5212793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A3EA8A4B-7674-4D30-A084-9BF16BE6CDE7}"/>
              </a:ext>
            </a:extLst>
          </p:cNvPr>
          <p:cNvSpPr txBox="1"/>
          <p:nvPr/>
        </p:nvSpPr>
        <p:spPr>
          <a:xfrm>
            <a:off x="7223992" y="4960034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 request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8706EC0-7F8A-4540-A6C6-F5C4B3517A96}"/>
              </a:ext>
            </a:extLst>
          </p:cNvPr>
          <p:cNvCxnSpPr>
            <a:cxnSpLocks/>
          </p:cNvCxnSpPr>
          <p:nvPr/>
        </p:nvCxnSpPr>
        <p:spPr>
          <a:xfrm flipH="1" flipV="1">
            <a:off x="6996228" y="5489239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4E7C8360-1E13-4798-96FC-9D462BC39EFB}"/>
              </a:ext>
            </a:extLst>
          </p:cNvPr>
          <p:cNvSpPr txBox="1"/>
          <p:nvPr/>
        </p:nvSpPr>
        <p:spPr>
          <a:xfrm>
            <a:off x="7110500" y="5275769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info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23959D1-9537-4455-8DCA-3CDCA8C74928}"/>
              </a:ext>
            </a:extLst>
          </p:cNvPr>
          <p:cNvCxnSpPr>
            <a:cxnSpLocks/>
          </p:cNvCxnSpPr>
          <p:nvPr/>
        </p:nvCxnSpPr>
        <p:spPr>
          <a:xfrm flipH="1" flipV="1">
            <a:off x="4508194" y="5575431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BDD9B1AC-8B4A-4732-A1FA-28C12A6387DC}"/>
              </a:ext>
            </a:extLst>
          </p:cNvPr>
          <p:cNvSpPr txBox="1"/>
          <p:nvPr/>
        </p:nvSpPr>
        <p:spPr>
          <a:xfrm>
            <a:off x="4454380" y="5354454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updated job list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31D1C41-6FD9-42C7-93FA-F57184C55E22}"/>
              </a:ext>
            </a:extLst>
          </p:cNvPr>
          <p:cNvCxnSpPr>
            <a:cxnSpLocks/>
          </p:cNvCxnSpPr>
          <p:nvPr/>
        </p:nvCxnSpPr>
        <p:spPr>
          <a:xfrm flipH="1" flipV="1">
            <a:off x="2602534" y="5625057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B42D0579-1DD5-4192-BFD6-F2B406DAB0F3}"/>
              </a:ext>
            </a:extLst>
          </p:cNvPr>
          <p:cNvSpPr txBox="1"/>
          <p:nvPr/>
        </p:nvSpPr>
        <p:spPr>
          <a:xfrm>
            <a:off x="2473666" y="5384375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list display</a:t>
            </a:r>
          </a:p>
        </p:txBody>
      </p:sp>
    </p:spTree>
    <p:extLst>
      <p:ext uri="{BB962C8B-B14F-4D97-AF65-F5344CB8AC3E}">
        <p14:creationId xmlns:p14="http://schemas.microsoft.com/office/powerpoint/2010/main" val="66147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2F5DD616-B1A0-4EFC-8477-1C197A09853A}"/>
              </a:ext>
            </a:extLst>
          </p:cNvPr>
          <p:cNvSpPr/>
          <p:nvPr/>
        </p:nvSpPr>
        <p:spPr>
          <a:xfrm>
            <a:off x="1916564" y="4534323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B5B42E-8351-423F-8D5D-2BF1CBC4354A}"/>
              </a:ext>
            </a:extLst>
          </p:cNvPr>
          <p:cNvCxnSpPr>
            <a:cxnSpLocks/>
          </p:cNvCxnSpPr>
          <p:nvPr/>
        </p:nvCxnSpPr>
        <p:spPr>
          <a:xfrm flipH="1">
            <a:off x="2102302" y="4886747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9CCEE8-F6E2-4CB7-BC68-6C5293935846}"/>
              </a:ext>
            </a:extLst>
          </p:cNvPr>
          <p:cNvCxnSpPr>
            <a:cxnSpLocks/>
          </p:cNvCxnSpPr>
          <p:nvPr/>
        </p:nvCxnSpPr>
        <p:spPr>
          <a:xfrm>
            <a:off x="1892752" y="5067722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16C8DC-9F80-4A86-BEFB-3CE55D2D1567}"/>
              </a:ext>
            </a:extLst>
          </p:cNvPr>
          <p:cNvCxnSpPr>
            <a:cxnSpLocks/>
          </p:cNvCxnSpPr>
          <p:nvPr/>
        </p:nvCxnSpPr>
        <p:spPr>
          <a:xfrm flipV="1">
            <a:off x="1916564" y="5258222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5043F2-6C40-4FE8-BC4C-2C79887D4EEF}"/>
              </a:ext>
            </a:extLst>
          </p:cNvPr>
          <p:cNvCxnSpPr>
            <a:cxnSpLocks/>
          </p:cNvCxnSpPr>
          <p:nvPr/>
        </p:nvCxnSpPr>
        <p:spPr>
          <a:xfrm flipH="1" flipV="1">
            <a:off x="2111826" y="5267748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8A0D8D-FEA1-48FB-B186-9BE32A5B5468}"/>
              </a:ext>
            </a:extLst>
          </p:cNvPr>
          <p:cNvSpPr txBox="1"/>
          <p:nvPr/>
        </p:nvSpPr>
        <p:spPr>
          <a:xfrm>
            <a:off x="1564138" y="4195798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Supervisor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D8F7A-24EC-4A9B-AFEE-ABE1EDCD0648}"/>
              </a:ext>
            </a:extLst>
          </p:cNvPr>
          <p:cNvCxnSpPr>
            <a:cxnSpLocks/>
            <a:endCxn id="23" idx="3"/>
          </p:cNvCxnSpPr>
          <p:nvPr/>
        </p:nvCxnSpPr>
        <p:spPr>
          <a:xfrm flipH="1" flipV="1">
            <a:off x="2090395" y="2876889"/>
            <a:ext cx="5388" cy="1372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6639427C-6F55-4DD8-A9B5-C54F7BCECDF6}"/>
              </a:ext>
            </a:extLst>
          </p:cNvPr>
          <p:cNvSpPr/>
          <p:nvPr/>
        </p:nvSpPr>
        <p:spPr>
          <a:xfrm>
            <a:off x="1990381" y="2656810"/>
            <a:ext cx="200027" cy="220079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5DABD7-AB43-4EDC-B222-C862613C8E9D}"/>
              </a:ext>
            </a:extLst>
          </p:cNvPr>
          <p:cNvCxnSpPr>
            <a:cxnSpLocks/>
          </p:cNvCxnSpPr>
          <p:nvPr/>
        </p:nvCxnSpPr>
        <p:spPr>
          <a:xfrm>
            <a:off x="2693193" y="1939089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F5EE426-2EF5-4B0B-A29F-22F94C03A792}"/>
              </a:ext>
            </a:extLst>
          </p:cNvPr>
          <p:cNvSpPr txBox="1"/>
          <p:nvPr/>
        </p:nvSpPr>
        <p:spPr>
          <a:xfrm>
            <a:off x="2579946" y="1672027"/>
            <a:ext cx="1364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6FC64A-C78B-42BD-B7FF-4E29959E7777}"/>
              </a:ext>
            </a:extLst>
          </p:cNvPr>
          <p:cNvCxnSpPr>
            <a:cxnSpLocks/>
          </p:cNvCxnSpPr>
          <p:nvPr/>
        </p:nvCxnSpPr>
        <p:spPr>
          <a:xfrm>
            <a:off x="2696736" y="308032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780763F-8A6C-42C7-B83B-CBD2B9279A44}"/>
              </a:ext>
            </a:extLst>
          </p:cNvPr>
          <p:cNvSpPr txBox="1"/>
          <p:nvPr/>
        </p:nvSpPr>
        <p:spPr>
          <a:xfrm>
            <a:off x="2522594" y="2813259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recommendation request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56A2B4-C20A-4169-9257-C3DB5ECAD3E5}"/>
              </a:ext>
            </a:extLst>
          </p:cNvPr>
          <p:cNvCxnSpPr>
            <a:cxnSpLocks/>
          </p:cNvCxnSpPr>
          <p:nvPr/>
        </p:nvCxnSpPr>
        <p:spPr>
          <a:xfrm>
            <a:off x="2647808" y="607667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C5B7D78-BAAD-4F71-A8D7-AA88A742A194}"/>
              </a:ext>
            </a:extLst>
          </p:cNvPr>
          <p:cNvSpPr txBox="1"/>
          <p:nvPr/>
        </p:nvSpPr>
        <p:spPr>
          <a:xfrm>
            <a:off x="2473666" y="340605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job ID number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C7B17B1-1412-4580-A860-53836C7C2A91}"/>
              </a:ext>
            </a:extLst>
          </p:cNvPr>
          <p:cNvSpPr/>
          <p:nvPr/>
        </p:nvSpPr>
        <p:spPr>
          <a:xfrm>
            <a:off x="4051006" y="1901909"/>
            <a:ext cx="101928" cy="6900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001AE73-6CFE-44D9-B6DA-F81CBD4DC64C}"/>
              </a:ext>
            </a:extLst>
          </p:cNvPr>
          <p:cNvCxnSpPr>
            <a:cxnSpLocks/>
            <a:stCxn id="156" idx="2"/>
            <a:endCxn id="132" idx="0"/>
          </p:cNvCxnSpPr>
          <p:nvPr/>
        </p:nvCxnSpPr>
        <p:spPr>
          <a:xfrm>
            <a:off x="4101970" y="1234019"/>
            <a:ext cx="0" cy="6678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EE954AB6-3E9B-4BB3-ADDF-6C3092FC8A9C}"/>
              </a:ext>
            </a:extLst>
          </p:cNvPr>
          <p:cNvSpPr/>
          <p:nvPr/>
        </p:nvSpPr>
        <p:spPr>
          <a:xfrm>
            <a:off x="1908542" y="1401257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2403029-276E-4EA2-BC43-45919DBBE0A4}"/>
              </a:ext>
            </a:extLst>
          </p:cNvPr>
          <p:cNvCxnSpPr>
            <a:cxnSpLocks/>
          </p:cNvCxnSpPr>
          <p:nvPr/>
        </p:nvCxnSpPr>
        <p:spPr>
          <a:xfrm flipH="1">
            <a:off x="2094280" y="1753681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4987BAA-8E3C-4EAA-BBE5-144CA6C46EFA}"/>
              </a:ext>
            </a:extLst>
          </p:cNvPr>
          <p:cNvCxnSpPr>
            <a:cxnSpLocks/>
          </p:cNvCxnSpPr>
          <p:nvPr/>
        </p:nvCxnSpPr>
        <p:spPr>
          <a:xfrm>
            <a:off x="1884730" y="1934656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2E1846F-555B-4FEB-B844-0810FD701645}"/>
              </a:ext>
            </a:extLst>
          </p:cNvPr>
          <p:cNvCxnSpPr>
            <a:cxnSpLocks/>
          </p:cNvCxnSpPr>
          <p:nvPr/>
        </p:nvCxnSpPr>
        <p:spPr>
          <a:xfrm flipV="1">
            <a:off x="1908542" y="2125156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3C8B57F-F953-4D55-95A6-5DBEEECFCFA8}"/>
              </a:ext>
            </a:extLst>
          </p:cNvPr>
          <p:cNvCxnSpPr>
            <a:cxnSpLocks/>
          </p:cNvCxnSpPr>
          <p:nvPr/>
        </p:nvCxnSpPr>
        <p:spPr>
          <a:xfrm flipH="1" flipV="1">
            <a:off x="2103804" y="2134682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12A4185A-1503-408F-97D3-4320116C82E1}"/>
              </a:ext>
            </a:extLst>
          </p:cNvPr>
          <p:cNvSpPr txBox="1"/>
          <p:nvPr/>
        </p:nvSpPr>
        <p:spPr>
          <a:xfrm>
            <a:off x="1556116" y="1062732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Employee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A342BA2-C475-4662-B104-32893E2F8D7A}"/>
              </a:ext>
            </a:extLst>
          </p:cNvPr>
          <p:cNvCxnSpPr>
            <a:cxnSpLocks/>
          </p:cNvCxnSpPr>
          <p:nvPr/>
        </p:nvCxnSpPr>
        <p:spPr>
          <a:xfrm>
            <a:off x="4511746" y="2047896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33E1BE3-413B-4AF7-95DD-CAADFD0769AC}"/>
              </a:ext>
            </a:extLst>
          </p:cNvPr>
          <p:cNvSpPr txBox="1"/>
          <p:nvPr/>
        </p:nvSpPr>
        <p:spPr>
          <a:xfrm>
            <a:off x="4739510" y="1795137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message, recipient info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A2E6C36-4507-479F-8640-3E067D5670A7}"/>
              </a:ext>
            </a:extLst>
          </p:cNvPr>
          <p:cNvSpPr/>
          <p:nvPr/>
        </p:nvSpPr>
        <p:spPr>
          <a:xfrm>
            <a:off x="6615412" y="2041358"/>
            <a:ext cx="125012" cy="455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E69BFED-1D3E-41CC-B87E-CA2907D17CE8}"/>
              </a:ext>
            </a:extLst>
          </p:cNvPr>
          <p:cNvCxnSpPr>
            <a:cxnSpLocks/>
            <a:stCxn id="169" idx="2"/>
            <a:endCxn id="144" idx="0"/>
          </p:cNvCxnSpPr>
          <p:nvPr/>
        </p:nvCxnSpPr>
        <p:spPr>
          <a:xfrm>
            <a:off x="6672215" y="1165508"/>
            <a:ext cx="5703" cy="87585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CD4C716-CED5-418C-B9FD-179E9C3E921E}"/>
              </a:ext>
            </a:extLst>
          </p:cNvPr>
          <p:cNvCxnSpPr>
            <a:cxnSpLocks/>
          </p:cNvCxnSpPr>
          <p:nvPr/>
        </p:nvCxnSpPr>
        <p:spPr>
          <a:xfrm flipH="1" flipV="1">
            <a:off x="4504652" y="2404660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5C27F96-78D5-4A31-B27B-C15F5408F031}"/>
              </a:ext>
            </a:extLst>
          </p:cNvPr>
          <p:cNvSpPr txBox="1"/>
          <p:nvPr/>
        </p:nvSpPr>
        <p:spPr>
          <a:xfrm>
            <a:off x="4450838" y="2183683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 info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EA29AF6-E419-4F2D-83BC-9BB042AF1ED0}"/>
              </a:ext>
            </a:extLst>
          </p:cNvPr>
          <p:cNvCxnSpPr>
            <a:cxnSpLocks/>
          </p:cNvCxnSpPr>
          <p:nvPr/>
        </p:nvCxnSpPr>
        <p:spPr>
          <a:xfrm flipH="1" flipV="1">
            <a:off x="2650658" y="2502093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233E287-8DBE-4A80-BAF3-B71CB133E370}"/>
              </a:ext>
            </a:extLst>
          </p:cNvPr>
          <p:cNvSpPr txBox="1"/>
          <p:nvPr/>
        </p:nvSpPr>
        <p:spPr>
          <a:xfrm>
            <a:off x="2521790" y="2261411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message output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6060BA2-55ED-4846-9E6A-0109C9C6092D}"/>
              </a:ext>
            </a:extLst>
          </p:cNvPr>
          <p:cNvSpPr/>
          <p:nvPr/>
        </p:nvSpPr>
        <p:spPr>
          <a:xfrm>
            <a:off x="4051005" y="670763"/>
            <a:ext cx="101929" cy="563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BA6E500-2261-4C31-8857-8E78EE405DCF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4101970" y="199104"/>
            <a:ext cx="104" cy="47165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ACB557F-4BC9-4C39-8FCB-616DC28C3F6B}"/>
              </a:ext>
            </a:extLst>
          </p:cNvPr>
          <p:cNvCxnSpPr>
            <a:cxnSpLocks/>
          </p:cNvCxnSpPr>
          <p:nvPr/>
        </p:nvCxnSpPr>
        <p:spPr>
          <a:xfrm>
            <a:off x="4467042" y="741972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DD0F9811-8E86-47AD-A074-26A0F69CA70B}"/>
              </a:ext>
            </a:extLst>
          </p:cNvPr>
          <p:cNvSpPr txBox="1"/>
          <p:nvPr/>
        </p:nvSpPr>
        <p:spPr>
          <a:xfrm>
            <a:off x="4694806" y="489213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login verification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C9EC15E-FE1C-4FB9-8FE2-A74DA63466D9}"/>
              </a:ext>
            </a:extLst>
          </p:cNvPr>
          <p:cNvCxnSpPr>
            <a:cxnSpLocks/>
          </p:cNvCxnSpPr>
          <p:nvPr/>
        </p:nvCxnSpPr>
        <p:spPr>
          <a:xfrm flipH="1" flipV="1">
            <a:off x="4459948" y="1098736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BA6F6164-18C5-46E6-B687-3458C9054EAF}"/>
              </a:ext>
            </a:extLst>
          </p:cNvPr>
          <p:cNvSpPr txBox="1"/>
          <p:nvPr/>
        </p:nvSpPr>
        <p:spPr>
          <a:xfrm>
            <a:off x="4406134" y="877759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login success/failure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2A93D1B-4840-4EA3-9642-2F1C5C405EC0}"/>
              </a:ext>
            </a:extLst>
          </p:cNvPr>
          <p:cNvCxnSpPr>
            <a:cxnSpLocks/>
          </p:cNvCxnSpPr>
          <p:nvPr/>
        </p:nvCxnSpPr>
        <p:spPr>
          <a:xfrm flipH="1" flipV="1">
            <a:off x="2608768" y="1194511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93C88CB-14C0-4F2B-BDE9-D468089B6E69}"/>
              </a:ext>
            </a:extLst>
          </p:cNvPr>
          <p:cNvSpPr txBox="1"/>
          <p:nvPr/>
        </p:nvSpPr>
        <p:spPr>
          <a:xfrm>
            <a:off x="2415723" y="954289"/>
            <a:ext cx="16682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login confirmation/rejection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5E947AB-941F-49D6-B2F4-25C6BCB8CD23}"/>
              </a:ext>
            </a:extLst>
          </p:cNvPr>
          <p:cNvSpPr/>
          <p:nvPr/>
        </p:nvSpPr>
        <p:spPr>
          <a:xfrm>
            <a:off x="6609709" y="709573"/>
            <a:ext cx="125012" cy="455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B21B449-35C0-4E42-B3DE-21760EC1CEE4}"/>
              </a:ext>
            </a:extLst>
          </p:cNvPr>
          <p:cNvCxnSpPr>
            <a:cxnSpLocks/>
            <a:endCxn id="169" idx="0"/>
          </p:cNvCxnSpPr>
          <p:nvPr/>
        </p:nvCxnSpPr>
        <p:spPr>
          <a:xfrm flipH="1">
            <a:off x="6672215" y="35570"/>
            <a:ext cx="5332" cy="67400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5A2DEBD-B718-4012-BD51-20C13AA826C0}"/>
              </a:ext>
            </a:extLst>
          </p:cNvPr>
          <p:cNvSpPr/>
          <p:nvPr/>
        </p:nvSpPr>
        <p:spPr>
          <a:xfrm>
            <a:off x="4051005" y="3096594"/>
            <a:ext cx="101928" cy="17794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3645361-CA61-4B67-8FE1-68DD50CC6B06}"/>
              </a:ext>
            </a:extLst>
          </p:cNvPr>
          <p:cNvCxnSpPr>
            <a:cxnSpLocks/>
            <a:stCxn id="132" idx="2"/>
            <a:endCxn id="175" idx="0"/>
          </p:cNvCxnSpPr>
          <p:nvPr/>
        </p:nvCxnSpPr>
        <p:spPr>
          <a:xfrm flipH="1">
            <a:off x="4101969" y="2591915"/>
            <a:ext cx="1" cy="50467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072DCCF-005B-449F-867F-D8559967AE9C}"/>
              </a:ext>
            </a:extLst>
          </p:cNvPr>
          <p:cNvCxnSpPr>
            <a:cxnSpLocks/>
          </p:cNvCxnSpPr>
          <p:nvPr/>
        </p:nvCxnSpPr>
        <p:spPr>
          <a:xfrm>
            <a:off x="4467042" y="3189128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D234299-BB15-4D27-A66D-0BE0EB5B09CC}"/>
              </a:ext>
            </a:extLst>
          </p:cNvPr>
          <p:cNvSpPr txBox="1"/>
          <p:nvPr/>
        </p:nvSpPr>
        <p:spPr>
          <a:xfrm>
            <a:off x="4673366" y="2936369"/>
            <a:ext cx="1471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supervisor letter request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61F8740-9B44-46F3-B622-69276BD19543}"/>
              </a:ext>
            </a:extLst>
          </p:cNvPr>
          <p:cNvCxnSpPr>
            <a:cxnSpLocks/>
          </p:cNvCxnSpPr>
          <p:nvPr/>
        </p:nvCxnSpPr>
        <p:spPr>
          <a:xfrm flipH="1" flipV="1">
            <a:off x="4459948" y="4502826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9FCCD14-BB27-466F-81AD-BB02B512CD04}"/>
              </a:ext>
            </a:extLst>
          </p:cNvPr>
          <p:cNvSpPr txBox="1"/>
          <p:nvPr/>
        </p:nvSpPr>
        <p:spPr>
          <a:xfrm>
            <a:off x="4406134" y="4281849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employee recommendation request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F6E5AF8-77C3-4FA1-8C13-CBD74D79118A}"/>
              </a:ext>
            </a:extLst>
          </p:cNvPr>
          <p:cNvSpPr/>
          <p:nvPr/>
        </p:nvSpPr>
        <p:spPr>
          <a:xfrm>
            <a:off x="6620677" y="3194507"/>
            <a:ext cx="121965" cy="1333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89A140C-913C-4F71-B91F-DD827D50FD5A}"/>
              </a:ext>
            </a:extLst>
          </p:cNvPr>
          <p:cNvCxnSpPr>
            <a:cxnSpLocks/>
            <a:stCxn id="144" idx="2"/>
            <a:endCxn id="183" idx="0"/>
          </p:cNvCxnSpPr>
          <p:nvPr/>
        </p:nvCxnSpPr>
        <p:spPr>
          <a:xfrm>
            <a:off x="6677918" y="2497293"/>
            <a:ext cx="3742" cy="69721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0E1B87A-0CD8-410A-88E7-89E7499420D5}"/>
              </a:ext>
            </a:extLst>
          </p:cNvPr>
          <p:cNvCxnSpPr>
            <a:cxnSpLocks/>
          </p:cNvCxnSpPr>
          <p:nvPr/>
        </p:nvCxnSpPr>
        <p:spPr>
          <a:xfrm>
            <a:off x="6992026" y="3276738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8B56A06-50F2-45A3-B018-124C4CEEFE67}"/>
              </a:ext>
            </a:extLst>
          </p:cNvPr>
          <p:cNvSpPr txBox="1"/>
          <p:nvPr/>
        </p:nvSpPr>
        <p:spPr>
          <a:xfrm>
            <a:off x="7219790" y="3023979"/>
            <a:ext cx="1426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supervisor info request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08C431D-CF29-4A9B-9E5B-8999DA8F1DC5}"/>
              </a:ext>
            </a:extLst>
          </p:cNvPr>
          <p:cNvCxnSpPr>
            <a:cxnSpLocks/>
          </p:cNvCxnSpPr>
          <p:nvPr/>
        </p:nvCxnSpPr>
        <p:spPr>
          <a:xfrm flipH="1" flipV="1">
            <a:off x="6992026" y="3989128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1F8A962-971A-4F8C-8EC6-D449CA6A2905}"/>
              </a:ext>
            </a:extLst>
          </p:cNvPr>
          <p:cNvSpPr txBox="1"/>
          <p:nvPr/>
        </p:nvSpPr>
        <p:spPr>
          <a:xfrm>
            <a:off x="7106298" y="3775658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supervisor info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60239DE-A6EB-4530-9AB5-B20F350B44B4}"/>
              </a:ext>
            </a:extLst>
          </p:cNvPr>
          <p:cNvSpPr/>
          <p:nvPr/>
        </p:nvSpPr>
        <p:spPr>
          <a:xfrm>
            <a:off x="9091282" y="3270200"/>
            <a:ext cx="119104" cy="7516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33FF411-CC1F-4886-B5E2-EC9D5CD04FB3}"/>
              </a:ext>
            </a:extLst>
          </p:cNvPr>
          <p:cNvCxnSpPr>
            <a:cxnSpLocks/>
            <a:endCxn id="190" idx="0"/>
          </p:cNvCxnSpPr>
          <p:nvPr/>
        </p:nvCxnSpPr>
        <p:spPr>
          <a:xfrm flipH="1">
            <a:off x="9150834" y="35574"/>
            <a:ext cx="970" cy="323462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B53E298-EE20-4E18-8AA6-6496CF57DC11}"/>
              </a:ext>
            </a:extLst>
          </p:cNvPr>
          <p:cNvCxnSpPr>
            <a:cxnSpLocks/>
          </p:cNvCxnSpPr>
          <p:nvPr/>
        </p:nvCxnSpPr>
        <p:spPr>
          <a:xfrm flipH="1" flipV="1">
            <a:off x="2599362" y="4881425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DC23D517-84C2-4CA5-B051-6DE911F824EA}"/>
              </a:ext>
            </a:extLst>
          </p:cNvPr>
          <p:cNvSpPr txBox="1"/>
          <p:nvPr/>
        </p:nvSpPr>
        <p:spPr>
          <a:xfrm>
            <a:off x="2470494" y="4640743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recommendation message</a:t>
            </a:r>
          </a:p>
        </p:txBody>
      </p:sp>
    </p:spTree>
    <p:extLst>
      <p:ext uri="{BB962C8B-B14F-4D97-AF65-F5344CB8AC3E}">
        <p14:creationId xmlns:p14="http://schemas.microsoft.com/office/powerpoint/2010/main" val="306373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75C53B2E-99B8-4444-B7DB-89745CFF60A4}"/>
              </a:ext>
            </a:extLst>
          </p:cNvPr>
          <p:cNvSpPr/>
          <p:nvPr/>
        </p:nvSpPr>
        <p:spPr>
          <a:xfrm>
            <a:off x="1916564" y="3428637"/>
            <a:ext cx="371475" cy="3429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410C521-F16B-45F5-9EF1-D5F8B8E2AAF1}"/>
              </a:ext>
            </a:extLst>
          </p:cNvPr>
          <p:cNvCxnSpPr>
            <a:cxnSpLocks/>
          </p:cNvCxnSpPr>
          <p:nvPr/>
        </p:nvCxnSpPr>
        <p:spPr>
          <a:xfrm flipH="1">
            <a:off x="2102302" y="3781061"/>
            <a:ext cx="4762" cy="381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E5F6F5-863E-479D-AAE2-B896757A890E}"/>
              </a:ext>
            </a:extLst>
          </p:cNvPr>
          <p:cNvCxnSpPr>
            <a:cxnSpLocks/>
          </p:cNvCxnSpPr>
          <p:nvPr/>
        </p:nvCxnSpPr>
        <p:spPr>
          <a:xfrm>
            <a:off x="1892752" y="3962036"/>
            <a:ext cx="395287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8333E4E-D618-4753-ADCF-A6D55E023A7B}"/>
              </a:ext>
            </a:extLst>
          </p:cNvPr>
          <p:cNvCxnSpPr>
            <a:cxnSpLocks/>
          </p:cNvCxnSpPr>
          <p:nvPr/>
        </p:nvCxnSpPr>
        <p:spPr>
          <a:xfrm flipV="1">
            <a:off x="1916564" y="4152536"/>
            <a:ext cx="190500" cy="38099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6CFDEDF-3C7E-43AF-8484-E7756B18E53C}"/>
              </a:ext>
            </a:extLst>
          </p:cNvPr>
          <p:cNvCxnSpPr>
            <a:cxnSpLocks/>
          </p:cNvCxnSpPr>
          <p:nvPr/>
        </p:nvCxnSpPr>
        <p:spPr>
          <a:xfrm flipH="1" flipV="1">
            <a:off x="2111826" y="4162062"/>
            <a:ext cx="200027" cy="37147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EE99254-7FF2-48BE-BF50-B9EC7CDE36F9}"/>
              </a:ext>
            </a:extLst>
          </p:cNvPr>
          <p:cNvSpPr txBox="1"/>
          <p:nvPr/>
        </p:nvSpPr>
        <p:spPr>
          <a:xfrm>
            <a:off x="1564138" y="3090112"/>
            <a:ext cx="1095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Recruiter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7642DEF-879B-4E27-A185-5A89E317E5F6}"/>
              </a:ext>
            </a:extLst>
          </p:cNvPr>
          <p:cNvCxnSpPr>
            <a:cxnSpLocks/>
          </p:cNvCxnSpPr>
          <p:nvPr/>
        </p:nvCxnSpPr>
        <p:spPr>
          <a:xfrm>
            <a:off x="2644636" y="245911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4EA16EA-3770-48D7-B524-08DFCB12443F}"/>
              </a:ext>
            </a:extLst>
          </p:cNvPr>
          <p:cNvSpPr txBox="1"/>
          <p:nvPr/>
        </p:nvSpPr>
        <p:spPr>
          <a:xfrm>
            <a:off x="2470494" y="2192049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keyword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605989-71B9-4926-B6B0-F7611E8D30E9}"/>
              </a:ext>
            </a:extLst>
          </p:cNvPr>
          <p:cNvSpPr/>
          <p:nvPr/>
        </p:nvSpPr>
        <p:spPr>
          <a:xfrm>
            <a:off x="4051005" y="2434482"/>
            <a:ext cx="101928" cy="7506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1621F87-9CC7-4D30-A1C2-47815B611308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4101969" y="936524"/>
            <a:ext cx="0" cy="14979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4B2293B-DB66-4163-9EB8-304E37872D2E}"/>
              </a:ext>
            </a:extLst>
          </p:cNvPr>
          <p:cNvCxnSpPr>
            <a:cxnSpLocks/>
          </p:cNvCxnSpPr>
          <p:nvPr/>
        </p:nvCxnSpPr>
        <p:spPr>
          <a:xfrm>
            <a:off x="4511746" y="2575655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D17CE69-E280-4ED2-8754-70BE5F5708AE}"/>
              </a:ext>
            </a:extLst>
          </p:cNvPr>
          <p:cNvSpPr txBox="1"/>
          <p:nvPr/>
        </p:nvSpPr>
        <p:spPr>
          <a:xfrm>
            <a:off x="4677071" y="2320164"/>
            <a:ext cx="1591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filter applications request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8A7C0-6DAA-4C84-A3AF-7373669CDC24}"/>
              </a:ext>
            </a:extLst>
          </p:cNvPr>
          <p:cNvSpPr/>
          <p:nvPr/>
        </p:nvSpPr>
        <p:spPr>
          <a:xfrm>
            <a:off x="6620677" y="2566385"/>
            <a:ext cx="116576" cy="502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FC8FFCD-A44F-422C-B28E-A49F1295A6D7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6678965" y="551474"/>
            <a:ext cx="2695" cy="201491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18D3987-0DC3-4F74-B3DE-78B348D44100}"/>
              </a:ext>
            </a:extLst>
          </p:cNvPr>
          <p:cNvCxnSpPr>
            <a:cxnSpLocks/>
          </p:cNvCxnSpPr>
          <p:nvPr/>
        </p:nvCxnSpPr>
        <p:spPr>
          <a:xfrm>
            <a:off x="6992026" y="2696033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5290617-EFFE-4C5D-B738-19E14230E78F}"/>
              </a:ext>
            </a:extLst>
          </p:cNvPr>
          <p:cNvSpPr txBox="1"/>
          <p:nvPr/>
        </p:nvSpPr>
        <p:spPr>
          <a:xfrm>
            <a:off x="7190664" y="2452544"/>
            <a:ext cx="1496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 info request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1FE488A-BF0D-4BF4-8E15-4795115F93A0}"/>
              </a:ext>
            </a:extLst>
          </p:cNvPr>
          <p:cNvSpPr/>
          <p:nvPr/>
        </p:nvSpPr>
        <p:spPr>
          <a:xfrm>
            <a:off x="9085607" y="2693065"/>
            <a:ext cx="121965" cy="322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BA6990F-3021-43F7-AA22-9EEEF8827B1F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9146590" y="45282"/>
            <a:ext cx="4244" cy="2647783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7705151-D7FB-4734-BE2B-6843B9F61C20}"/>
              </a:ext>
            </a:extLst>
          </p:cNvPr>
          <p:cNvCxnSpPr>
            <a:cxnSpLocks/>
          </p:cNvCxnSpPr>
          <p:nvPr/>
        </p:nvCxnSpPr>
        <p:spPr>
          <a:xfrm flipH="1" flipV="1">
            <a:off x="6996228" y="2990577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ACF4E4A-6815-4891-949B-C53E8DDB8AEC}"/>
              </a:ext>
            </a:extLst>
          </p:cNvPr>
          <p:cNvSpPr txBox="1"/>
          <p:nvPr/>
        </p:nvSpPr>
        <p:spPr>
          <a:xfrm>
            <a:off x="7110500" y="2777107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resumes info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7FB4442-0EF1-4C45-B947-1A29BB24AF8E}"/>
              </a:ext>
            </a:extLst>
          </p:cNvPr>
          <p:cNvCxnSpPr>
            <a:cxnSpLocks/>
          </p:cNvCxnSpPr>
          <p:nvPr/>
        </p:nvCxnSpPr>
        <p:spPr>
          <a:xfrm flipH="1" flipV="1">
            <a:off x="4504652" y="3073218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5339C184-B13B-404A-9AC1-CCEAF52B7425}"/>
              </a:ext>
            </a:extLst>
          </p:cNvPr>
          <p:cNvSpPr txBox="1"/>
          <p:nvPr/>
        </p:nvSpPr>
        <p:spPr>
          <a:xfrm>
            <a:off x="4450838" y="2852241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applications list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D5F1521-145A-4616-9635-30BFA43E0892}"/>
              </a:ext>
            </a:extLst>
          </p:cNvPr>
          <p:cNvCxnSpPr>
            <a:cxnSpLocks/>
          </p:cNvCxnSpPr>
          <p:nvPr/>
        </p:nvCxnSpPr>
        <p:spPr>
          <a:xfrm flipH="1" flipV="1">
            <a:off x="2602534" y="3179556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8DC2042-446F-4470-8030-95FC9F8A842A}"/>
              </a:ext>
            </a:extLst>
          </p:cNvPr>
          <p:cNvSpPr txBox="1"/>
          <p:nvPr/>
        </p:nvSpPr>
        <p:spPr>
          <a:xfrm>
            <a:off x="2473666" y="2938874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applications list display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19AF68-B5E8-4161-9C26-D0DF465E2DDD}"/>
              </a:ext>
            </a:extLst>
          </p:cNvPr>
          <p:cNvCxnSpPr>
            <a:cxnSpLocks/>
          </p:cNvCxnSpPr>
          <p:nvPr/>
        </p:nvCxnSpPr>
        <p:spPr>
          <a:xfrm>
            <a:off x="2644636" y="3706540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C787AD9-15D7-461A-8E69-CDE86BF7F046}"/>
              </a:ext>
            </a:extLst>
          </p:cNvPr>
          <p:cNvSpPr txBox="1"/>
          <p:nvPr/>
        </p:nvSpPr>
        <p:spPr>
          <a:xfrm>
            <a:off x="2470494" y="3439478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date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660EC6-B299-41F5-8C67-8BDD6E318112}"/>
              </a:ext>
            </a:extLst>
          </p:cNvPr>
          <p:cNvCxnSpPr>
            <a:cxnSpLocks/>
          </p:cNvCxnSpPr>
          <p:nvPr/>
        </p:nvCxnSpPr>
        <p:spPr>
          <a:xfrm flipH="1" flipV="1">
            <a:off x="2602534" y="4501416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88233A8-26D1-4FBD-90E2-2B03A4E53D4C}"/>
              </a:ext>
            </a:extLst>
          </p:cNvPr>
          <p:cNvSpPr txBox="1"/>
          <p:nvPr/>
        </p:nvSpPr>
        <p:spPr>
          <a:xfrm>
            <a:off x="2473666" y="4260734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confirmation message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085FC2E-6D18-4BA6-B810-5B41A99B13A6}"/>
              </a:ext>
            </a:extLst>
          </p:cNvPr>
          <p:cNvSpPr/>
          <p:nvPr/>
        </p:nvSpPr>
        <p:spPr>
          <a:xfrm>
            <a:off x="4048498" y="3684065"/>
            <a:ext cx="105904" cy="8167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73EB6B1-6532-4612-B5E2-29762491A2FE}"/>
              </a:ext>
            </a:extLst>
          </p:cNvPr>
          <p:cNvCxnSpPr>
            <a:cxnSpLocks/>
            <a:stCxn id="74" idx="2"/>
            <a:endCxn id="98" idx="0"/>
          </p:cNvCxnSpPr>
          <p:nvPr/>
        </p:nvCxnSpPr>
        <p:spPr>
          <a:xfrm flipH="1">
            <a:off x="4101450" y="3185095"/>
            <a:ext cx="519" cy="49897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F6A6E6D-CD18-47B9-BFE1-076C9DDE9C09}"/>
              </a:ext>
            </a:extLst>
          </p:cNvPr>
          <p:cNvCxnSpPr>
            <a:cxnSpLocks/>
          </p:cNvCxnSpPr>
          <p:nvPr/>
        </p:nvCxnSpPr>
        <p:spPr>
          <a:xfrm>
            <a:off x="4512600" y="3895179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5440776-D3A9-41A7-A2A8-8CF1A08EE5BB}"/>
              </a:ext>
            </a:extLst>
          </p:cNvPr>
          <p:cNvSpPr txBox="1"/>
          <p:nvPr/>
        </p:nvSpPr>
        <p:spPr>
          <a:xfrm>
            <a:off x="4677925" y="3639688"/>
            <a:ext cx="1591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reminder creation request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141F26B-3EC0-44FD-A2D8-84B635D176B2}"/>
              </a:ext>
            </a:extLst>
          </p:cNvPr>
          <p:cNvCxnSpPr>
            <a:cxnSpLocks/>
          </p:cNvCxnSpPr>
          <p:nvPr/>
        </p:nvCxnSpPr>
        <p:spPr>
          <a:xfrm flipH="1" flipV="1">
            <a:off x="4505506" y="4392742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E56B34C-F0D8-4E94-B5CF-0F3655A1820D}"/>
              </a:ext>
            </a:extLst>
          </p:cNvPr>
          <p:cNvSpPr txBox="1"/>
          <p:nvPr/>
        </p:nvSpPr>
        <p:spPr>
          <a:xfrm>
            <a:off x="4451692" y="4171765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reminder created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791175C-3FD5-4E5A-8D82-DFA8F8F94D90}"/>
              </a:ext>
            </a:extLst>
          </p:cNvPr>
          <p:cNvSpPr/>
          <p:nvPr/>
        </p:nvSpPr>
        <p:spPr>
          <a:xfrm>
            <a:off x="6614595" y="3885909"/>
            <a:ext cx="116576" cy="502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5C6C2BC-1472-4E49-BA8B-E2B027C4E2FE}"/>
              </a:ext>
            </a:extLst>
          </p:cNvPr>
          <p:cNvCxnSpPr>
            <a:cxnSpLocks/>
            <a:stCxn id="78" idx="2"/>
            <a:endCxn id="105" idx="0"/>
          </p:cNvCxnSpPr>
          <p:nvPr/>
        </p:nvCxnSpPr>
        <p:spPr>
          <a:xfrm flipH="1">
            <a:off x="6672883" y="3068901"/>
            <a:ext cx="6082" cy="81700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24CD53E-956B-4695-AB55-E99ACDC22E2A}"/>
              </a:ext>
            </a:extLst>
          </p:cNvPr>
          <p:cNvCxnSpPr>
            <a:cxnSpLocks/>
          </p:cNvCxnSpPr>
          <p:nvPr/>
        </p:nvCxnSpPr>
        <p:spPr>
          <a:xfrm>
            <a:off x="2644636" y="5008551"/>
            <a:ext cx="120315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F1DC621-7587-48D5-9E5B-C07DE59B4577}"/>
              </a:ext>
            </a:extLst>
          </p:cNvPr>
          <p:cNvSpPr txBox="1"/>
          <p:nvPr/>
        </p:nvSpPr>
        <p:spPr>
          <a:xfrm>
            <a:off x="2470494" y="4741489"/>
            <a:ext cx="1553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request candidates list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DC29FC2-E2CD-4F44-AE04-AF9ABF2CBE4E}"/>
              </a:ext>
            </a:extLst>
          </p:cNvPr>
          <p:cNvCxnSpPr>
            <a:cxnSpLocks/>
          </p:cNvCxnSpPr>
          <p:nvPr/>
        </p:nvCxnSpPr>
        <p:spPr>
          <a:xfrm flipH="1" flipV="1">
            <a:off x="2602534" y="5803427"/>
            <a:ext cx="1233738" cy="60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F48BCF91-4445-474B-AA37-A904308B2B81}"/>
              </a:ext>
            </a:extLst>
          </p:cNvPr>
          <p:cNvSpPr txBox="1"/>
          <p:nvPr/>
        </p:nvSpPr>
        <p:spPr>
          <a:xfrm>
            <a:off x="2473666" y="5562745"/>
            <a:ext cx="1594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top candidates list display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4FF4C79-3767-4FE1-943F-F56EC291F484}"/>
              </a:ext>
            </a:extLst>
          </p:cNvPr>
          <p:cNvSpPr/>
          <p:nvPr/>
        </p:nvSpPr>
        <p:spPr>
          <a:xfrm>
            <a:off x="4048498" y="4986076"/>
            <a:ext cx="105904" cy="8167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1450498-0507-4A6D-BCC4-EEE1CC6CF1FF}"/>
              </a:ext>
            </a:extLst>
          </p:cNvPr>
          <p:cNvCxnSpPr>
            <a:cxnSpLocks/>
            <a:stCxn id="98" idx="2"/>
            <a:endCxn id="113" idx="0"/>
          </p:cNvCxnSpPr>
          <p:nvPr/>
        </p:nvCxnSpPr>
        <p:spPr>
          <a:xfrm>
            <a:off x="4101450" y="4500807"/>
            <a:ext cx="0" cy="48526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8932B43-B24D-44A5-8854-FE11E767930E}"/>
              </a:ext>
            </a:extLst>
          </p:cNvPr>
          <p:cNvCxnSpPr>
            <a:cxnSpLocks/>
          </p:cNvCxnSpPr>
          <p:nvPr/>
        </p:nvCxnSpPr>
        <p:spPr>
          <a:xfrm>
            <a:off x="4518004" y="5118456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9C6ED05-96B9-452A-8AB8-7CF80571FBDE}"/>
              </a:ext>
            </a:extLst>
          </p:cNvPr>
          <p:cNvSpPr txBox="1"/>
          <p:nvPr/>
        </p:nvSpPr>
        <p:spPr>
          <a:xfrm>
            <a:off x="4567086" y="4862965"/>
            <a:ext cx="1870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candidates list creation request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C33321D-699C-4396-A3FE-B30261386145}"/>
              </a:ext>
            </a:extLst>
          </p:cNvPr>
          <p:cNvCxnSpPr>
            <a:cxnSpLocks/>
          </p:cNvCxnSpPr>
          <p:nvPr/>
        </p:nvCxnSpPr>
        <p:spPr>
          <a:xfrm flipH="1" flipV="1">
            <a:off x="4510910" y="5616019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B2EF193-F24F-47E6-9992-B21E0A133299}"/>
              </a:ext>
            </a:extLst>
          </p:cNvPr>
          <p:cNvSpPr txBox="1"/>
          <p:nvPr/>
        </p:nvSpPr>
        <p:spPr>
          <a:xfrm>
            <a:off x="4457096" y="5395042"/>
            <a:ext cx="210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top candidates list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10DC46-1F2F-41FD-8376-12F263E89EF2}"/>
              </a:ext>
            </a:extLst>
          </p:cNvPr>
          <p:cNvSpPr/>
          <p:nvPr/>
        </p:nvSpPr>
        <p:spPr>
          <a:xfrm>
            <a:off x="6613411" y="5109186"/>
            <a:ext cx="116576" cy="5025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157CC2D-1B64-4E94-8B13-52B65DD2C72A}"/>
              </a:ext>
            </a:extLst>
          </p:cNvPr>
          <p:cNvCxnSpPr>
            <a:cxnSpLocks/>
            <a:stCxn id="105" idx="2"/>
            <a:endCxn id="121" idx="0"/>
          </p:cNvCxnSpPr>
          <p:nvPr/>
        </p:nvCxnSpPr>
        <p:spPr>
          <a:xfrm flipH="1">
            <a:off x="6671699" y="4388425"/>
            <a:ext cx="1184" cy="72076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4453993-2221-4A94-9F26-1FA9503384E7}"/>
              </a:ext>
            </a:extLst>
          </p:cNvPr>
          <p:cNvCxnSpPr>
            <a:cxnSpLocks/>
          </p:cNvCxnSpPr>
          <p:nvPr/>
        </p:nvCxnSpPr>
        <p:spPr>
          <a:xfrm>
            <a:off x="6983444" y="5221508"/>
            <a:ext cx="18819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911B973-23B9-431D-A78C-1E0497980529}"/>
              </a:ext>
            </a:extLst>
          </p:cNvPr>
          <p:cNvSpPr txBox="1"/>
          <p:nvPr/>
        </p:nvSpPr>
        <p:spPr>
          <a:xfrm>
            <a:off x="7182082" y="4978019"/>
            <a:ext cx="14969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candidates info request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E021510-D2E0-499D-BFC2-85BB7C674925}"/>
              </a:ext>
            </a:extLst>
          </p:cNvPr>
          <p:cNvCxnSpPr>
            <a:cxnSpLocks/>
          </p:cNvCxnSpPr>
          <p:nvPr/>
        </p:nvCxnSpPr>
        <p:spPr>
          <a:xfrm flipH="1" flipV="1">
            <a:off x="6987646" y="5516052"/>
            <a:ext cx="1871329" cy="709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FD89A95-1100-4AF1-8126-BCF4F8795524}"/>
              </a:ext>
            </a:extLst>
          </p:cNvPr>
          <p:cNvSpPr txBox="1"/>
          <p:nvPr/>
        </p:nvSpPr>
        <p:spPr>
          <a:xfrm>
            <a:off x="7101918" y="5302582"/>
            <a:ext cx="16356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candidates info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E70EA2-2248-4BCA-90CA-FCCB3321EA62}"/>
              </a:ext>
            </a:extLst>
          </p:cNvPr>
          <p:cNvSpPr/>
          <p:nvPr/>
        </p:nvSpPr>
        <p:spPr>
          <a:xfrm>
            <a:off x="9089851" y="5214683"/>
            <a:ext cx="121965" cy="3226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E7B73E9-3CF1-4DC0-8D6D-C8E897795BE6}"/>
              </a:ext>
            </a:extLst>
          </p:cNvPr>
          <p:cNvCxnSpPr>
            <a:cxnSpLocks/>
            <a:stCxn id="82" idx="2"/>
            <a:endCxn id="128" idx="0"/>
          </p:cNvCxnSpPr>
          <p:nvPr/>
        </p:nvCxnSpPr>
        <p:spPr>
          <a:xfrm>
            <a:off x="9146590" y="3015734"/>
            <a:ext cx="4244" cy="2198949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92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274</Words>
  <Application>Microsoft Office PowerPoint</Application>
  <PresentationFormat>Widescreen</PresentationFormat>
  <Paragraphs>108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Chee</dc:creator>
  <cp:lastModifiedBy>Chris Chee</cp:lastModifiedBy>
  <cp:revision>23</cp:revision>
  <dcterms:created xsi:type="dcterms:W3CDTF">2020-03-10T04:34:02Z</dcterms:created>
  <dcterms:modified xsi:type="dcterms:W3CDTF">2020-03-10T07:08:21Z</dcterms:modified>
</cp:coreProperties>
</file>