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ursquare.com/explore?mode=url&amp;near=Toronto%2C%20ON%2C%20Canada&amp;nearGeoId=72057594044095801&amp;q=Asian%20Restaura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Asian Restaurants in Toronto,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Tracy E. Oliver</a:t>
            </a:r>
          </a:p>
          <a:p>
            <a:r>
              <a:rPr lang="en-US" dirty="0" smtClean="0"/>
              <a:t>September 14,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2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Toronto,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populous </a:t>
            </a:r>
            <a:r>
              <a:rPr lang="en-US" dirty="0" smtClean="0"/>
              <a:t>city in the country of Canada</a:t>
            </a:r>
          </a:p>
          <a:p>
            <a:r>
              <a:rPr lang="en-US" dirty="0" smtClean="0"/>
              <a:t>A city </a:t>
            </a:r>
            <a:r>
              <a:rPr lang="en-US" dirty="0"/>
              <a:t>known for its international center of business, finance, arts and </a:t>
            </a:r>
            <a:r>
              <a:rPr lang="en-US" dirty="0" smtClean="0"/>
              <a:t>culture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leading tourism destination in Canada, welcoming over 27.5 million visitors annually.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5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eliminate last minute meal planning for Asian ( e.g. Chinese, Indian, Japanese) food by a visitor(s) to Toronto, CA, we have decided to come up with a way to identify the top restaurants based on their customer reviews and ratings.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 used for this assignment came from the City Guide on Foursquare.com, with rankings ranging 1 to 10  by searching for </a:t>
            </a:r>
            <a:r>
              <a:rPr lang="en-US" dirty="0" smtClean="0">
                <a:hlinkClick r:id="rId2"/>
              </a:rPr>
              <a:t>Asian Restaurants in Toronto, CA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erformed </a:t>
            </a:r>
            <a:r>
              <a:rPr lang="en-US" dirty="0"/>
              <a:t>scraping techniques to retrieve the restaurant name, country, and rating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1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64" y="667265"/>
            <a:ext cx="4680271" cy="55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52" y="1099751"/>
            <a:ext cx="4534930" cy="44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8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</a:t>
            </a:r>
            <a:r>
              <a:rPr lang="en-US" dirty="0"/>
              <a:t>the 30 restaurants and their ratings within Toronto, </a:t>
            </a:r>
            <a:r>
              <a:rPr lang="en-US" dirty="0" smtClean="0"/>
              <a:t>CA from the City Guide on Foursquare.com.</a:t>
            </a:r>
          </a:p>
          <a:p>
            <a:r>
              <a:rPr lang="en-US" dirty="0" smtClean="0"/>
              <a:t>Unable </a:t>
            </a:r>
            <a:r>
              <a:rPr lang="en-US" dirty="0"/>
              <a:t>to retrieve the Review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0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355</TotalTime>
  <Words>179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Asian Restaurants in Toronto, Canada</vt:lpstr>
      <vt:lpstr>Toronto, Canada</vt:lpstr>
      <vt:lpstr>Problem</vt:lpstr>
      <vt:lpstr>Data Acquisition &amp; Cleaning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Restaurants in Toronto, Canada</dc:title>
  <dc:creator>Tracy Oliver</dc:creator>
  <cp:lastModifiedBy>Tracy Oliver</cp:lastModifiedBy>
  <cp:revision>14</cp:revision>
  <dcterms:created xsi:type="dcterms:W3CDTF">2020-09-14T15:34:25Z</dcterms:created>
  <dcterms:modified xsi:type="dcterms:W3CDTF">2020-09-14T21:29:42Z</dcterms:modified>
</cp:coreProperties>
</file>