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72" r:id="rId13"/>
    <p:sldId id="273" r:id="rId14"/>
    <p:sldId id="274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CE22BA-7667-4E72-A348-5115DC67996F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3416B2-D778-4116-B94B-CF434925A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smtClean="0"/>
              <a:t>WEB DINAMIS</a:t>
            </a:r>
            <a:endParaRPr lang="en-US" sz="9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err="1" smtClean="0"/>
              <a:t>PEMROGRAMAN</a:t>
            </a:r>
            <a:r>
              <a:rPr lang="en-US" sz="4000" smtClean="0"/>
              <a:t> WEB</a:t>
            </a:r>
            <a:endParaRPr lang="en-US" sz="4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var_dump() / print_r()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331698"/>
            <a:ext cx="7315200" cy="2992902"/>
          </a:xfrm>
        </p:spPr>
        <p:txBody>
          <a:bodyPr>
            <a:noAutofit/>
          </a:bodyPr>
          <a:lstStyle/>
          <a:p>
            <a:pPr algn="just"/>
            <a:r>
              <a:rPr lang="en-US" smtClean="0"/>
              <a:t>fungsi var_dump(variabel) atau print_r(variabel) untuk memudahkan pemeriksaan tipe data pada variabel yang telah kita buat.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smtClean="0"/>
              <a:t>ECHO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z="3200" smtClean="0"/>
              <a:t>Perintah ECHO digunakan untuk </a:t>
            </a:r>
            <a:r>
              <a:rPr lang="en-US" sz="3200" u="sng" smtClean="0"/>
              <a:t>menampilkan data</a:t>
            </a:r>
            <a:r>
              <a:rPr lang="en-US" sz="3200" smtClean="0"/>
              <a:t> ke browser.  Contoh:</a:t>
            </a:r>
          </a:p>
          <a:p>
            <a:r>
              <a:rPr lang="en-US" sz="3200" smtClean="0"/>
              <a:t>echo $StringKu;</a:t>
            </a:r>
          </a:p>
          <a:p>
            <a:r>
              <a:rPr lang="en-US" sz="3200" i="1" smtClean="0"/>
              <a:t>atau</a:t>
            </a:r>
          </a:p>
          <a:p>
            <a:r>
              <a:rPr lang="en-US" sz="3200" smtClean="0"/>
              <a:t>echo "&lt;h5&gt;I love using PHP!&lt;/h5&gt;";</a:t>
            </a:r>
            <a:endParaRPr lang="en-US" sz="32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-609600"/>
            <a:ext cx="8229600" cy="1828800"/>
          </a:xfrm>
        </p:spPr>
        <p:txBody>
          <a:bodyPr>
            <a:noAutofit/>
          </a:bodyPr>
          <a:lstStyle/>
          <a:p>
            <a:r>
              <a:rPr lang="en-US" sz="6000" smtClean="0"/>
              <a:t>ECHO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8486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smtClean="0"/>
              <a:t>Dalam echo, tanda quotes merupakan penanda awal dan akhir teks/string yang akan ditulis dengan echo. 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PERHATIKAN: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smtClean="0"/>
              <a:t>Jangan menggunakan tanda quotes di dalam teks yang akan ditulis dengan echo.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smtClean="0"/>
              <a:t>Apabila Anda tetap ingin menuliskan tanda quotes dalam teks yang akan ditulis dengan echo, maka berikan tanda slash “\” di depan quotes tersebut.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smtClean="0"/>
              <a:t>Selain   itu,   dapat   pula   Anda   gunakan   tanda   petik   tunggal  (apostrophes)   untuk menggantikan tanda quotes pada teks.</a:t>
            </a:r>
            <a:endParaRPr lang="en-US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-609600"/>
            <a:ext cx="8229600" cy="1828800"/>
          </a:xfrm>
        </p:spPr>
        <p:txBody>
          <a:bodyPr>
            <a:noAutofit/>
          </a:bodyPr>
          <a:lstStyle/>
          <a:p>
            <a:r>
              <a:rPr lang="en-US" sz="6000" smtClean="0"/>
              <a:t>ECHO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8458200" cy="5029200"/>
          </a:xfrm>
        </p:spPr>
        <p:txBody>
          <a:bodyPr>
            <a:noAutofit/>
          </a:bodyPr>
          <a:lstStyle/>
          <a:p>
            <a:pPr algn="l"/>
            <a:r>
              <a:rPr lang="en-US" sz="2000" smtClean="0"/>
              <a:t>CONTOH:</a:t>
            </a:r>
          </a:p>
          <a:p>
            <a:pPr algn="l"/>
            <a:r>
              <a:rPr lang="en-US" sz="2000" smtClean="0"/>
              <a:t>&lt;?PHP</a:t>
            </a:r>
          </a:p>
          <a:p>
            <a:pPr algn="l"/>
            <a:r>
              <a:rPr lang="en-US" sz="2000" smtClean="0"/>
              <a:t>echo "&lt;font face="verdana" size="4"&gt;I love using PHP!&lt;/font&gt;";</a:t>
            </a:r>
          </a:p>
          <a:p>
            <a:pPr algn="l"/>
            <a:r>
              <a:rPr lang="en-US" sz="2000" smtClean="0"/>
              <a:t>?&gt;</a:t>
            </a:r>
          </a:p>
          <a:p>
            <a:pPr algn="l"/>
            <a:r>
              <a:rPr lang="en-US" sz="2000" smtClean="0"/>
              <a:t> </a:t>
            </a:r>
          </a:p>
          <a:p>
            <a:pPr algn="l"/>
            <a:r>
              <a:rPr lang="en-US" sz="2000" smtClean="0"/>
              <a:t>&lt;?PHP</a:t>
            </a:r>
          </a:p>
          <a:p>
            <a:pPr algn="l"/>
            <a:r>
              <a:rPr lang="en-US" sz="2000" smtClean="0"/>
              <a:t>echo "&lt;font face=\"verdana\" size=\"4\"&gt;I love using PHP!&lt;/font&gt;";</a:t>
            </a:r>
          </a:p>
          <a:p>
            <a:pPr algn="l"/>
            <a:r>
              <a:rPr lang="en-US" sz="2000" smtClean="0"/>
              <a:t>?&gt;</a:t>
            </a:r>
          </a:p>
          <a:p>
            <a:pPr algn="l"/>
            <a:r>
              <a:rPr lang="en-US" sz="2000" smtClean="0"/>
              <a:t> </a:t>
            </a:r>
          </a:p>
          <a:p>
            <a:pPr algn="l"/>
            <a:r>
              <a:rPr lang="en-US" sz="2000" smtClean="0"/>
              <a:t>&lt;?PHP</a:t>
            </a:r>
          </a:p>
          <a:p>
            <a:pPr algn="l"/>
            <a:r>
              <a:rPr lang="en-US" sz="2000" smtClean="0"/>
              <a:t>echo "&lt;font face='verdana' size='4'&gt;I love using PHP!&lt;/h5&gt;";</a:t>
            </a:r>
          </a:p>
          <a:p>
            <a:pPr algn="l"/>
            <a:r>
              <a:rPr lang="en-US" sz="2000" smtClean="0"/>
              <a:t>?&gt;</a:t>
            </a:r>
            <a:endParaRPr lang="en-US" sz="2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smtClean="0"/>
              <a:t>KOMENTAR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z="2400" smtClean="0"/>
              <a:t>Terdapat dua cara memberikan komentar dalam PHP</a:t>
            </a:r>
          </a:p>
          <a:p>
            <a:pPr algn="just"/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diberikan  </a:t>
            </a:r>
            <a:r>
              <a:rPr lang="en-US" smtClean="0"/>
              <a:t>tanda  //</a:t>
            </a:r>
            <a:r>
              <a:rPr lang="en-US" sz="2400" smtClean="0"/>
              <a:t>  di  depan  teks  komentar.  Perintah  ini  hanya  bisa  berlaku  untuk komentar dalam </a:t>
            </a:r>
            <a:r>
              <a:rPr lang="en-US" u="sng" smtClean="0"/>
              <a:t>satu baris</a:t>
            </a:r>
            <a:r>
              <a:rPr lang="en-US" sz="2400" smtClean="0"/>
              <a:t>. </a:t>
            </a:r>
          </a:p>
          <a:p>
            <a:pPr algn="just"/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Diberikan </a:t>
            </a:r>
            <a:r>
              <a:rPr lang="en-US" smtClean="0"/>
              <a:t>tanda /*</a:t>
            </a:r>
            <a:r>
              <a:rPr lang="en-US" sz="2400" smtClean="0"/>
              <a:t> di depan teks komentar dan diakhiri dengan */. Perintah ini dapat digunakan untuk komentar yang terdiri </a:t>
            </a:r>
            <a:r>
              <a:rPr lang="en-US" u="sng" smtClean="0"/>
              <a:t>lebih dari satu baris</a:t>
            </a:r>
            <a:r>
              <a:rPr lang="en-US" sz="2400" u="sng" smtClean="0"/>
              <a:t>.</a:t>
            </a:r>
            <a:endParaRPr lang="en-US" sz="2400" u="sng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3200400"/>
          </a:xfrm>
        </p:spPr>
        <p:txBody>
          <a:bodyPr>
            <a:noAutofit/>
          </a:bodyPr>
          <a:lstStyle/>
          <a:p>
            <a:r>
              <a:rPr lang="en-US" sz="5400" smtClean="0"/>
              <a:t>ADA PERTANYAAN???</a:t>
            </a:r>
            <a:br>
              <a:rPr lang="en-US" sz="5400" smtClean="0"/>
            </a:br>
            <a:r>
              <a:rPr lang="en-US" sz="5400" smtClean="0"/>
              <a:t>MASIH BINGUNG???</a:t>
            </a:r>
            <a:br>
              <a:rPr lang="en-US" sz="5400" smtClean="0"/>
            </a:br>
            <a:r>
              <a:rPr lang="en-US" sz="5400" smtClean="0"/>
              <a:t>BELUM PAHAM???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mtClean="0"/>
              <a:t> </a:t>
            </a:r>
          </a:p>
          <a:p>
            <a:pPr algn="just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Waktunya praktik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smtClean="0"/>
              <a:t>JENIS WEB</a:t>
            </a:r>
            <a:endParaRPr lang="en-US" sz="60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3505200"/>
            <a:ext cx="3200400" cy="3124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smtClean="0"/>
              <a:t>WEB STATIS</a:t>
            </a:r>
          </a:p>
          <a:p>
            <a:pPr algn="ctr"/>
            <a:r>
              <a:rPr lang="en-US" sz="2400" smtClean="0"/>
              <a:t>HTML+ CSS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5181600" y="3505200"/>
            <a:ext cx="3200400" cy="3124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smtClean="0"/>
              <a:t>WEB DINAMIS</a:t>
            </a:r>
          </a:p>
          <a:p>
            <a:pPr algn="ctr"/>
            <a:r>
              <a:rPr lang="en-US" sz="2400" smtClean="0"/>
              <a:t>HTML, JAVA SCRIPT, CSS</a:t>
            </a:r>
          </a:p>
          <a:p>
            <a:pPr algn="ctr"/>
            <a:r>
              <a:rPr lang="en-US" sz="2400" smtClean="0"/>
              <a:t>+</a:t>
            </a:r>
          </a:p>
          <a:p>
            <a:pPr algn="ctr"/>
            <a:r>
              <a:rPr lang="en-US" sz="2400" smtClean="0"/>
              <a:t>PHP</a:t>
            </a:r>
          </a:p>
          <a:p>
            <a:pPr algn="ctr"/>
            <a:r>
              <a:rPr lang="en-US" sz="2400" smtClean="0"/>
              <a:t>+</a:t>
            </a:r>
          </a:p>
          <a:p>
            <a:pPr algn="ctr"/>
            <a:r>
              <a:rPr lang="en-US" sz="2400" smtClean="0"/>
              <a:t>DATABASE</a:t>
            </a:r>
            <a:endParaRPr lang="en-US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SKILL yg dibutuhkan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r>
              <a:rPr lang="en-US" smtClean="0"/>
              <a:t>HTML+CSS</a:t>
            </a:r>
            <a:r>
              <a:rPr lang="en-US" smtClean="0">
                <a:sym typeface="Wingdings" pitchFamily="2" charset="2"/>
              </a:rPr>
              <a:t> semester 1</a:t>
            </a:r>
          </a:p>
          <a:p>
            <a:r>
              <a:rPr lang="en-US" smtClean="0">
                <a:sym typeface="Wingdings" pitchFamily="2" charset="2"/>
              </a:rPr>
              <a:t>DATABASEsekarang</a:t>
            </a:r>
          </a:p>
          <a:p>
            <a:r>
              <a:rPr lang="en-US" smtClean="0">
                <a:sym typeface="Wingdings" pitchFamily="2" charset="2"/>
              </a:rPr>
              <a:t>PHPmirip bahasa </a:t>
            </a:r>
            <a:r>
              <a:rPr lang="en-US" smtClean="0">
                <a:sym typeface="Wingdings" pitchFamily="2" charset="2"/>
              </a:rPr>
              <a:t>C/C++/Perl</a:t>
            </a:r>
            <a:r>
              <a:rPr lang="en-US" smtClean="0">
                <a:sym typeface="Wingdings" pitchFamily="2" charset="2"/>
              </a:rPr>
              <a:t>codeblock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mtClean="0"/>
              <a:t>APLIKASI yg dibutuhkan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r>
              <a:rPr lang="en-US" sz="3200" smtClean="0"/>
              <a:t>NOTEPAD++</a:t>
            </a:r>
          </a:p>
          <a:p>
            <a:r>
              <a:rPr lang="en-US" sz="3200" smtClean="0">
                <a:sym typeface="Wingdings" pitchFamily="2" charset="2"/>
              </a:rPr>
              <a:t>BROWSERMOZILA, CROME, DKK</a:t>
            </a:r>
          </a:p>
          <a:p>
            <a:r>
              <a:rPr lang="en-US" sz="3200" smtClean="0">
                <a:sym typeface="Wingdings" pitchFamily="2" charset="2"/>
              </a:rPr>
              <a:t>LOCALHOSTXAMPP/WAMP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err="1" smtClean="0"/>
              <a:t>APAKAH</a:t>
            </a:r>
            <a:r>
              <a:rPr lang="en-US" sz="6000" smtClean="0"/>
              <a:t> </a:t>
            </a:r>
            <a:r>
              <a:rPr lang="en-US" sz="6000" err="1" smtClean="0"/>
              <a:t>PHP</a:t>
            </a:r>
            <a:r>
              <a:rPr lang="en-US" sz="6000" smtClean="0"/>
              <a:t> </a:t>
            </a:r>
            <a:r>
              <a:rPr lang="en-US" sz="6000" err="1" smtClean="0"/>
              <a:t>ITU</a:t>
            </a:r>
            <a:r>
              <a:rPr lang="en-US" sz="6000" smtClean="0"/>
              <a:t>?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err="1" smtClean="0"/>
              <a:t>PHP</a:t>
            </a:r>
            <a:r>
              <a:rPr lang="en-US" smtClean="0"/>
              <a:t> (</a:t>
            </a:r>
            <a:r>
              <a:rPr lang="en-US" err="1" smtClean="0"/>
              <a:t>PHP</a:t>
            </a:r>
            <a:r>
              <a:rPr lang="en-US" smtClean="0"/>
              <a:t>: Hypertext Preprocessor) </a:t>
            </a:r>
            <a:r>
              <a:rPr lang="en-US" err="1" smtClean="0"/>
              <a:t>merupakan</a:t>
            </a:r>
            <a:r>
              <a:rPr lang="en-US" smtClean="0"/>
              <a:t> </a:t>
            </a:r>
            <a:r>
              <a:rPr lang="en-US" err="1" smtClean="0"/>
              <a:t>salah</a:t>
            </a:r>
            <a:r>
              <a:rPr lang="en-US" smtClean="0"/>
              <a:t> </a:t>
            </a:r>
            <a:r>
              <a:rPr lang="en-US" err="1" smtClean="0"/>
              <a:t>satu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 </a:t>
            </a:r>
            <a:r>
              <a:rPr lang="en-US" err="1" smtClean="0"/>
              <a:t>webscripting</a:t>
            </a:r>
            <a:r>
              <a:rPr lang="en-US" smtClean="0"/>
              <a:t> </a:t>
            </a:r>
            <a:r>
              <a:rPr lang="sv-SE" smtClean="0"/>
              <a:t>yang sangat powerful. Bahasa ini </a:t>
            </a:r>
            <a:r>
              <a:rPr lang="en-US" err="1" smtClean="0"/>
              <a:t>dimaksudkan</a:t>
            </a:r>
            <a:r>
              <a:rPr lang="en-US" smtClean="0"/>
              <a:t> </a:t>
            </a:r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/>
              <a:t>menghasilkan</a:t>
            </a:r>
            <a:r>
              <a:rPr lang="en-US" smtClean="0"/>
              <a:t> </a:t>
            </a:r>
            <a:r>
              <a:rPr lang="en-US" err="1" smtClean="0"/>
              <a:t>halaman-halaman</a:t>
            </a:r>
            <a:r>
              <a:rPr lang="en-US" smtClean="0"/>
              <a:t> web yang </a:t>
            </a:r>
            <a:r>
              <a:rPr lang="en-US" err="1" smtClean="0"/>
              <a:t>dinamis</a:t>
            </a:r>
            <a:r>
              <a:rPr lang="en-US" smtClean="0"/>
              <a:t>. 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smtClean="0"/>
              <a:t>Tipe data php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mtClean="0"/>
              <a:t> 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657600"/>
            <a:ext cx="2497873" cy="2971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smtClean="0"/>
              <a:t>PRIMITIF</a:t>
            </a:r>
          </a:p>
          <a:p>
            <a:pPr algn="ctr"/>
            <a:r>
              <a:rPr lang="en-US" sz="2400" smtClean="0"/>
              <a:t>boolean, integer, float/double dan string</a:t>
            </a:r>
            <a:endParaRPr lang="en-US" sz="2400"/>
          </a:p>
        </p:txBody>
      </p:sp>
      <p:sp>
        <p:nvSpPr>
          <p:cNvPr id="5" name="Rounded Rectangle 4"/>
          <p:cNvSpPr/>
          <p:nvPr/>
        </p:nvSpPr>
        <p:spPr>
          <a:xfrm>
            <a:off x="3429000" y="3657600"/>
            <a:ext cx="2497873" cy="2971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smtClean="0"/>
              <a:t>GABUNGAN</a:t>
            </a:r>
          </a:p>
          <a:p>
            <a:pPr algn="ctr"/>
            <a:r>
              <a:rPr lang="en-US" sz="2400" smtClean="0"/>
              <a:t>array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6341327" y="3657600"/>
            <a:ext cx="2497873" cy="2971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smtClean="0"/>
              <a:t>KHUSUS</a:t>
            </a:r>
          </a:p>
          <a:p>
            <a:pPr algn="ctr"/>
            <a:r>
              <a:rPr lang="en-US" sz="2400" smtClean="0"/>
              <a:t>null dan resource</a:t>
            </a:r>
            <a:endParaRPr lang="en-US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PENULISAN SCRIPT PHP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31698"/>
            <a:ext cx="3886200" cy="299290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en-US" smtClean="0"/>
              <a:t>&lt;?php</a:t>
            </a:r>
          </a:p>
          <a:p>
            <a:pPr algn="just"/>
            <a:r>
              <a:rPr lang="en-US" smtClean="0"/>
              <a:t>	………………..;</a:t>
            </a:r>
          </a:p>
          <a:p>
            <a:pPr algn="just"/>
            <a:r>
              <a:rPr lang="en-US" smtClean="0"/>
              <a:t>	………………..;</a:t>
            </a:r>
          </a:p>
          <a:p>
            <a:pPr algn="just"/>
            <a:r>
              <a:rPr lang="en-US" smtClean="0"/>
              <a:t>	………………..;</a:t>
            </a:r>
          </a:p>
          <a:p>
            <a:pPr algn="just"/>
            <a:r>
              <a:rPr lang="en-US" smtClean="0"/>
              <a:t>	………………..;</a:t>
            </a:r>
          </a:p>
          <a:p>
            <a:pPr algn="just"/>
            <a:r>
              <a:rPr lang="en-US" smtClean="0"/>
              <a:t>?&gt;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00600" y="3352800"/>
            <a:ext cx="3886200" cy="29929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………………..;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………………..;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………………..;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………………..;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?&gt;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smtClean="0"/>
              <a:t>SEMICOLON (;)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z="2400" smtClean="0"/>
              <a:t>Tanda semicolon merupakan </a:t>
            </a:r>
            <a:r>
              <a:rPr lang="en-US" sz="3600" smtClean="0"/>
              <a:t>penanda akhir</a:t>
            </a:r>
            <a:r>
              <a:rPr lang="en-US" sz="2400" smtClean="0"/>
              <a:t> dari statement </a:t>
            </a:r>
            <a:r>
              <a:rPr lang="en-US" sz="3200" smtClean="0"/>
              <a:t>PHP</a:t>
            </a:r>
            <a:r>
              <a:rPr lang="en-US" sz="2400" smtClean="0"/>
              <a:t> dan </a:t>
            </a:r>
            <a:r>
              <a:rPr lang="en-US" sz="3200" smtClean="0"/>
              <a:t>harus ada</a:t>
            </a:r>
            <a:r>
              <a:rPr lang="en-US" sz="2400" smtClean="0"/>
              <a:t>. Aturan ini sama pada penulisan bahasa C di Codeblock.</a:t>
            </a:r>
            <a:endParaRPr lang="en-US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smtClean="0"/>
              <a:t>Variabel php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1698"/>
            <a:ext cx="7848600" cy="2992902"/>
          </a:xfrm>
        </p:spPr>
        <p:txBody>
          <a:bodyPr>
            <a:noAutofit/>
          </a:bodyPr>
          <a:lstStyle/>
          <a:p>
            <a:pPr algn="just"/>
            <a:r>
              <a:rPr lang="en-US" sz="2400" smtClean="0"/>
              <a:t>Misalkan dalam PHP kita akan menyimpan suatu nilai berupa angka atau string dalam suatu variabel,  caranya  adalah membuat nama variabel terlebih  dahulu kemudian  diberikan nilai yang diinginkan.  </a:t>
            </a:r>
          </a:p>
          <a:p>
            <a:r>
              <a:rPr lang="en-US" sz="4400" smtClean="0"/>
              <a:t>$</a:t>
            </a:r>
            <a:r>
              <a:rPr lang="en-US" sz="2400" smtClean="0"/>
              <a:t>nama_variabel = nilai; </a:t>
            </a:r>
          </a:p>
          <a:p>
            <a:pPr algn="just"/>
            <a:r>
              <a:rPr lang="en-US" sz="2400" b="1" smtClean="0"/>
              <a:t>Catatan</a:t>
            </a:r>
            <a:r>
              <a:rPr lang="en-US" sz="2400" smtClean="0"/>
              <a:t>: jangan lupa tanda dollar (</a:t>
            </a:r>
            <a:r>
              <a:rPr lang="en-US" sz="4000" smtClean="0"/>
              <a:t>$</a:t>
            </a:r>
            <a:r>
              <a:rPr lang="en-US" sz="2400" smtClean="0"/>
              <a:t>)</a:t>
            </a:r>
            <a:endParaRPr lang="en-US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</TotalTime>
  <Words>378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WEB DINAMIS</vt:lpstr>
      <vt:lpstr>JENIS WEB</vt:lpstr>
      <vt:lpstr>SKILL yg dibutuhkan</vt:lpstr>
      <vt:lpstr>APLIKASI yg dibutuhkan</vt:lpstr>
      <vt:lpstr>APAKAH PHP ITU?</vt:lpstr>
      <vt:lpstr>Tipe data php</vt:lpstr>
      <vt:lpstr>PENULISAN SCRIPT PHP</vt:lpstr>
      <vt:lpstr>SEMICOLON (;)</vt:lpstr>
      <vt:lpstr>Variabel php</vt:lpstr>
      <vt:lpstr>var_dump() / print_r()</vt:lpstr>
      <vt:lpstr>ECHO</vt:lpstr>
      <vt:lpstr>ECHO</vt:lpstr>
      <vt:lpstr>ECHO</vt:lpstr>
      <vt:lpstr>KOMENTAR</vt:lpstr>
      <vt:lpstr>ADA PERTANYAAN??? MASIH BINGUNG??? BELUM PAHAM???</vt:lpstr>
      <vt:lpstr>Waktunya praktik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budi</dc:creator>
  <cp:lastModifiedBy>budi</cp:lastModifiedBy>
  <cp:revision>23</cp:revision>
  <dcterms:created xsi:type="dcterms:W3CDTF">2014-01-21T13:11:38Z</dcterms:created>
  <dcterms:modified xsi:type="dcterms:W3CDTF">2014-01-27T02:44:34Z</dcterms:modified>
</cp:coreProperties>
</file>