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5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01-basics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(less than 20 lines)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097756" y="4781700"/>
            <a:ext cx="8183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https://github.com/hunkim/DeepLearningZeroToAll/blob/master/lab-01-basics.ipynb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Placeholders 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  <a:endParaRPr>
              <a:solidFill>
                <a:srgbClr val="99999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 b="1"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Shape 237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  <a:endParaRPr b="1" sz="115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  <a:endParaRPr sz="3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5" name="Shape 245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46" name="Shape 246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247" name="Shape 2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253" name="Shape 2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  <p:grpSp>
        <p:nvGrpSpPr>
          <p:cNvPr id="263" name="Shape 26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64" name="Shape 2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Shape 26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</a:t>
            </a:r>
            <a:r>
              <a:rPr lang="en" sz="2800"/>
              <a:t>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Mechanics </a:t>
            </a:r>
            <a:endParaRPr/>
          </a:p>
        </p:txBody>
      </p:sp>
      <p:sp>
        <p:nvSpPr>
          <p:cNvPr id="165" name="Shape 16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  <a:endParaRPr b="1" i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Shape 166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 variables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 the graph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  <a:endParaRPr b="1"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167" name="Shape 167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Shape 1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graph using 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TensorFlow operations</a:t>
            </a:r>
            <a:endParaRPr sz="1400"/>
          </a:p>
        </p:txBody>
      </p:sp>
      <p:pic>
        <p:nvPicPr>
          <p:cNvPr id="174" name="Shape 1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graph using TF operations</a:t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  <a:endParaRPr i="1" sz="11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GradientDescent</a:t>
            </a:r>
            <a:endParaRPr sz="2300"/>
          </a:p>
        </p:txBody>
      </p:sp>
      <p:sp>
        <p:nvSpPr>
          <p:cNvPr id="195" name="Shape 195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https://www.tensorflow.org/api_docs/python/tf/reduce_mean</a:t>
            </a: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Run/update graph and get results</a:t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  <a:endParaRPr i="1"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6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5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