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91987A-B5D4-463E-85AF-461447CA4DBA}">
  <a:tblStyle styleId="{7891987A-B5D4-463E-85AF-461447CA4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37" Type="http://schemas.openxmlformats.org/officeDocument/2006/relationships/font" Target="fonts/GillSans-bold.fntdata"/><Relationship Id="rId14" Type="http://schemas.openxmlformats.org/officeDocument/2006/relationships/slide" Target="slides/slide7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Shape 102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Shape 103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Shape 17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5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5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4-2-multi_variable_matmul_linear_regression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://cs231n.github.io/python-numpy-tutoria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hyperlink" Target="http://slides.com/wigging/numpy#/9" TargetMode="External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gif"/><Relationship Id="rId4" Type="http://schemas.openxmlformats.org/officeDocument/2006/relationships/hyperlink" Target="https://www.tensorflow.org/programmers_guide/reading_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gi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hyperlink" Target="https://github.com/hunkim/DeepLearningZeroToAll/blob/master/lab-04-4-tf_reader_linear_regress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ensorflow.org/programmers_guide/reading_dat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hunkim/DeepLearningZeroToAll/blob/master/lab-04-4-tf_reader_linear_regression.p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ensorflow.org/programmers_guide/reading_dat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github.com/hunkim/DeepLearningZeroToAll/blob/master/lab-04-2-multi_variable_matmul_linear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grpSp>
        <p:nvGrpSpPr>
          <p:cNvPr id="186" name="Shape 18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87" name="Shape 1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18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0" y="0"/>
            <a:ext cx="91440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7638775" y="100350"/>
            <a:ext cx="1426800" cy="489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7105.46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[[ 80.82241058]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[ 92.26364136]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[ 93.70250702]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[ 98.09217834]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[ 72.51759338]]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5.89726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[[ 155.35159302]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[ 181.85691833]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[ 181.97254944]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[ 194.21760559]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[ 140.85707092]]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3.18588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[[ 154.36352539]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[ 182.94833374]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[ 181.85189819]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[ 194.35585022]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[ 142.03240967]]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3.1781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[[ 154.35881042]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[ 182.95147705]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[ 181.85035706]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[ 194.35533142]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[ 142.036026  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Loading Data from File</a:t>
            </a:r>
            <a:endParaRPr/>
          </a:p>
        </p:txBody>
      </p:sp>
      <p:grpSp>
        <p:nvGrpSpPr>
          <p:cNvPr id="269" name="Shape 269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70" name="Shape 2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Shape 27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72" name="Shape 272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198" cy="24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5908800" y="4759800"/>
            <a:ext cx="3921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http://cs231n.github.io/python-numpy-tutorial/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647" y="0"/>
            <a:ext cx="105722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7477850" y="4619750"/>
            <a:ext cx="4054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http://slides.com/wigging/numpy#/9</a:t>
            </a:r>
            <a:r>
              <a:rPr lang="en" sz="1200"/>
              <a:t> </a:t>
            </a:r>
            <a:endParaRPr sz="1200"/>
          </a:p>
        </p:txBody>
      </p:sp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6650" y="4914900"/>
            <a:ext cx="2476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tf.set_random_seed(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777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 reproducibility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426775" y="975550"/>
            <a:ext cx="4669500" cy="351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4946125" y="2664325"/>
            <a:ext cx="3969900" cy="84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Your score will be  [[ 181.73277283]]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Other scores will be  [[ 145.86265564] [ 187.23129272]]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327" name="Shape 327"/>
          <p:cNvSpPr txBox="1"/>
          <p:nvPr/>
        </p:nvSpPr>
        <p:spPr>
          <a:xfrm>
            <a:off x="275250" y="1065625"/>
            <a:ext cx="51615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0" y="1827350"/>
            <a:ext cx="8131426" cy="2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Queue Runners</a:t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97" name="Shape 197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75" y="1837025"/>
            <a:ext cx="7417250" cy="18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401475" y="290050"/>
            <a:ext cx="5626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'data-01-test-score.csv', 'data-02-test-score.csv', ...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shuffle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2233350" y="3819475"/>
            <a:ext cx="3615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4112225" y="947475"/>
            <a:ext cx="50637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75" y="4983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125" y="407376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075" y="1253488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tf.train.batch</a:t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580800" y="1305200"/>
            <a:ext cx="79824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x_batch, y_batch = sess.run([train_x_batch, train_y_batch])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Default values, in case of empty columns. Also specifies the type of the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decoded result.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=record_defaults)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4466725" y="1356550"/>
            <a:ext cx="4629600" cy="318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x_batch, y_batch = sess.run([train_x_batch, train_y_batch])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x_batch, Y: y_batch})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shuffle_batch</a:t>
            </a: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580800" y="1419750"/>
            <a:ext cx="798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min_after_dequeue defines how big a buffer we will randomly sample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from -- bigger means better shuffling but slower start up and more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memory used.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capacity must be larger than min_after_dequeue and the amount larger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determines the maximum we will prefetch.  Recommendation: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min_after_dequeue + (num_threads + a small safety margin) * batch_size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 = min_after_dequeue +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batch_size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example_batch, label_batch = tf.train.shuffle_batch(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[example, label],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=capacity,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=min_after_dequeue)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grpSp>
        <p:nvGrpSpPr>
          <p:cNvPr id="203" name="Shape 20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04" name="Shape 2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Shape 20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20" name="Shape 220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{7891987A-B5D4-463E-85AF-461447CA4DBA}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28" name="Shape 228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{7891987A-B5D4-463E-85AF-461447CA4DBA}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3754200" y="1587325"/>
            <a:ext cx="5042100" cy="3375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x1_data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24292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https://github.com/hunkim/DeepLearningZeroToAll/blob/master/lab-04-1-multi_variable_linear_regression.py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0" y="0"/>
            <a:ext cx="705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Minimize. Need a very small learning rate for this data set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sess.run([cost, hypothesis, train],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={x1: x1_data, x2: x2_data, x3: x3_data,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283525" y="77275"/>
            <a:ext cx="1732200" cy="489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19614.8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[ 21.69748688  39.10213089  31.82624626  35.14236832  32.55316544]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14.0682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[ 145.56100464  187.94958496  178.50236511  194.86721802  146.08096313]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4.9197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[ 148.15084839  186.88632202  179.6293335   195.81796265  144.46044922]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4.89449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[ 148.15931702  186.8805542   179.63194275  195.81971741  144.45298767]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28864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https://github.com/hunkim/DeepLearningZeroToAll/blob/master/lab-04-1-multi_variable_linear_regression.py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909345" y="2236887"/>
            <a:ext cx="669600" cy="6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1951950" y="2180275"/>
            <a:ext cx="5240100" cy="2723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