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P(y=i|x) = S(y_{i}) = \frac{e^{y_{i}}}{\sum_{j}e^{y_{j}}} \in (0,1)</a:t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5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6-1-softmax_classif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hyperlink" Target="https://www.tensorflow.org/api_docs/python/tf/one_ho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hyperlink" Target="https://github.com/hunkim/DeepLearningZeroToAll/blob/master/lab-06-2-softmax_zoo_classifier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62100" y="1449850"/>
            <a:ext cx="853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 = sess.run(hypothesis,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(all, sess.run(tf.arg_max(all,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362100" y="3018850"/>
            <a:ext cx="8168100" cy="1667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 1.38904958e-03   9.98601854e-01   9.06129117e-06]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9.31192040e-01   6.29020557e-02   5.90589503e-03]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1.27327668e-08   3.34112905e-04   9.99665856e-01]] 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F6000"/>
                </a:solidFill>
                <a:highlight>
                  <a:srgbClr val="FFFFFF"/>
                </a:highlight>
              </a:rPr>
              <a:t>[1 0 2]</a:t>
            </a:r>
            <a:endParaRPr b="1" sz="2400">
              <a:solidFill>
                <a:srgbClr val="7F6000"/>
              </a:solidFill>
              <a:highlight>
                <a:srgbClr val="FFFFFF"/>
              </a:highlight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362100" y="1162600"/>
            <a:ext cx="56523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Fancy 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 sz="2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1" lang="en" sz="2300"/>
              <a:t>cross_entropy, one_hot, reshape</a:t>
            </a:r>
            <a:endParaRPr i="1" sz="2300"/>
          </a:p>
        </p:txBody>
      </p:sp>
      <p:sp>
        <p:nvSpPr>
          <p:cNvPr id="217" name="Shape 21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Shape 219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20" name="Shape 2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Shape 22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softmax_cross_entropy_with_logits</a:t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441851" y="4781050"/>
            <a:ext cx="8652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  <a:endParaRPr sz="500"/>
          </a:p>
        </p:txBody>
      </p:sp>
      <p:sp>
        <p:nvSpPr>
          <p:cNvPr id="249" name="Shape 249"/>
          <p:cNvSpPr/>
          <p:nvPr/>
        </p:nvSpPr>
        <p:spPr>
          <a:xfrm>
            <a:off x="1201501" y="2987521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</a:t>
            </a:r>
            <a:endParaRPr sz="3000">
              <a:solidFill>
                <a:schemeClr val="dk1"/>
              </a:solidFill>
              <a:highlight>
                <a:srgbClr val="E4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229350" y="141100"/>
            <a:ext cx="86853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softmax_cross_entropy_with_logits</a:t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classification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 </a:t>
            </a:r>
            <a:r>
              <a:rPr i="1" lang="en" sz="2400">
                <a:solidFill>
                  <a:schemeClr val="dk1"/>
                </a:solidFill>
              </a:rPr>
              <a:t>softmax_cross_entropy_with_logits</a:t>
            </a:r>
            <a:endParaRPr i="1"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5" y="1581150"/>
            <a:ext cx="2501176" cy="18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4009850" y="4716700"/>
            <a:ext cx="5068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https://kr.pinterest.com/explore/animal-classification-activity/</a:t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850" y="1842225"/>
            <a:ext cx="6045427" cy="14799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73" name="Shape 273"/>
          <p:cNvSpPr txBox="1"/>
          <p:nvPr/>
        </p:nvSpPr>
        <p:spPr>
          <a:xfrm>
            <a:off x="493200" y="3398375"/>
            <a:ext cx="88551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  <a:endParaRPr i="1" sz="15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tf.one_hot and reshape</a:t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894175" y="3175675"/>
            <a:ext cx="74958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6, shape=(?, 1)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tf.one_hot(Y, nb_classes)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 shape=(?, 1, 7)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shape=(?, 7)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75" y="1153025"/>
            <a:ext cx="7495873" cy="18350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81" name="Shape 281"/>
          <p:cNvSpPr txBox="1"/>
          <p:nvPr/>
        </p:nvSpPr>
        <p:spPr>
          <a:xfrm>
            <a:off x="470350" y="4464900"/>
            <a:ext cx="67062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If the input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indices</a:t>
            </a:r>
            <a:r>
              <a:rPr lang="en">
                <a:solidFill>
                  <a:srgbClr val="212121"/>
                </a:solidFill>
              </a:rPr>
              <a:t> is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</a:t>
            </a:r>
            <a:r>
              <a:rPr lang="en">
                <a:solidFill>
                  <a:srgbClr val="212121"/>
                </a:solidFill>
              </a:rPr>
              <a:t>, the output will have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N+1</a:t>
            </a:r>
            <a:r>
              <a:rPr lang="en">
                <a:solidFill>
                  <a:srgbClr val="212121"/>
                </a:solidFill>
              </a:rPr>
              <a:t>. The new axis is created at dimension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axis</a:t>
            </a:r>
            <a:r>
              <a:rPr lang="en">
                <a:solidFill>
                  <a:srgbClr val="212121"/>
                </a:solidFill>
              </a:rPr>
              <a:t> (default: the new axis is appended at the end).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https://www.tensorflow.org/api_docs/python/tf/one_hot</a:t>
            </a:r>
            <a:r>
              <a:rPr lang="en">
                <a:solidFill>
                  <a:srgbClr val="21212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0" y="0"/>
            <a:ext cx="6959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tf.one_hot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(Y, nb_classes)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 = tf.matmul(X, W) + b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tf.nn.softmax(logits)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75" y="704550"/>
            <a:ext cx="2780550" cy="26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0" y="0"/>
            <a:ext cx="85542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5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0" y="76200"/>
            <a:ext cx="76980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6158650" y="2241025"/>
            <a:ext cx="2816700" cy="2799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1100 Loss: 0.101 Acc: 99.01%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1200 Loss: 0.092 Acc: 100.00%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1300 Loss: 0.084 Acc: 100.00%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5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function</a:t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1201501" y="2987521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tf.matmul(X,W)+b</a:t>
            </a:r>
            <a:endParaRPr sz="2400">
              <a:solidFill>
                <a:schemeClr val="dk1"/>
              </a:solidFill>
              <a:highlight>
                <a:srgbClr val="E4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289225" y="141100"/>
            <a:ext cx="76254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softmax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(tf.matmul(X,W)+b)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function: cross entropy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108600" y="3318200"/>
            <a:ext cx="89268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575" y="1139125"/>
            <a:ext cx="3967050" cy="24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250" y="2716375"/>
            <a:ext cx="1541776" cy="11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0" y="-76200"/>
            <a:ext cx="9051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23" y="1289350"/>
            <a:ext cx="1562900" cy="256477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0" name="Shape 190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0" y="1449850"/>
            <a:ext cx="80019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&amp; One-hot encoding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sess.run(hypothesis,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(a, sess.run(tf.arg_max(a,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425" y="1571475"/>
            <a:ext cx="2922275" cy="21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76200" y="1162600"/>
            <a:ext cx="52995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201" name="Shape 201"/>
          <p:cNvSpPr txBox="1"/>
          <p:nvPr/>
        </p:nvSpPr>
        <p:spPr>
          <a:xfrm>
            <a:off x="76200" y="2619550"/>
            <a:ext cx="5415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</a:rPr>
              <a:t>[[  1.38904958e-03   9.98601854e-01   9.06129117e-06]] </a:t>
            </a:r>
            <a:r>
              <a:rPr b="1" lang="en" sz="1500">
                <a:solidFill>
                  <a:srgbClr val="7F6000"/>
                </a:solidFill>
                <a:highlight>
                  <a:schemeClr val="lt1"/>
                </a:highlight>
              </a:rPr>
              <a:t>[1]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