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50" cy="1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  <a:endParaRPr b="1" sz="1150">
              <a:solidFill>
                <a:srgbClr val="274E13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inputs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5" cy="50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MNIST data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Shape 238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39" name="Shape 2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  <a:endParaRPr sz="500"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3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28x28x1 image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9" y="1313049"/>
            <a:ext cx="3052975" cy="3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http://derindelimavi.blogspot.hk/2015/04/mnist-el-yazs-rakam-veri-seti.html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5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Softmax!</a:t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Report results on test dataset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Sample image show and prediction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3" cy="302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9"/>
            <a:ext cx="3743999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900" cy="34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http://sebastianraschka.com/Articles/2015_singlelayer_neurons.html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195" name="Shape 195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