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 </a:t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ensorflow.org/api_docs/python/tf/train/RMSPropOptimizer" TargetMode="External"/><Relationship Id="rId11" Type="http://schemas.openxmlformats.org/officeDocument/2006/relationships/hyperlink" Target="https://www.tensorflow.org/api_docs/python/tf/train/AdamOptimizer" TargetMode="External"/><Relationship Id="rId10" Type="http://schemas.openxmlformats.org/officeDocument/2006/relationships/hyperlink" Target="https://www.tensorflow.org/api_docs/python/tf/train/MomentumOptimizer" TargetMode="External"/><Relationship Id="rId21" Type="http://schemas.openxmlformats.org/officeDocument/2006/relationships/hyperlink" Target="https://www.tensorflow.org/api_guides/python/train" TargetMode="External"/><Relationship Id="rId13" Type="http://schemas.openxmlformats.org/officeDocument/2006/relationships/hyperlink" Target="https://www.tensorflow.org/api_docs/python/tf/train/FtrlOptimizer" TargetMode="External"/><Relationship Id="rId12" Type="http://schemas.openxmlformats.org/officeDocument/2006/relationships/hyperlink" Target="https://www.tensorflow.org/api_docs/python/tf/train/AdamOptimizer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deltaOptimizer" TargetMode="External"/><Relationship Id="rId9" Type="http://schemas.openxmlformats.org/officeDocument/2006/relationships/hyperlink" Target="https://www.tensorflow.org/api_docs/python/tf/train/MomentumOptimizer" TargetMode="External"/><Relationship Id="rId15" Type="http://schemas.openxmlformats.org/officeDocument/2006/relationships/hyperlink" Target="https://www.tensorflow.org/api_docs/python/tf/train/ProximalGradientDescentOptimizer" TargetMode="External"/><Relationship Id="rId14" Type="http://schemas.openxmlformats.org/officeDocument/2006/relationships/hyperlink" Target="https://www.tensorflow.org/api_docs/python/tf/train/FtrlOptimizer" TargetMode="External"/><Relationship Id="rId17" Type="http://schemas.openxmlformats.org/officeDocument/2006/relationships/hyperlink" Target="https://www.tensorflow.org/api_docs/python/tf/train/ProximalAdagradOptimizer" TargetMode="External"/><Relationship Id="rId16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Optimizer" TargetMode="External"/><Relationship Id="rId19" Type="http://schemas.openxmlformats.org/officeDocument/2006/relationships/hyperlink" Target="https://www.tensorflow.org/api_docs/python/tf/train/RMSPropOptimizer" TargetMode="External"/><Relationship Id="rId6" Type="http://schemas.openxmlformats.org/officeDocument/2006/relationships/hyperlink" Target="https://www.tensorflow.org/api_docs/python/tf/train/AdagradOptimizer" TargetMode="External"/><Relationship Id="rId18" Type="http://schemas.openxmlformats.org/officeDocument/2006/relationships/hyperlink" Target="https://www.tensorflow.org/api_docs/python/tf/train/ProximalAdagradOptimizer" TargetMode="External"/><Relationship Id="rId7" Type="http://schemas.openxmlformats.org/officeDocument/2006/relationships/hyperlink" Target="https://www.tensorflow.org/api_docs/python/tf/train/AdagradDAOptimizer" TargetMode="External"/><Relationship Id="rId8" Type="http://schemas.openxmlformats.org/officeDocument/2006/relationships/hyperlink" Target="https://www.tensorflow.org/api_docs/python/tf/train/AdagradDA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Shape 1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98" name="Shape 19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06" name="Shape 206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9" name="Shape 209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  <a:endParaRPr b="1">
              <a:solidFill>
                <a:srgbClr val="783F04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15" name="Shape 215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23" name="Shape 22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  <a:endParaRPr b="1" sz="24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tf.train.AdagradDAOptimizer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tf.train.MomentumOptimizer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10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tf.train.AdamOptimizer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12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3"/>
              </a:rPr>
              <a:t>tf.train.FtrlOptimizer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14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5"/>
              </a:rPr>
              <a:t>tf.train.ProximalGradientDescentOptimizer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16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7"/>
              </a:rPr>
              <a:t>tf.train.ProximalAdagradOptimizer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18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9"/>
              </a:rPr>
              <a:t>tf.train.RMSPropOptimizer</a:t>
            </a:r>
            <a:endParaRPr>
              <a:solidFill>
                <a:srgbClr val="039BE5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  <a:hlinkClick r:id="rId20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33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  <a:endParaRPr sz="2200"/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Shape 1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62" name="Shape 162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75" name="Shape 17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83" name="Shape 183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  <a:endParaRPr b="1">
              <a:solidFill>
                <a:srgbClr val="0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  <a:endParaRPr sz="1100"/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