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02" y="82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ehouse.org/mlclas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ymericdamien/TensorFlow-Examples" TargetMode="External"/><Relationship Id="rId4" Type="http://schemas.openxmlformats.org/officeDocument/2006/relationships/hyperlink" Target="https://www.tensorflow.or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6716" y="2303858"/>
            <a:ext cx="18150568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Machine/Deep Learning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with TensorFlow (Python)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833937" y="9599414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  <p:sp>
        <p:nvSpPr>
          <p:cNvPr id="73" name="Shape 73"/>
          <p:cNvSpPr/>
          <p:nvPr/>
        </p:nvSpPr>
        <p:spPr>
          <a:xfrm rot="-1871895">
            <a:off x="3968029" y="2441177"/>
            <a:ext cx="2839096" cy="1654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0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Basic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Shape 127"/>
          <p:cNvSpPr/>
          <p:nvPr/>
        </p:nvSpPr>
        <p:spPr>
          <a:xfrm rot="-970540">
            <a:off x="2858936" y="643014"/>
            <a:ext cx="10787064" cy="419695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ML basic concepts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371600"/>
            <a:ext cx="18288000" cy="1097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869921"/>
            <a:ext cx="18288000" cy="997615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7432715" y="12509499"/>
            <a:ext cx="13554787" cy="8413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GPU Technology Conference 2015 - Dr. Andrew 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Audience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494608" y="3143250"/>
            <a:ext cx="16471856" cy="803671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Want to understand basic machine learning (ML)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No/weak math/computer science background</a:t>
            </a:r>
          </a:p>
          <a:p>
            <a:pPr marL="1540933" marR="0" lvl="1" indent="-65193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 = Wx + b (y=ax+b)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Want to use ML as black-box with basic understanding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Want to use Tensorflow and Python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Goals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217307" y="3251348"/>
            <a:ext cx="21949386" cy="932071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Basic understanding of machine learning algorithms</a:t>
            </a:r>
          </a:p>
          <a:p>
            <a:pPr marL="1540933" marR="0" lvl="1" indent="-65193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regression, Logistic regression (classification)</a:t>
            </a:r>
          </a:p>
          <a:p>
            <a:pPr marL="1540933" marR="0" lvl="1" indent="-65193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networks, Convolutional Neural Network, Recurrent Neural Network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Solve your problems using machine learning tools</a:t>
            </a:r>
          </a:p>
          <a:p>
            <a:pPr marL="1540933" marR="0" lvl="1" indent="-65193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 and Python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Course structure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About 10 min Lecture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Programming tutorial using Tensorflow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endParaRPr sz="9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Acknowledgement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48000" y="3893342"/>
            <a:ext cx="18288000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Andrew Ng’s ML class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https://class.coursera.org/ml-003/lecture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http://www.holehouse.org/mlclass/</a:t>
            </a: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(note)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Convolutional Neural Networks for Visual Recognition. 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http://cs231n.github.io/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https://www.tensorflow.org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https://github.com/aymericdamien/TensorFlow-Examples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1879282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Schedule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833937" y="2343624"/>
            <a:ext cx="14716126" cy="1081838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4945" marR="0" lvl="0" indent="-713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0999"/>
              <a:buFont typeface="Gill Sans"/>
              <a:buChar char="•"/>
            </a:pPr>
            <a:r>
              <a:rPr lang="en-US" sz="5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 basic concepts</a:t>
            </a:r>
          </a:p>
          <a:p>
            <a:pPr marL="1094945" marR="0" lvl="0" indent="-713945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0999"/>
              <a:buFont typeface="Gill Sans"/>
              <a:buChar char="•"/>
            </a:pPr>
            <a:r>
              <a:rPr lang="en-US" sz="5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  <a:p>
            <a:pPr marL="1094945" marR="0" lvl="0" indent="-713945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0999"/>
              <a:buFont typeface="Gill Sans"/>
              <a:buChar char="•"/>
            </a:pPr>
            <a:r>
              <a:rPr lang="en-US" sz="5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(classification)</a:t>
            </a:r>
          </a:p>
          <a:p>
            <a:pPr marL="1094945" marR="0" lvl="0" indent="-713945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0999"/>
              <a:buFont typeface="Gill Sans"/>
              <a:buChar char="•"/>
            </a:pPr>
            <a:r>
              <a:rPr lang="en-US" sz="5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Multivariable (Vector) linear/logistic regression</a:t>
            </a:r>
          </a:p>
          <a:p>
            <a:pPr marL="1094945" marR="0" lvl="0" indent="-713945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0999"/>
              <a:buFont typeface="Gill Sans"/>
              <a:buChar char="•"/>
            </a:pPr>
            <a:r>
              <a:rPr lang="en-US" sz="5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networks</a:t>
            </a:r>
          </a:p>
          <a:p>
            <a:pPr marL="1094945" marR="0" lvl="0" indent="-713945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0999"/>
              <a:buFont typeface="Gill Sans"/>
              <a:buChar char="•"/>
            </a:pPr>
            <a:r>
              <a:rPr lang="en-US" sz="5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learning</a:t>
            </a:r>
          </a:p>
          <a:p>
            <a:pPr marL="1478005" marR="0" lvl="1" indent="-58900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0999"/>
              <a:buFont typeface="Gill Sans"/>
              <a:buChar char="-"/>
            </a:pPr>
            <a:r>
              <a:rPr lang="en-US" sz="5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</a:p>
          <a:p>
            <a:pPr marL="1478005" marR="0" lvl="1" indent="-58900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0999"/>
              <a:buFont typeface="Gill Sans"/>
              <a:buChar char="-"/>
            </a:pPr>
            <a:r>
              <a:rPr lang="en-US" sz="5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</a:p>
          <a:p>
            <a:pPr marL="1478005" marR="0" lvl="1" indent="-58900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0999"/>
              <a:buFont typeface="Gill Sans"/>
              <a:buChar char="-"/>
            </a:pPr>
            <a:r>
              <a:rPr lang="en-US" sz="5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Bidirectional Neural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175</Words>
  <Application>Microsoft Office PowerPoint</Application>
  <PresentationFormat>사용자 지정</PresentationFormat>
  <Paragraphs>42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Helvetica Neue</vt:lpstr>
      <vt:lpstr>Gill Sans</vt:lpstr>
      <vt:lpstr>White</vt:lpstr>
      <vt:lpstr>Machine/Deep Learning with TensorFlow (Python)</vt:lpstr>
      <vt:lpstr>PowerPoint 프레젠테이션</vt:lpstr>
      <vt:lpstr>PowerPoint 프레젠테이션</vt:lpstr>
      <vt:lpstr>Audience</vt:lpstr>
      <vt:lpstr>Goals</vt:lpstr>
      <vt:lpstr>Course structure</vt:lpstr>
      <vt:lpstr>PowerPoint 프레젠테이션</vt:lpstr>
      <vt:lpstr>Acknowledgement </vt:lpstr>
      <vt:lpstr>Schedule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cp:lastModifiedBy>d</cp:lastModifiedBy>
  <cp:revision>6</cp:revision>
  <dcterms:modified xsi:type="dcterms:W3CDTF">2017-06-07T06:04:21Z</dcterms:modified>
</cp:coreProperties>
</file>